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Default Extension="fntdata" ContentType="application/x-fontdata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11"/>
  </p:notesMasterIdLst>
  <p:sldIdLst>
    <p:sldId id="256" r:id="rId2"/>
    <p:sldId id="267" r:id="rId3"/>
    <p:sldId id="268" r:id="rId4"/>
    <p:sldId id="269" r:id="rId5"/>
    <p:sldId id="270" r:id="rId6"/>
    <p:sldId id="271" r:id="rId7"/>
    <p:sldId id="272" r:id="rId8"/>
    <p:sldId id="261" r:id="rId9"/>
    <p:sldId id="273" r:id="rId10"/>
  </p:sldIdLst>
  <p:sldSz cx="9144000" cy="6858000" type="screen4x3"/>
  <p:notesSz cx="6858000" cy="9144000"/>
  <p:embeddedFontLst>
    <p:embeddedFont>
      <p:font typeface="Verdana" pitchFamily="34" charset="0"/>
      <p:regular r:id="rId12"/>
      <p:bold r:id="rId13"/>
      <p:italic r:id="rId14"/>
      <p:boldItalic r:id="rId15"/>
    </p:embeddedFont>
    <p:embeddedFont>
      <p:font typeface="aaaiight!" pitchFamily="34" charset="0"/>
      <p:regular r:id="rId16"/>
    </p:embeddedFont>
    <p:embeddedFont>
      <p:font typeface="Calibri" pitchFamily="34" charset="0"/>
      <p:regular r:id="rId17"/>
      <p:bold r:id="rId18"/>
      <p:italic r:id="rId19"/>
      <p:boldItalic r:id="rId20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66" d="100"/>
          <a:sy n="66" d="100"/>
        </p:scale>
        <p:origin x="-780" y="-27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2.fntdata"/><Relationship Id="rId18" Type="http://schemas.openxmlformats.org/officeDocument/2006/relationships/font" Target="fonts/font7.fntdata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font" Target="fonts/font1.fntdata"/><Relationship Id="rId17" Type="http://schemas.openxmlformats.org/officeDocument/2006/relationships/font" Target="fonts/font6.fntdata"/><Relationship Id="rId2" Type="http://schemas.openxmlformats.org/officeDocument/2006/relationships/slide" Target="slides/slide1.xml"/><Relationship Id="rId16" Type="http://schemas.openxmlformats.org/officeDocument/2006/relationships/font" Target="fonts/font5.fntdata"/><Relationship Id="rId20" Type="http://schemas.openxmlformats.org/officeDocument/2006/relationships/font" Target="fonts/font9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font" Target="fonts/font4.fntdata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font" Target="fonts/font8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3.fntdata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9A882C-9EC0-472C-B97C-C717EE191254}" type="datetimeFigureOut">
              <a:rPr lang="en-US" smtClean="0"/>
              <a:pPr/>
              <a:t>3/22/2009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10712BB-B4F2-4749-A23B-3200E99CF503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14282" y="3429000"/>
            <a:ext cx="8643998" cy="1285884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none"/>
        </p:style>
        <p:txBody>
          <a:bodyPr>
            <a:normAutofit/>
          </a:bodyPr>
          <a:lstStyle>
            <a:lvl1pPr algn="ctr">
              <a:defRPr sz="4000" b="0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3B8AE-8B65-4F1A-AFE9-52329D02D298}" type="datetimeFigureOut">
              <a:rPr lang="en-US" smtClean="0"/>
              <a:pPr/>
              <a:t>3/22/2009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7209F-B1E0-451C-8734-8F0C26140850}" type="slidenum">
              <a:rPr lang="en-GB" smtClean="0"/>
              <a:pPr/>
              <a:t>‹#›</a:t>
            </a:fld>
            <a:endParaRPr lang="en-GB"/>
          </a:p>
        </p:txBody>
      </p:sp>
      <p:grpSp>
        <p:nvGrpSpPr>
          <p:cNvPr id="13" name="Group 12"/>
          <p:cNvGrpSpPr/>
          <p:nvPr userDrawn="1"/>
        </p:nvGrpSpPr>
        <p:grpSpPr>
          <a:xfrm>
            <a:off x="71406" y="1500174"/>
            <a:ext cx="1785918" cy="1791527"/>
            <a:chOff x="0" y="3566299"/>
            <a:chExt cx="2214546" cy="2221501"/>
          </a:xfrm>
        </p:grpSpPr>
        <p:pic>
          <p:nvPicPr>
            <p:cNvPr id="14" name="Picture 3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0" y="3566299"/>
              <a:ext cx="2214546" cy="22215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5" name="Rectangle 14"/>
            <p:cNvSpPr/>
            <p:nvPr/>
          </p:nvSpPr>
          <p:spPr>
            <a:xfrm>
              <a:off x="169348" y="3741256"/>
              <a:ext cx="1857388" cy="121444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</a:endParaRPr>
            </a:p>
          </p:txBody>
        </p:sp>
        <p:pic>
          <p:nvPicPr>
            <p:cNvPr id="16" name="Picture 25" descr="C:\Users\maddamsn\AppData\Local\Microsoft\Windows\Temporary Internet Files\Content.IE5\XE53ZGJT\j0432539[1].png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28596" y="3714752"/>
              <a:ext cx="1285884" cy="1285884"/>
            </a:xfrm>
            <a:prstGeom prst="rect">
              <a:avLst/>
            </a:prstGeom>
            <a:noFill/>
          </p:spPr>
        </p:pic>
      </p:grpSp>
      <p:sp>
        <p:nvSpPr>
          <p:cNvPr id="17" name="Title 1"/>
          <p:cNvSpPr txBox="1">
            <a:spLocks/>
          </p:cNvSpPr>
          <p:nvPr userDrawn="1"/>
        </p:nvSpPr>
        <p:spPr>
          <a:xfrm>
            <a:off x="928694" y="1785926"/>
            <a:ext cx="8108087" cy="1470025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800" b="1" i="0" u="none" strike="noStrike" kern="1200" cap="none" spc="0" normalizeH="0" baseline="0" noProof="0" dirty="0" smtClean="0">
                <a:ln w="28575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aaaiight!" pitchFamily="34" charset="0"/>
                <a:ea typeface="+mj-ea"/>
                <a:cs typeface="+mj-cs"/>
              </a:rPr>
              <a:t>OCR Nationals Level 3 - ICT</a:t>
            </a:r>
          </a:p>
        </p:txBody>
      </p:sp>
      <p:sp>
        <p:nvSpPr>
          <p:cNvPr id="23" name="Text Placeholder 22"/>
          <p:cNvSpPr>
            <a:spLocks noGrp="1"/>
          </p:cNvSpPr>
          <p:nvPr>
            <p:ph type="body" sz="quarter" idx="13" hasCustomPrompt="1"/>
          </p:nvPr>
        </p:nvSpPr>
        <p:spPr>
          <a:xfrm>
            <a:off x="214282" y="5500702"/>
            <a:ext cx="8643952" cy="714374"/>
          </a:xfrm>
        </p:spPr>
        <p:txBody>
          <a:bodyPr>
            <a:normAutofit/>
          </a:bodyPr>
          <a:lstStyle>
            <a:lvl1pPr algn="l">
              <a:buFont typeface="Wingdings" pitchFamily="2" charset="2"/>
              <a:buChar char="v"/>
              <a:defRPr sz="2000" b="1" spc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pPr lvl="0"/>
            <a:r>
              <a:rPr lang="en-US" dirty="0" smtClean="0"/>
              <a:t>Click to edit Unit Name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3B8AE-8B65-4F1A-AFE9-52329D02D298}" type="datetimeFigureOut">
              <a:rPr lang="en-US" smtClean="0"/>
              <a:pPr/>
              <a:t>3/22/2009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7209F-B1E0-451C-8734-8F0C2614085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3B8AE-8B65-4F1A-AFE9-52329D02D298}" type="datetimeFigureOut">
              <a:rPr lang="en-US" smtClean="0"/>
              <a:pPr/>
              <a:t>3/22/2009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7209F-B1E0-451C-8734-8F0C2614085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200" b="1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2844" y="1600200"/>
            <a:ext cx="8858312" cy="4686320"/>
          </a:xfrm>
          <a:prstGeom prst="roundRect">
            <a:avLst>
              <a:gd name="adj" fmla="val 4362"/>
            </a:avLst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none"/>
        </p:style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3B8AE-8B65-4F1A-AFE9-52329D02D298}" type="datetimeFigureOut">
              <a:rPr lang="en-US" smtClean="0"/>
              <a:pPr/>
              <a:t>3/22/2009</a:t>
            </a:fld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7209F-B1E0-451C-8734-8F0C26140850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Rounded Rectangle 6"/>
          <p:cNvSpPr/>
          <p:nvPr userDrawn="1"/>
        </p:nvSpPr>
        <p:spPr>
          <a:xfrm>
            <a:off x="1142976" y="714356"/>
            <a:ext cx="7858180" cy="71438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tx1"/>
            </a:solidFill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8" name="Group 7"/>
          <p:cNvGrpSpPr/>
          <p:nvPr userDrawn="1"/>
        </p:nvGrpSpPr>
        <p:grpSpPr>
          <a:xfrm>
            <a:off x="47656" y="45900"/>
            <a:ext cx="1285884" cy="1239960"/>
            <a:chOff x="0" y="3566299"/>
            <a:chExt cx="2214546" cy="2221501"/>
          </a:xfrm>
        </p:grpSpPr>
        <p:pic>
          <p:nvPicPr>
            <p:cNvPr id="9" name="Picture 3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0" y="3566299"/>
              <a:ext cx="2214546" cy="22215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0" name="Rectangle 9"/>
            <p:cNvSpPr/>
            <p:nvPr/>
          </p:nvSpPr>
          <p:spPr>
            <a:xfrm>
              <a:off x="169348" y="3741256"/>
              <a:ext cx="1857388" cy="121444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</a:endParaRPr>
            </a:p>
          </p:txBody>
        </p:sp>
        <p:pic>
          <p:nvPicPr>
            <p:cNvPr id="11" name="Picture 25" descr="C:\Users\maddamsn\AppData\Local\Microsoft\Windows\Temporary Internet Files\Content.IE5\XE53ZGJT\j0432539[1].png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28596" y="3714752"/>
              <a:ext cx="1285884" cy="1285884"/>
            </a:xfrm>
            <a:prstGeom prst="rect">
              <a:avLst/>
            </a:prstGeom>
            <a:noFill/>
          </p:spPr>
        </p:pic>
      </p:grpSp>
      <p:sp>
        <p:nvSpPr>
          <p:cNvPr id="12" name="Title 1"/>
          <p:cNvSpPr txBox="1">
            <a:spLocks/>
          </p:cNvSpPr>
          <p:nvPr userDrawn="1"/>
        </p:nvSpPr>
        <p:spPr>
          <a:xfrm>
            <a:off x="1071538" y="142852"/>
            <a:ext cx="6315124" cy="642942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600" b="1" i="0" u="none" strike="noStrike" kern="1200" cap="none" spc="0" normalizeH="0" baseline="0" noProof="0" dirty="0" smtClean="0">
                <a:ln w="28575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aaaiight!" pitchFamily="34" charset="0"/>
                <a:ea typeface="+mj-ea"/>
                <a:cs typeface="+mj-cs"/>
              </a:rPr>
              <a:t>OCR Nationals Level 3 - ICT</a:t>
            </a:r>
          </a:p>
        </p:txBody>
      </p:sp>
      <p:sp>
        <p:nvSpPr>
          <p:cNvPr id="13" name="TextBox 12"/>
          <p:cNvSpPr txBox="1"/>
          <p:nvPr userDrawn="1"/>
        </p:nvSpPr>
        <p:spPr>
          <a:xfrm>
            <a:off x="3214678" y="6357958"/>
            <a:ext cx="57864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dirty="0" smtClean="0">
                <a:solidFill>
                  <a:schemeClr val="bg1">
                    <a:lumMod val="85000"/>
                  </a:schemeClr>
                </a:solidFill>
              </a:rPr>
              <a:t>Unit 2: Collaborative Working</a:t>
            </a:r>
            <a:endParaRPr lang="en-GB" dirty="0">
              <a:solidFill>
                <a:schemeClr val="bg1">
                  <a:lumMod val="85000"/>
                </a:schemeClr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3B8AE-8B65-4F1A-AFE9-52329D02D298}" type="datetimeFigureOut">
              <a:rPr lang="en-US" smtClean="0"/>
              <a:pPr/>
              <a:t>3/22/2009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7209F-B1E0-451C-8734-8F0C2614085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3B8AE-8B65-4F1A-AFE9-52329D02D298}" type="datetimeFigureOut">
              <a:rPr lang="en-US" smtClean="0"/>
              <a:pPr/>
              <a:t>3/22/2009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7209F-B1E0-451C-8734-8F0C26140850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Rounded Rectangle 7"/>
          <p:cNvSpPr/>
          <p:nvPr userDrawn="1"/>
        </p:nvSpPr>
        <p:spPr>
          <a:xfrm>
            <a:off x="1142976" y="714356"/>
            <a:ext cx="7858180" cy="71438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tx1"/>
            </a:solidFill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9" name="Group 8"/>
          <p:cNvGrpSpPr/>
          <p:nvPr userDrawn="1"/>
        </p:nvGrpSpPr>
        <p:grpSpPr>
          <a:xfrm>
            <a:off x="47656" y="45900"/>
            <a:ext cx="1285884" cy="1239960"/>
            <a:chOff x="0" y="3566299"/>
            <a:chExt cx="2214546" cy="2221501"/>
          </a:xfrm>
        </p:grpSpPr>
        <p:pic>
          <p:nvPicPr>
            <p:cNvPr id="10" name="Picture 3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0" y="3566299"/>
              <a:ext cx="2214546" cy="22215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1" name="Rectangle 10"/>
            <p:cNvSpPr/>
            <p:nvPr/>
          </p:nvSpPr>
          <p:spPr>
            <a:xfrm>
              <a:off x="169348" y="3741256"/>
              <a:ext cx="1857388" cy="121444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</a:endParaRPr>
            </a:p>
          </p:txBody>
        </p:sp>
        <p:pic>
          <p:nvPicPr>
            <p:cNvPr id="12" name="Picture 25" descr="C:\Users\maddamsn\AppData\Local\Microsoft\Windows\Temporary Internet Files\Content.IE5\XE53ZGJT\j0432539[1].png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28596" y="3714752"/>
              <a:ext cx="1285884" cy="1285884"/>
            </a:xfrm>
            <a:prstGeom prst="rect">
              <a:avLst/>
            </a:prstGeom>
            <a:noFill/>
          </p:spPr>
        </p:pic>
      </p:grpSp>
      <p:sp>
        <p:nvSpPr>
          <p:cNvPr id="13" name="Title 1"/>
          <p:cNvSpPr txBox="1">
            <a:spLocks/>
          </p:cNvSpPr>
          <p:nvPr userDrawn="1"/>
        </p:nvSpPr>
        <p:spPr>
          <a:xfrm>
            <a:off x="1071538" y="142852"/>
            <a:ext cx="6315124" cy="642942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600" b="1" i="0" u="none" strike="noStrike" kern="1200" cap="none" spc="0" normalizeH="0" baseline="0" noProof="0" dirty="0" smtClean="0">
                <a:ln w="28575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aaaiight!" pitchFamily="34" charset="0"/>
                <a:ea typeface="+mj-ea"/>
                <a:cs typeface="+mj-cs"/>
              </a:rPr>
              <a:t>OCR Nationals Level 3 - ICT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3B8AE-8B65-4F1A-AFE9-52329D02D298}" type="datetimeFigureOut">
              <a:rPr lang="en-US" smtClean="0"/>
              <a:pPr/>
              <a:t>3/22/2009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7209F-B1E0-451C-8734-8F0C26140850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0" name="Rounded Rectangle 9"/>
          <p:cNvSpPr/>
          <p:nvPr userDrawn="1"/>
        </p:nvSpPr>
        <p:spPr>
          <a:xfrm>
            <a:off x="1142976" y="714356"/>
            <a:ext cx="7858180" cy="71438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tx1"/>
            </a:solidFill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1" name="Group 10"/>
          <p:cNvGrpSpPr/>
          <p:nvPr userDrawn="1"/>
        </p:nvGrpSpPr>
        <p:grpSpPr>
          <a:xfrm>
            <a:off x="47656" y="45900"/>
            <a:ext cx="1285884" cy="1239960"/>
            <a:chOff x="0" y="3566299"/>
            <a:chExt cx="2214546" cy="2221501"/>
          </a:xfrm>
        </p:grpSpPr>
        <p:pic>
          <p:nvPicPr>
            <p:cNvPr id="12" name="Picture 3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0" y="3566299"/>
              <a:ext cx="2214546" cy="22215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3" name="Rectangle 12"/>
            <p:cNvSpPr/>
            <p:nvPr/>
          </p:nvSpPr>
          <p:spPr>
            <a:xfrm>
              <a:off x="169348" y="3741256"/>
              <a:ext cx="1857388" cy="121444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</a:endParaRPr>
            </a:p>
          </p:txBody>
        </p:sp>
        <p:pic>
          <p:nvPicPr>
            <p:cNvPr id="14" name="Picture 25" descr="C:\Users\maddamsn\AppData\Local\Microsoft\Windows\Temporary Internet Files\Content.IE5\XE53ZGJT\j0432539[1].png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28596" y="3714752"/>
              <a:ext cx="1285884" cy="1285884"/>
            </a:xfrm>
            <a:prstGeom prst="rect">
              <a:avLst/>
            </a:prstGeom>
            <a:noFill/>
          </p:spPr>
        </p:pic>
      </p:grpSp>
      <p:sp>
        <p:nvSpPr>
          <p:cNvPr id="15" name="Title 1"/>
          <p:cNvSpPr txBox="1">
            <a:spLocks/>
          </p:cNvSpPr>
          <p:nvPr userDrawn="1"/>
        </p:nvSpPr>
        <p:spPr>
          <a:xfrm>
            <a:off x="1071538" y="142852"/>
            <a:ext cx="6315124" cy="642942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600" b="1" i="0" u="none" strike="noStrike" kern="1200" cap="none" spc="0" normalizeH="0" baseline="0" noProof="0" dirty="0" smtClean="0">
                <a:ln w="28575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aaaiight!" pitchFamily="34" charset="0"/>
                <a:ea typeface="+mj-ea"/>
                <a:cs typeface="+mj-cs"/>
              </a:rPr>
              <a:t>OCR Nationals Level 3 - ICT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3B8AE-8B65-4F1A-AFE9-52329D02D298}" type="datetimeFigureOut">
              <a:rPr lang="en-US" smtClean="0"/>
              <a:pPr/>
              <a:t>3/22/2009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7209F-B1E0-451C-8734-8F0C26140850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6" name="Rounded Rectangle 5"/>
          <p:cNvSpPr/>
          <p:nvPr userDrawn="1"/>
        </p:nvSpPr>
        <p:spPr>
          <a:xfrm>
            <a:off x="1142976" y="714356"/>
            <a:ext cx="7858180" cy="71438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tx1"/>
            </a:solidFill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7" name="Group 6"/>
          <p:cNvGrpSpPr/>
          <p:nvPr userDrawn="1"/>
        </p:nvGrpSpPr>
        <p:grpSpPr>
          <a:xfrm>
            <a:off x="47656" y="45900"/>
            <a:ext cx="1285884" cy="1239960"/>
            <a:chOff x="0" y="3566299"/>
            <a:chExt cx="2214546" cy="2221501"/>
          </a:xfrm>
        </p:grpSpPr>
        <p:pic>
          <p:nvPicPr>
            <p:cNvPr id="8" name="Picture 3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0" y="3566299"/>
              <a:ext cx="2214546" cy="22215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9" name="Rectangle 8"/>
            <p:cNvSpPr/>
            <p:nvPr/>
          </p:nvSpPr>
          <p:spPr>
            <a:xfrm>
              <a:off x="169348" y="3741256"/>
              <a:ext cx="1857388" cy="121444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</a:endParaRPr>
            </a:p>
          </p:txBody>
        </p:sp>
        <p:pic>
          <p:nvPicPr>
            <p:cNvPr id="10" name="Picture 25" descr="C:\Users\maddamsn\AppData\Local\Microsoft\Windows\Temporary Internet Files\Content.IE5\XE53ZGJT\j0432539[1].png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28596" y="3714752"/>
              <a:ext cx="1285884" cy="1285884"/>
            </a:xfrm>
            <a:prstGeom prst="rect">
              <a:avLst/>
            </a:prstGeom>
            <a:noFill/>
          </p:spPr>
        </p:pic>
      </p:grpSp>
      <p:sp>
        <p:nvSpPr>
          <p:cNvPr id="11" name="Title 1"/>
          <p:cNvSpPr txBox="1">
            <a:spLocks/>
          </p:cNvSpPr>
          <p:nvPr userDrawn="1"/>
        </p:nvSpPr>
        <p:spPr>
          <a:xfrm>
            <a:off x="1071538" y="142852"/>
            <a:ext cx="6315124" cy="642942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600" b="1" i="0" u="none" strike="noStrike" kern="1200" cap="none" spc="0" normalizeH="0" baseline="0" noProof="0" dirty="0" smtClean="0">
                <a:ln w="28575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aaaiight!" pitchFamily="34" charset="0"/>
                <a:ea typeface="+mj-ea"/>
                <a:cs typeface="+mj-cs"/>
              </a:rPr>
              <a:t>OCR Nationals Level 3 - ICT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3B8AE-8B65-4F1A-AFE9-52329D02D298}" type="datetimeFigureOut">
              <a:rPr lang="en-US" smtClean="0"/>
              <a:pPr/>
              <a:t>3/22/2009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7209F-B1E0-451C-8734-8F0C2614085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3B8AE-8B65-4F1A-AFE9-52329D02D298}" type="datetimeFigureOut">
              <a:rPr lang="en-US" smtClean="0"/>
              <a:pPr/>
              <a:t>3/22/2009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7209F-B1E0-451C-8734-8F0C2614085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3B8AE-8B65-4F1A-AFE9-52329D02D298}" type="datetimeFigureOut">
              <a:rPr lang="en-US" smtClean="0"/>
              <a:pPr/>
              <a:t>3/22/2009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7209F-B1E0-451C-8734-8F0C2614085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2976" y="714356"/>
            <a:ext cx="7858180" cy="78581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73B8AE-8B65-4F1A-AFE9-52329D02D298}" type="datetimeFigureOut">
              <a:rPr lang="en-US" smtClean="0"/>
              <a:pPr/>
              <a:t>3/22/2009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F7209F-B1E0-451C-8734-8F0C26140850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4" name="Action Button: Forward or Next 13">
            <a:hlinkClick r:id="" action="ppaction://hlinkshowjump?jump=nextslide" highlightClick="1"/>
          </p:cNvPr>
          <p:cNvSpPr/>
          <p:nvPr/>
        </p:nvSpPr>
        <p:spPr>
          <a:xfrm>
            <a:off x="642910" y="6357958"/>
            <a:ext cx="428628" cy="428628"/>
          </a:xfrm>
          <a:prstGeom prst="actionButtonForwardNex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Action Button: Back or Previous 14">
            <a:hlinkClick r:id="" action="ppaction://hlinkshowjump?jump=previousslide" highlightClick="1"/>
          </p:cNvPr>
          <p:cNvSpPr/>
          <p:nvPr/>
        </p:nvSpPr>
        <p:spPr>
          <a:xfrm>
            <a:off x="142844" y="6357958"/>
            <a:ext cx="428628" cy="428628"/>
          </a:xfrm>
          <a:prstGeom prst="actionButtonBackPrevious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://delicious.com/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 smtClean="0"/>
              <a:t>AO4</a:t>
            </a:r>
            <a:r>
              <a:rPr lang="en-GB" dirty="0" smtClean="0"/>
              <a:t> – Carry out Research for the Group Project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214282" y="5500702"/>
            <a:ext cx="8643952" cy="714374"/>
          </a:xfrm>
        </p:spPr>
        <p:txBody>
          <a:bodyPr>
            <a:normAutofit/>
          </a:bodyPr>
          <a:lstStyle/>
          <a:p>
            <a:r>
              <a:rPr lang="en-GB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Unit 2: Collaborative Working</a:t>
            </a:r>
            <a:endParaRPr lang="en-GB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" name="Picture 15" descr="C:\Users\maddamsn\Pictures\Microsoft Clip Organizer\j0290348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90299" y="5214950"/>
            <a:ext cx="2953701" cy="121442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Individual Task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You will be working individually to complete the work for this Assessment Objective (although you will need your groups assistant to collect examples).</a:t>
            </a:r>
            <a:endParaRPr lang="en-GB" dirty="0"/>
          </a:p>
        </p:txBody>
      </p:sp>
      <p:grpSp>
        <p:nvGrpSpPr>
          <p:cNvPr id="165" name="Group 5"/>
          <p:cNvGrpSpPr>
            <a:grpSpLocks noChangeAspect="1"/>
          </p:cNvGrpSpPr>
          <p:nvPr/>
        </p:nvGrpSpPr>
        <p:grpSpPr bwMode="auto">
          <a:xfrm>
            <a:off x="3000364" y="3786190"/>
            <a:ext cx="2234331" cy="2357453"/>
            <a:chOff x="734" y="1574"/>
            <a:chExt cx="1724" cy="1819"/>
          </a:xfrm>
        </p:grpSpPr>
        <p:sp>
          <p:nvSpPr>
            <p:cNvPr id="166" name="Freeform 20"/>
            <p:cNvSpPr>
              <a:spLocks/>
            </p:cNvSpPr>
            <p:nvPr/>
          </p:nvSpPr>
          <p:spPr bwMode="auto">
            <a:xfrm>
              <a:off x="734" y="2263"/>
              <a:ext cx="1" cy="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67" name="Freeform 33"/>
            <p:cNvSpPr>
              <a:spLocks/>
            </p:cNvSpPr>
            <p:nvPr/>
          </p:nvSpPr>
          <p:spPr bwMode="auto">
            <a:xfrm>
              <a:off x="2163" y="2505"/>
              <a:ext cx="23" cy="66"/>
            </a:xfrm>
            <a:custGeom>
              <a:avLst/>
              <a:gdLst/>
              <a:ahLst/>
              <a:cxnLst>
                <a:cxn ang="0">
                  <a:pos x="15" y="3"/>
                </a:cxn>
                <a:cxn ang="0">
                  <a:pos x="15" y="3"/>
                </a:cxn>
                <a:cxn ang="0">
                  <a:pos x="19" y="27"/>
                </a:cxn>
                <a:cxn ang="0">
                  <a:pos x="23" y="43"/>
                </a:cxn>
                <a:cxn ang="0">
                  <a:pos x="23" y="60"/>
                </a:cxn>
                <a:cxn ang="0">
                  <a:pos x="23" y="60"/>
                </a:cxn>
                <a:cxn ang="0">
                  <a:pos x="19" y="66"/>
                </a:cxn>
                <a:cxn ang="0">
                  <a:pos x="15" y="66"/>
                </a:cxn>
                <a:cxn ang="0">
                  <a:pos x="15" y="66"/>
                </a:cxn>
                <a:cxn ang="0">
                  <a:pos x="8" y="63"/>
                </a:cxn>
                <a:cxn ang="0">
                  <a:pos x="8" y="60"/>
                </a:cxn>
                <a:cxn ang="0">
                  <a:pos x="8" y="60"/>
                </a:cxn>
                <a:cxn ang="0">
                  <a:pos x="8" y="43"/>
                </a:cxn>
                <a:cxn ang="0">
                  <a:pos x="8" y="27"/>
                </a:cxn>
                <a:cxn ang="0">
                  <a:pos x="0" y="7"/>
                </a:cxn>
                <a:cxn ang="0">
                  <a:pos x="0" y="7"/>
                </a:cxn>
                <a:cxn ang="0">
                  <a:pos x="4" y="3"/>
                </a:cxn>
                <a:cxn ang="0">
                  <a:pos x="8" y="0"/>
                </a:cxn>
                <a:cxn ang="0">
                  <a:pos x="8" y="0"/>
                </a:cxn>
                <a:cxn ang="0">
                  <a:pos x="12" y="0"/>
                </a:cxn>
                <a:cxn ang="0">
                  <a:pos x="15" y="3"/>
                </a:cxn>
                <a:cxn ang="0">
                  <a:pos x="15" y="3"/>
                </a:cxn>
              </a:cxnLst>
              <a:rect l="0" t="0" r="r" b="b"/>
              <a:pathLst>
                <a:path w="23" h="66">
                  <a:moveTo>
                    <a:pt x="15" y="3"/>
                  </a:moveTo>
                  <a:lnTo>
                    <a:pt x="15" y="3"/>
                  </a:lnTo>
                  <a:lnTo>
                    <a:pt x="19" y="27"/>
                  </a:lnTo>
                  <a:lnTo>
                    <a:pt x="23" y="43"/>
                  </a:lnTo>
                  <a:lnTo>
                    <a:pt x="23" y="60"/>
                  </a:lnTo>
                  <a:lnTo>
                    <a:pt x="23" y="60"/>
                  </a:lnTo>
                  <a:lnTo>
                    <a:pt x="19" y="66"/>
                  </a:lnTo>
                  <a:lnTo>
                    <a:pt x="15" y="66"/>
                  </a:lnTo>
                  <a:lnTo>
                    <a:pt x="15" y="66"/>
                  </a:lnTo>
                  <a:lnTo>
                    <a:pt x="8" y="63"/>
                  </a:lnTo>
                  <a:lnTo>
                    <a:pt x="8" y="60"/>
                  </a:lnTo>
                  <a:lnTo>
                    <a:pt x="8" y="60"/>
                  </a:lnTo>
                  <a:lnTo>
                    <a:pt x="8" y="43"/>
                  </a:lnTo>
                  <a:lnTo>
                    <a:pt x="8" y="27"/>
                  </a:lnTo>
                  <a:lnTo>
                    <a:pt x="0" y="7"/>
                  </a:lnTo>
                  <a:lnTo>
                    <a:pt x="0" y="7"/>
                  </a:lnTo>
                  <a:lnTo>
                    <a:pt x="4" y="3"/>
                  </a:lnTo>
                  <a:lnTo>
                    <a:pt x="8" y="0"/>
                  </a:lnTo>
                  <a:lnTo>
                    <a:pt x="8" y="0"/>
                  </a:lnTo>
                  <a:lnTo>
                    <a:pt x="12" y="0"/>
                  </a:lnTo>
                  <a:lnTo>
                    <a:pt x="15" y="3"/>
                  </a:lnTo>
                  <a:lnTo>
                    <a:pt x="15" y="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68" name="Freeform 34"/>
            <p:cNvSpPr>
              <a:spLocks/>
            </p:cNvSpPr>
            <p:nvPr/>
          </p:nvSpPr>
          <p:spPr bwMode="auto">
            <a:xfrm>
              <a:off x="1974" y="2306"/>
              <a:ext cx="338" cy="206"/>
            </a:xfrm>
            <a:custGeom>
              <a:avLst/>
              <a:gdLst/>
              <a:ahLst/>
              <a:cxnLst>
                <a:cxn ang="0">
                  <a:pos x="301" y="86"/>
                </a:cxn>
                <a:cxn ang="0">
                  <a:pos x="301" y="86"/>
                </a:cxn>
                <a:cxn ang="0">
                  <a:pos x="294" y="86"/>
                </a:cxn>
                <a:cxn ang="0">
                  <a:pos x="294" y="86"/>
                </a:cxn>
                <a:cxn ang="0">
                  <a:pos x="286" y="67"/>
                </a:cxn>
                <a:cxn ang="0">
                  <a:pos x="275" y="50"/>
                </a:cxn>
                <a:cxn ang="0">
                  <a:pos x="260" y="37"/>
                </a:cxn>
                <a:cxn ang="0">
                  <a:pos x="242" y="24"/>
                </a:cxn>
                <a:cxn ang="0">
                  <a:pos x="219" y="14"/>
                </a:cxn>
                <a:cxn ang="0">
                  <a:pos x="197" y="7"/>
                </a:cxn>
                <a:cxn ang="0">
                  <a:pos x="171" y="0"/>
                </a:cxn>
                <a:cxn ang="0">
                  <a:pos x="145" y="0"/>
                </a:cxn>
                <a:cxn ang="0">
                  <a:pos x="145" y="0"/>
                </a:cxn>
                <a:cxn ang="0">
                  <a:pos x="115" y="4"/>
                </a:cxn>
                <a:cxn ang="0">
                  <a:pos x="85" y="10"/>
                </a:cxn>
                <a:cxn ang="0">
                  <a:pos x="63" y="20"/>
                </a:cxn>
                <a:cxn ang="0">
                  <a:pos x="40" y="33"/>
                </a:cxn>
                <a:cxn ang="0">
                  <a:pos x="22" y="50"/>
                </a:cxn>
                <a:cxn ang="0">
                  <a:pos x="11" y="67"/>
                </a:cxn>
                <a:cxn ang="0">
                  <a:pos x="0" y="86"/>
                </a:cxn>
                <a:cxn ang="0">
                  <a:pos x="0" y="106"/>
                </a:cxn>
                <a:cxn ang="0">
                  <a:pos x="0" y="106"/>
                </a:cxn>
                <a:cxn ang="0">
                  <a:pos x="3" y="126"/>
                </a:cxn>
                <a:cxn ang="0">
                  <a:pos x="11" y="146"/>
                </a:cxn>
                <a:cxn ang="0">
                  <a:pos x="26" y="163"/>
                </a:cxn>
                <a:cxn ang="0">
                  <a:pos x="44" y="179"/>
                </a:cxn>
                <a:cxn ang="0">
                  <a:pos x="67" y="189"/>
                </a:cxn>
                <a:cxn ang="0">
                  <a:pos x="93" y="199"/>
                </a:cxn>
                <a:cxn ang="0">
                  <a:pos x="122" y="206"/>
                </a:cxn>
                <a:cxn ang="0">
                  <a:pos x="152" y="206"/>
                </a:cxn>
                <a:cxn ang="0">
                  <a:pos x="152" y="206"/>
                </a:cxn>
                <a:cxn ang="0">
                  <a:pos x="175" y="202"/>
                </a:cxn>
                <a:cxn ang="0">
                  <a:pos x="197" y="199"/>
                </a:cxn>
                <a:cxn ang="0">
                  <a:pos x="219" y="192"/>
                </a:cxn>
                <a:cxn ang="0">
                  <a:pos x="238" y="183"/>
                </a:cxn>
                <a:cxn ang="0">
                  <a:pos x="256" y="173"/>
                </a:cxn>
                <a:cxn ang="0">
                  <a:pos x="268" y="159"/>
                </a:cxn>
                <a:cxn ang="0">
                  <a:pos x="279" y="146"/>
                </a:cxn>
                <a:cxn ang="0">
                  <a:pos x="290" y="130"/>
                </a:cxn>
                <a:cxn ang="0">
                  <a:pos x="290" y="130"/>
                </a:cxn>
                <a:cxn ang="0">
                  <a:pos x="301" y="130"/>
                </a:cxn>
                <a:cxn ang="0">
                  <a:pos x="301" y="130"/>
                </a:cxn>
                <a:cxn ang="0">
                  <a:pos x="316" y="130"/>
                </a:cxn>
                <a:cxn ang="0">
                  <a:pos x="327" y="123"/>
                </a:cxn>
                <a:cxn ang="0">
                  <a:pos x="335" y="116"/>
                </a:cxn>
                <a:cxn ang="0">
                  <a:pos x="338" y="106"/>
                </a:cxn>
                <a:cxn ang="0">
                  <a:pos x="338" y="106"/>
                </a:cxn>
                <a:cxn ang="0">
                  <a:pos x="335" y="96"/>
                </a:cxn>
                <a:cxn ang="0">
                  <a:pos x="327" y="90"/>
                </a:cxn>
                <a:cxn ang="0">
                  <a:pos x="316" y="86"/>
                </a:cxn>
                <a:cxn ang="0">
                  <a:pos x="301" y="86"/>
                </a:cxn>
                <a:cxn ang="0">
                  <a:pos x="301" y="86"/>
                </a:cxn>
              </a:cxnLst>
              <a:rect l="0" t="0" r="r" b="b"/>
              <a:pathLst>
                <a:path w="338" h="206">
                  <a:moveTo>
                    <a:pt x="301" y="86"/>
                  </a:moveTo>
                  <a:lnTo>
                    <a:pt x="301" y="86"/>
                  </a:lnTo>
                  <a:lnTo>
                    <a:pt x="294" y="86"/>
                  </a:lnTo>
                  <a:lnTo>
                    <a:pt x="294" y="86"/>
                  </a:lnTo>
                  <a:lnTo>
                    <a:pt x="286" y="67"/>
                  </a:lnTo>
                  <a:lnTo>
                    <a:pt x="275" y="50"/>
                  </a:lnTo>
                  <a:lnTo>
                    <a:pt x="260" y="37"/>
                  </a:lnTo>
                  <a:lnTo>
                    <a:pt x="242" y="24"/>
                  </a:lnTo>
                  <a:lnTo>
                    <a:pt x="219" y="14"/>
                  </a:lnTo>
                  <a:lnTo>
                    <a:pt x="197" y="7"/>
                  </a:lnTo>
                  <a:lnTo>
                    <a:pt x="171" y="0"/>
                  </a:lnTo>
                  <a:lnTo>
                    <a:pt x="145" y="0"/>
                  </a:lnTo>
                  <a:lnTo>
                    <a:pt x="145" y="0"/>
                  </a:lnTo>
                  <a:lnTo>
                    <a:pt x="115" y="4"/>
                  </a:lnTo>
                  <a:lnTo>
                    <a:pt x="85" y="10"/>
                  </a:lnTo>
                  <a:lnTo>
                    <a:pt x="63" y="20"/>
                  </a:lnTo>
                  <a:lnTo>
                    <a:pt x="40" y="33"/>
                  </a:lnTo>
                  <a:lnTo>
                    <a:pt x="22" y="50"/>
                  </a:lnTo>
                  <a:lnTo>
                    <a:pt x="11" y="67"/>
                  </a:lnTo>
                  <a:lnTo>
                    <a:pt x="0" y="86"/>
                  </a:lnTo>
                  <a:lnTo>
                    <a:pt x="0" y="106"/>
                  </a:lnTo>
                  <a:lnTo>
                    <a:pt x="0" y="106"/>
                  </a:lnTo>
                  <a:lnTo>
                    <a:pt x="3" y="126"/>
                  </a:lnTo>
                  <a:lnTo>
                    <a:pt x="11" y="146"/>
                  </a:lnTo>
                  <a:lnTo>
                    <a:pt x="26" y="163"/>
                  </a:lnTo>
                  <a:lnTo>
                    <a:pt x="44" y="179"/>
                  </a:lnTo>
                  <a:lnTo>
                    <a:pt x="67" y="189"/>
                  </a:lnTo>
                  <a:lnTo>
                    <a:pt x="93" y="199"/>
                  </a:lnTo>
                  <a:lnTo>
                    <a:pt x="122" y="206"/>
                  </a:lnTo>
                  <a:lnTo>
                    <a:pt x="152" y="206"/>
                  </a:lnTo>
                  <a:lnTo>
                    <a:pt x="152" y="206"/>
                  </a:lnTo>
                  <a:lnTo>
                    <a:pt x="175" y="202"/>
                  </a:lnTo>
                  <a:lnTo>
                    <a:pt x="197" y="199"/>
                  </a:lnTo>
                  <a:lnTo>
                    <a:pt x="219" y="192"/>
                  </a:lnTo>
                  <a:lnTo>
                    <a:pt x="238" y="183"/>
                  </a:lnTo>
                  <a:lnTo>
                    <a:pt x="256" y="173"/>
                  </a:lnTo>
                  <a:lnTo>
                    <a:pt x="268" y="159"/>
                  </a:lnTo>
                  <a:lnTo>
                    <a:pt x="279" y="146"/>
                  </a:lnTo>
                  <a:lnTo>
                    <a:pt x="290" y="130"/>
                  </a:lnTo>
                  <a:lnTo>
                    <a:pt x="290" y="130"/>
                  </a:lnTo>
                  <a:lnTo>
                    <a:pt x="301" y="130"/>
                  </a:lnTo>
                  <a:lnTo>
                    <a:pt x="301" y="130"/>
                  </a:lnTo>
                  <a:lnTo>
                    <a:pt x="316" y="130"/>
                  </a:lnTo>
                  <a:lnTo>
                    <a:pt x="327" y="123"/>
                  </a:lnTo>
                  <a:lnTo>
                    <a:pt x="335" y="116"/>
                  </a:lnTo>
                  <a:lnTo>
                    <a:pt x="338" y="106"/>
                  </a:lnTo>
                  <a:lnTo>
                    <a:pt x="338" y="106"/>
                  </a:lnTo>
                  <a:lnTo>
                    <a:pt x="335" y="96"/>
                  </a:lnTo>
                  <a:lnTo>
                    <a:pt x="327" y="90"/>
                  </a:lnTo>
                  <a:lnTo>
                    <a:pt x="316" y="86"/>
                  </a:lnTo>
                  <a:lnTo>
                    <a:pt x="301" y="86"/>
                  </a:lnTo>
                  <a:lnTo>
                    <a:pt x="301" y="8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69" name="Freeform 35"/>
            <p:cNvSpPr>
              <a:spLocks/>
            </p:cNvSpPr>
            <p:nvPr/>
          </p:nvSpPr>
          <p:spPr bwMode="auto">
            <a:xfrm>
              <a:off x="1974" y="2306"/>
              <a:ext cx="219" cy="202"/>
            </a:xfrm>
            <a:custGeom>
              <a:avLst/>
              <a:gdLst/>
              <a:ahLst/>
              <a:cxnLst>
                <a:cxn ang="0">
                  <a:pos x="74" y="93"/>
                </a:cxn>
                <a:cxn ang="0">
                  <a:pos x="74" y="93"/>
                </a:cxn>
                <a:cxn ang="0">
                  <a:pos x="74" y="80"/>
                </a:cxn>
                <a:cxn ang="0">
                  <a:pos x="78" y="63"/>
                </a:cxn>
                <a:cxn ang="0">
                  <a:pos x="85" y="50"/>
                </a:cxn>
                <a:cxn ang="0">
                  <a:pos x="93" y="37"/>
                </a:cxn>
                <a:cxn ang="0">
                  <a:pos x="104" y="27"/>
                </a:cxn>
                <a:cxn ang="0">
                  <a:pos x="119" y="17"/>
                </a:cxn>
                <a:cxn ang="0">
                  <a:pos x="134" y="7"/>
                </a:cxn>
                <a:cxn ang="0">
                  <a:pos x="152" y="0"/>
                </a:cxn>
                <a:cxn ang="0">
                  <a:pos x="152" y="0"/>
                </a:cxn>
                <a:cxn ang="0">
                  <a:pos x="141" y="0"/>
                </a:cxn>
                <a:cxn ang="0">
                  <a:pos x="141" y="0"/>
                </a:cxn>
                <a:cxn ang="0">
                  <a:pos x="111" y="4"/>
                </a:cxn>
                <a:cxn ang="0">
                  <a:pos x="85" y="10"/>
                </a:cxn>
                <a:cxn ang="0">
                  <a:pos x="59" y="20"/>
                </a:cxn>
                <a:cxn ang="0">
                  <a:pos x="40" y="33"/>
                </a:cxn>
                <a:cxn ang="0">
                  <a:pos x="22" y="50"/>
                </a:cxn>
                <a:cxn ang="0">
                  <a:pos x="11" y="67"/>
                </a:cxn>
                <a:cxn ang="0">
                  <a:pos x="3" y="86"/>
                </a:cxn>
                <a:cxn ang="0">
                  <a:pos x="0" y="106"/>
                </a:cxn>
                <a:cxn ang="0">
                  <a:pos x="0" y="106"/>
                </a:cxn>
                <a:cxn ang="0">
                  <a:pos x="3" y="126"/>
                </a:cxn>
                <a:cxn ang="0">
                  <a:pos x="14" y="146"/>
                </a:cxn>
                <a:cxn ang="0">
                  <a:pos x="29" y="163"/>
                </a:cxn>
                <a:cxn ang="0">
                  <a:pos x="48" y="179"/>
                </a:cxn>
                <a:cxn ang="0">
                  <a:pos x="70" y="189"/>
                </a:cxn>
                <a:cxn ang="0">
                  <a:pos x="96" y="199"/>
                </a:cxn>
                <a:cxn ang="0">
                  <a:pos x="122" y="202"/>
                </a:cxn>
                <a:cxn ang="0">
                  <a:pos x="152" y="202"/>
                </a:cxn>
                <a:cxn ang="0">
                  <a:pos x="152" y="202"/>
                </a:cxn>
                <a:cxn ang="0">
                  <a:pos x="186" y="199"/>
                </a:cxn>
                <a:cxn ang="0">
                  <a:pos x="219" y="189"/>
                </a:cxn>
                <a:cxn ang="0">
                  <a:pos x="219" y="189"/>
                </a:cxn>
                <a:cxn ang="0">
                  <a:pos x="189" y="189"/>
                </a:cxn>
                <a:cxn ang="0">
                  <a:pos x="163" y="183"/>
                </a:cxn>
                <a:cxn ang="0">
                  <a:pos x="141" y="173"/>
                </a:cxn>
                <a:cxn ang="0">
                  <a:pos x="119" y="163"/>
                </a:cxn>
                <a:cxn ang="0">
                  <a:pos x="100" y="149"/>
                </a:cxn>
                <a:cxn ang="0">
                  <a:pos x="85" y="133"/>
                </a:cxn>
                <a:cxn ang="0">
                  <a:pos x="78" y="113"/>
                </a:cxn>
                <a:cxn ang="0">
                  <a:pos x="74" y="93"/>
                </a:cxn>
                <a:cxn ang="0">
                  <a:pos x="74" y="93"/>
                </a:cxn>
              </a:cxnLst>
              <a:rect l="0" t="0" r="r" b="b"/>
              <a:pathLst>
                <a:path w="219" h="202">
                  <a:moveTo>
                    <a:pt x="74" y="93"/>
                  </a:moveTo>
                  <a:lnTo>
                    <a:pt x="74" y="93"/>
                  </a:lnTo>
                  <a:lnTo>
                    <a:pt x="74" y="80"/>
                  </a:lnTo>
                  <a:lnTo>
                    <a:pt x="78" y="63"/>
                  </a:lnTo>
                  <a:lnTo>
                    <a:pt x="85" y="50"/>
                  </a:lnTo>
                  <a:lnTo>
                    <a:pt x="93" y="37"/>
                  </a:lnTo>
                  <a:lnTo>
                    <a:pt x="104" y="27"/>
                  </a:lnTo>
                  <a:lnTo>
                    <a:pt x="119" y="17"/>
                  </a:lnTo>
                  <a:lnTo>
                    <a:pt x="134" y="7"/>
                  </a:lnTo>
                  <a:lnTo>
                    <a:pt x="152" y="0"/>
                  </a:lnTo>
                  <a:lnTo>
                    <a:pt x="152" y="0"/>
                  </a:lnTo>
                  <a:lnTo>
                    <a:pt x="141" y="0"/>
                  </a:lnTo>
                  <a:lnTo>
                    <a:pt x="141" y="0"/>
                  </a:lnTo>
                  <a:lnTo>
                    <a:pt x="111" y="4"/>
                  </a:lnTo>
                  <a:lnTo>
                    <a:pt x="85" y="10"/>
                  </a:lnTo>
                  <a:lnTo>
                    <a:pt x="59" y="20"/>
                  </a:lnTo>
                  <a:lnTo>
                    <a:pt x="40" y="33"/>
                  </a:lnTo>
                  <a:lnTo>
                    <a:pt x="22" y="50"/>
                  </a:lnTo>
                  <a:lnTo>
                    <a:pt x="11" y="67"/>
                  </a:lnTo>
                  <a:lnTo>
                    <a:pt x="3" y="86"/>
                  </a:lnTo>
                  <a:lnTo>
                    <a:pt x="0" y="106"/>
                  </a:lnTo>
                  <a:lnTo>
                    <a:pt x="0" y="106"/>
                  </a:lnTo>
                  <a:lnTo>
                    <a:pt x="3" y="126"/>
                  </a:lnTo>
                  <a:lnTo>
                    <a:pt x="14" y="146"/>
                  </a:lnTo>
                  <a:lnTo>
                    <a:pt x="29" y="163"/>
                  </a:lnTo>
                  <a:lnTo>
                    <a:pt x="48" y="179"/>
                  </a:lnTo>
                  <a:lnTo>
                    <a:pt x="70" y="189"/>
                  </a:lnTo>
                  <a:lnTo>
                    <a:pt x="96" y="199"/>
                  </a:lnTo>
                  <a:lnTo>
                    <a:pt x="122" y="202"/>
                  </a:lnTo>
                  <a:lnTo>
                    <a:pt x="152" y="202"/>
                  </a:lnTo>
                  <a:lnTo>
                    <a:pt x="152" y="202"/>
                  </a:lnTo>
                  <a:lnTo>
                    <a:pt x="186" y="199"/>
                  </a:lnTo>
                  <a:lnTo>
                    <a:pt x="219" y="189"/>
                  </a:lnTo>
                  <a:lnTo>
                    <a:pt x="219" y="189"/>
                  </a:lnTo>
                  <a:lnTo>
                    <a:pt x="189" y="189"/>
                  </a:lnTo>
                  <a:lnTo>
                    <a:pt x="163" y="183"/>
                  </a:lnTo>
                  <a:lnTo>
                    <a:pt x="141" y="173"/>
                  </a:lnTo>
                  <a:lnTo>
                    <a:pt x="119" y="163"/>
                  </a:lnTo>
                  <a:lnTo>
                    <a:pt x="100" y="149"/>
                  </a:lnTo>
                  <a:lnTo>
                    <a:pt x="85" y="133"/>
                  </a:lnTo>
                  <a:lnTo>
                    <a:pt x="78" y="113"/>
                  </a:lnTo>
                  <a:lnTo>
                    <a:pt x="74" y="93"/>
                  </a:lnTo>
                  <a:lnTo>
                    <a:pt x="74" y="93"/>
                  </a:lnTo>
                  <a:close/>
                </a:path>
              </a:pathLst>
            </a:custGeom>
            <a:solidFill>
              <a:srgbClr val="CCCCC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70" name="Freeform 36"/>
            <p:cNvSpPr>
              <a:spLocks/>
            </p:cNvSpPr>
            <p:nvPr/>
          </p:nvSpPr>
          <p:spPr bwMode="auto">
            <a:xfrm>
              <a:off x="1966" y="2300"/>
              <a:ext cx="354" cy="215"/>
            </a:xfrm>
            <a:custGeom>
              <a:avLst/>
              <a:gdLst/>
              <a:ahLst/>
              <a:cxnLst>
                <a:cxn ang="0">
                  <a:pos x="309" y="83"/>
                </a:cxn>
                <a:cxn ang="0">
                  <a:pos x="305" y="83"/>
                </a:cxn>
                <a:cxn ang="0">
                  <a:pos x="298" y="66"/>
                </a:cxn>
                <a:cxn ang="0">
                  <a:pos x="287" y="73"/>
                </a:cxn>
                <a:cxn ang="0">
                  <a:pos x="294" y="96"/>
                </a:cxn>
                <a:cxn ang="0">
                  <a:pos x="309" y="92"/>
                </a:cxn>
                <a:cxn ang="0">
                  <a:pos x="331" y="99"/>
                </a:cxn>
                <a:cxn ang="0">
                  <a:pos x="339" y="109"/>
                </a:cxn>
                <a:cxn ang="0">
                  <a:pos x="339" y="116"/>
                </a:cxn>
                <a:cxn ang="0">
                  <a:pos x="324" y="126"/>
                </a:cxn>
                <a:cxn ang="0">
                  <a:pos x="309" y="129"/>
                </a:cxn>
                <a:cxn ang="0">
                  <a:pos x="294" y="126"/>
                </a:cxn>
                <a:cxn ang="0">
                  <a:pos x="290" y="132"/>
                </a:cxn>
                <a:cxn ang="0">
                  <a:pos x="272" y="159"/>
                </a:cxn>
                <a:cxn ang="0">
                  <a:pos x="242" y="182"/>
                </a:cxn>
                <a:cxn ang="0">
                  <a:pos x="205" y="195"/>
                </a:cxn>
                <a:cxn ang="0">
                  <a:pos x="160" y="202"/>
                </a:cxn>
                <a:cxn ang="0">
                  <a:pos x="130" y="202"/>
                </a:cxn>
                <a:cxn ang="0">
                  <a:pos x="82" y="189"/>
                </a:cxn>
                <a:cxn ang="0">
                  <a:pos x="41" y="165"/>
                </a:cxn>
                <a:cxn ang="0">
                  <a:pos x="19" y="132"/>
                </a:cxn>
                <a:cxn ang="0">
                  <a:pos x="15" y="112"/>
                </a:cxn>
                <a:cxn ang="0">
                  <a:pos x="26" y="76"/>
                </a:cxn>
                <a:cxn ang="0">
                  <a:pos x="52" y="43"/>
                </a:cxn>
                <a:cxn ang="0">
                  <a:pos x="97" y="20"/>
                </a:cxn>
                <a:cxn ang="0">
                  <a:pos x="153" y="10"/>
                </a:cxn>
                <a:cxn ang="0">
                  <a:pos x="175" y="13"/>
                </a:cxn>
                <a:cxn ang="0">
                  <a:pos x="216" y="20"/>
                </a:cxn>
                <a:cxn ang="0">
                  <a:pos x="253" y="36"/>
                </a:cxn>
                <a:cxn ang="0">
                  <a:pos x="279" y="59"/>
                </a:cxn>
                <a:cxn ang="0">
                  <a:pos x="287" y="73"/>
                </a:cxn>
                <a:cxn ang="0">
                  <a:pos x="298" y="66"/>
                </a:cxn>
                <a:cxn ang="0">
                  <a:pos x="276" y="36"/>
                </a:cxn>
                <a:cxn ang="0">
                  <a:pos x="242" y="16"/>
                </a:cxn>
                <a:cxn ang="0">
                  <a:pos x="197" y="3"/>
                </a:cxn>
                <a:cxn ang="0">
                  <a:pos x="149" y="0"/>
                </a:cxn>
                <a:cxn ang="0">
                  <a:pos x="119" y="3"/>
                </a:cxn>
                <a:cxn ang="0">
                  <a:pos x="63" y="20"/>
                </a:cxn>
                <a:cxn ang="0">
                  <a:pos x="26" y="53"/>
                </a:cxn>
                <a:cxn ang="0">
                  <a:pos x="4" y="92"/>
                </a:cxn>
                <a:cxn ang="0">
                  <a:pos x="0" y="112"/>
                </a:cxn>
                <a:cxn ang="0">
                  <a:pos x="15" y="155"/>
                </a:cxn>
                <a:cxn ang="0">
                  <a:pos x="48" y="189"/>
                </a:cxn>
                <a:cxn ang="0">
                  <a:pos x="101" y="208"/>
                </a:cxn>
                <a:cxn ang="0">
                  <a:pos x="160" y="215"/>
                </a:cxn>
                <a:cxn ang="0">
                  <a:pos x="186" y="215"/>
                </a:cxn>
                <a:cxn ang="0">
                  <a:pos x="227" y="202"/>
                </a:cxn>
                <a:cxn ang="0">
                  <a:pos x="264" y="182"/>
                </a:cxn>
                <a:cxn ang="0">
                  <a:pos x="294" y="155"/>
                </a:cxn>
                <a:cxn ang="0">
                  <a:pos x="302" y="139"/>
                </a:cxn>
                <a:cxn ang="0">
                  <a:pos x="313" y="139"/>
                </a:cxn>
                <a:cxn ang="0">
                  <a:pos x="343" y="129"/>
                </a:cxn>
                <a:cxn ang="0">
                  <a:pos x="354" y="109"/>
                </a:cxn>
                <a:cxn ang="0">
                  <a:pos x="350" y="99"/>
                </a:cxn>
                <a:cxn ang="0">
                  <a:pos x="328" y="83"/>
                </a:cxn>
                <a:cxn ang="0">
                  <a:pos x="309" y="83"/>
                </a:cxn>
              </a:cxnLst>
              <a:rect l="0" t="0" r="r" b="b"/>
              <a:pathLst>
                <a:path w="354" h="215">
                  <a:moveTo>
                    <a:pt x="309" y="83"/>
                  </a:moveTo>
                  <a:lnTo>
                    <a:pt x="309" y="83"/>
                  </a:lnTo>
                  <a:lnTo>
                    <a:pt x="305" y="83"/>
                  </a:lnTo>
                  <a:lnTo>
                    <a:pt x="305" y="83"/>
                  </a:lnTo>
                  <a:lnTo>
                    <a:pt x="298" y="66"/>
                  </a:lnTo>
                  <a:lnTo>
                    <a:pt x="298" y="66"/>
                  </a:lnTo>
                  <a:lnTo>
                    <a:pt x="287" y="73"/>
                  </a:lnTo>
                  <a:lnTo>
                    <a:pt x="287" y="73"/>
                  </a:lnTo>
                  <a:lnTo>
                    <a:pt x="294" y="89"/>
                  </a:lnTo>
                  <a:lnTo>
                    <a:pt x="294" y="96"/>
                  </a:lnTo>
                  <a:lnTo>
                    <a:pt x="309" y="92"/>
                  </a:lnTo>
                  <a:lnTo>
                    <a:pt x="309" y="92"/>
                  </a:lnTo>
                  <a:lnTo>
                    <a:pt x="320" y="96"/>
                  </a:lnTo>
                  <a:lnTo>
                    <a:pt x="331" y="99"/>
                  </a:lnTo>
                  <a:lnTo>
                    <a:pt x="339" y="102"/>
                  </a:lnTo>
                  <a:lnTo>
                    <a:pt x="339" y="109"/>
                  </a:lnTo>
                  <a:lnTo>
                    <a:pt x="339" y="109"/>
                  </a:lnTo>
                  <a:lnTo>
                    <a:pt x="339" y="116"/>
                  </a:lnTo>
                  <a:lnTo>
                    <a:pt x="331" y="122"/>
                  </a:lnTo>
                  <a:lnTo>
                    <a:pt x="324" y="126"/>
                  </a:lnTo>
                  <a:lnTo>
                    <a:pt x="309" y="129"/>
                  </a:lnTo>
                  <a:lnTo>
                    <a:pt x="309" y="129"/>
                  </a:lnTo>
                  <a:lnTo>
                    <a:pt x="298" y="126"/>
                  </a:lnTo>
                  <a:lnTo>
                    <a:pt x="294" y="126"/>
                  </a:lnTo>
                  <a:lnTo>
                    <a:pt x="290" y="132"/>
                  </a:lnTo>
                  <a:lnTo>
                    <a:pt x="290" y="132"/>
                  </a:lnTo>
                  <a:lnTo>
                    <a:pt x="283" y="145"/>
                  </a:lnTo>
                  <a:lnTo>
                    <a:pt x="272" y="159"/>
                  </a:lnTo>
                  <a:lnTo>
                    <a:pt x="257" y="172"/>
                  </a:lnTo>
                  <a:lnTo>
                    <a:pt x="242" y="182"/>
                  </a:lnTo>
                  <a:lnTo>
                    <a:pt x="223" y="189"/>
                  </a:lnTo>
                  <a:lnTo>
                    <a:pt x="205" y="195"/>
                  </a:lnTo>
                  <a:lnTo>
                    <a:pt x="183" y="202"/>
                  </a:lnTo>
                  <a:lnTo>
                    <a:pt x="160" y="202"/>
                  </a:lnTo>
                  <a:lnTo>
                    <a:pt x="160" y="202"/>
                  </a:lnTo>
                  <a:lnTo>
                    <a:pt x="130" y="202"/>
                  </a:lnTo>
                  <a:lnTo>
                    <a:pt x="104" y="198"/>
                  </a:lnTo>
                  <a:lnTo>
                    <a:pt x="82" y="189"/>
                  </a:lnTo>
                  <a:lnTo>
                    <a:pt x="60" y="179"/>
                  </a:lnTo>
                  <a:lnTo>
                    <a:pt x="41" y="165"/>
                  </a:lnTo>
                  <a:lnTo>
                    <a:pt x="26" y="149"/>
                  </a:lnTo>
                  <a:lnTo>
                    <a:pt x="19" y="132"/>
                  </a:lnTo>
                  <a:lnTo>
                    <a:pt x="15" y="112"/>
                  </a:lnTo>
                  <a:lnTo>
                    <a:pt x="15" y="112"/>
                  </a:lnTo>
                  <a:lnTo>
                    <a:pt x="19" y="92"/>
                  </a:lnTo>
                  <a:lnTo>
                    <a:pt x="26" y="76"/>
                  </a:lnTo>
                  <a:lnTo>
                    <a:pt x="37" y="59"/>
                  </a:lnTo>
                  <a:lnTo>
                    <a:pt x="52" y="43"/>
                  </a:lnTo>
                  <a:lnTo>
                    <a:pt x="75" y="30"/>
                  </a:lnTo>
                  <a:lnTo>
                    <a:pt x="97" y="20"/>
                  </a:lnTo>
                  <a:lnTo>
                    <a:pt x="123" y="13"/>
                  </a:lnTo>
                  <a:lnTo>
                    <a:pt x="153" y="10"/>
                  </a:lnTo>
                  <a:lnTo>
                    <a:pt x="153" y="10"/>
                  </a:lnTo>
                  <a:lnTo>
                    <a:pt x="175" y="13"/>
                  </a:lnTo>
                  <a:lnTo>
                    <a:pt x="197" y="13"/>
                  </a:lnTo>
                  <a:lnTo>
                    <a:pt x="216" y="20"/>
                  </a:lnTo>
                  <a:lnTo>
                    <a:pt x="235" y="26"/>
                  </a:lnTo>
                  <a:lnTo>
                    <a:pt x="253" y="36"/>
                  </a:lnTo>
                  <a:lnTo>
                    <a:pt x="268" y="46"/>
                  </a:lnTo>
                  <a:lnTo>
                    <a:pt x="279" y="59"/>
                  </a:lnTo>
                  <a:lnTo>
                    <a:pt x="287" y="73"/>
                  </a:lnTo>
                  <a:lnTo>
                    <a:pt x="287" y="73"/>
                  </a:lnTo>
                  <a:lnTo>
                    <a:pt x="298" y="66"/>
                  </a:lnTo>
                  <a:lnTo>
                    <a:pt x="298" y="66"/>
                  </a:lnTo>
                  <a:lnTo>
                    <a:pt x="287" y="49"/>
                  </a:lnTo>
                  <a:lnTo>
                    <a:pt x="276" y="36"/>
                  </a:lnTo>
                  <a:lnTo>
                    <a:pt x="261" y="26"/>
                  </a:lnTo>
                  <a:lnTo>
                    <a:pt x="242" y="16"/>
                  </a:lnTo>
                  <a:lnTo>
                    <a:pt x="220" y="6"/>
                  </a:lnTo>
                  <a:lnTo>
                    <a:pt x="197" y="3"/>
                  </a:lnTo>
                  <a:lnTo>
                    <a:pt x="175" y="0"/>
                  </a:lnTo>
                  <a:lnTo>
                    <a:pt x="149" y="0"/>
                  </a:lnTo>
                  <a:lnTo>
                    <a:pt x="149" y="0"/>
                  </a:lnTo>
                  <a:lnTo>
                    <a:pt x="119" y="3"/>
                  </a:lnTo>
                  <a:lnTo>
                    <a:pt x="89" y="10"/>
                  </a:lnTo>
                  <a:lnTo>
                    <a:pt x="63" y="20"/>
                  </a:lnTo>
                  <a:lnTo>
                    <a:pt x="41" y="36"/>
                  </a:lnTo>
                  <a:lnTo>
                    <a:pt x="26" y="53"/>
                  </a:lnTo>
                  <a:lnTo>
                    <a:pt x="11" y="69"/>
                  </a:lnTo>
                  <a:lnTo>
                    <a:pt x="4" y="92"/>
                  </a:lnTo>
                  <a:lnTo>
                    <a:pt x="0" y="112"/>
                  </a:lnTo>
                  <a:lnTo>
                    <a:pt x="0" y="112"/>
                  </a:lnTo>
                  <a:lnTo>
                    <a:pt x="4" y="136"/>
                  </a:lnTo>
                  <a:lnTo>
                    <a:pt x="15" y="155"/>
                  </a:lnTo>
                  <a:lnTo>
                    <a:pt x="30" y="172"/>
                  </a:lnTo>
                  <a:lnTo>
                    <a:pt x="48" y="189"/>
                  </a:lnTo>
                  <a:lnTo>
                    <a:pt x="75" y="202"/>
                  </a:lnTo>
                  <a:lnTo>
                    <a:pt x="101" y="208"/>
                  </a:lnTo>
                  <a:lnTo>
                    <a:pt x="130" y="215"/>
                  </a:lnTo>
                  <a:lnTo>
                    <a:pt x="160" y="215"/>
                  </a:lnTo>
                  <a:lnTo>
                    <a:pt x="160" y="215"/>
                  </a:lnTo>
                  <a:lnTo>
                    <a:pt x="186" y="215"/>
                  </a:lnTo>
                  <a:lnTo>
                    <a:pt x="209" y="208"/>
                  </a:lnTo>
                  <a:lnTo>
                    <a:pt x="227" y="202"/>
                  </a:lnTo>
                  <a:lnTo>
                    <a:pt x="250" y="192"/>
                  </a:lnTo>
                  <a:lnTo>
                    <a:pt x="264" y="182"/>
                  </a:lnTo>
                  <a:lnTo>
                    <a:pt x="279" y="169"/>
                  </a:lnTo>
                  <a:lnTo>
                    <a:pt x="294" y="155"/>
                  </a:lnTo>
                  <a:lnTo>
                    <a:pt x="302" y="139"/>
                  </a:lnTo>
                  <a:lnTo>
                    <a:pt x="302" y="139"/>
                  </a:lnTo>
                  <a:lnTo>
                    <a:pt x="313" y="139"/>
                  </a:lnTo>
                  <a:lnTo>
                    <a:pt x="313" y="139"/>
                  </a:lnTo>
                  <a:lnTo>
                    <a:pt x="328" y="139"/>
                  </a:lnTo>
                  <a:lnTo>
                    <a:pt x="343" y="129"/>
                  </a:lnTo>
                  <a:lnTo>
                    <a:pt x="350" y="122"/>
                  </a:lnTo>
                  <a:lnTo>
                    <a:pt x="354" y="109"/>
                  </a:lnTo>
                  <a:lnTo>
                    <a:pt x="354" y="109"/>
                  </a:lnTo>
                  <a:lnTo>
                    <a:pt x="350" y="99"/>
                  </a:lnTo>
                  <a:lnTo>
                    <a:pt x="339" y="89"/>
                  </a:lnTo>
                  <a:lnTo>
                    <a:pt x="328" y="83"/>
                  </a:lnTo>
                  <a:lnTo>
                    <a:pt x="309" y="83"/>
                  </a:lnTo>
                  <a:lnTo>
                    <a:pt x="309" y="8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71" name="Freeform 37"/>
            <p:cNvSpPr>
              <a:spLocks/>
            </p:cNvSpPr>
            <p:nvPr/>
          </p:nvSpPr>
          <p:spPr bwMode="auto">
            <a:xfrm>
              <a:off x="2119" y="2386"/>
              <a:ext cx="22" cy="20"/>
            </a:xfrm>
            <a:custGeom>
              <a:avLst/>
              <a:gdLst/>
              <a:ahLst/>
              <a:cxnLst>
                <a:cxn ang="0">
                  <a:pos x="22" y="10"/>
                </a:cxn>
                <a:cxn ang="0">
                  <a:pos x="22" y="10"/>
                </a:cxn>
                <a:cxn ang="0">
                  <a:pos x="18" y="16"/>
                </a:cxn>
                <a:cxn ang="0">
                  <a:pos x="11" y="20"/>
                </a:cxn>
                <a:cxn ang="0">
                  <a:pos x="11" y="20"/>
                </a:cxn>
                <a:cxn ang="0">
                  <a:pos x="3" y="16"/>
                </a:cxn>
                <a:cxn ang="0">
                  <a:pos x="0" y="10"/>
                </a:cxn>
                <a:cxn ang="0">
                  <a:pos x="0" y="10"/>
                </a:cxn>
                <a:cxn ang="0">
                  <a:pos x="3" y="3"/>
                </a:cxn>
                <a:cxn ang="0">
                  <a:pos x="11" y="0"/>
                </a:cxn>
                <a:cxn ang="0">
                  <a:pos x="11" y="0"/>
                </a:cxn>
                <a:cxn ang="0">
                  <a:pos x="18" y="3"/>
                </a:cxn>
                <a:cxn ang="0">
                  <a:pos x="22" y="10"/>
                </a:cxn>
                <a:cxn ang="0">
                  <a:pos x="22" y="10"/>
                </a:cxn>
              </a:cxnLst>
              <a:rect l="0" t="0" r="r" b="b"/>
              <a:pathLst>
                <a:path w="22" h="20">
                  <a:moveTo>
                    <a:pt x="22" y="10"/>
                  </a:moveTo>
                  <a:lnTo>
                    <a:pt x="22" y="10"/>
                  </a:lnTo>
                  <a:lnTo>
                    <a:pt x="18" y="16"/>
                  </a:lnTo>
                  <a:lnTo>
                    <a:pt x="11" y="20"/>
                  </a:lnTo>
                  <a:lnTo>
                    <a:pt x="11" y="20"/>
                  </a:lnTo>
                  <a:lnTo>
                    <a:pt x="3" y="16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3" y="3"/>
                  </a:lnTo>
                  <a:lnTo>
                    <a:pt x="11" y="0"/>
                  </a:lnTo>
                  <a:lnTo>
                    <a:pt x="11" y="0"/>
                  </a:lnTo>
                  <a:lnTo>
                    <a:pt x="18" y="3"/>
                  </a:lnTo>
                  <a:lnTo>
                    <a:pt x="22" y="10"/>
                  </a:lnTo>
                  <a:lnTo>
                    <a:pt x="22" y="1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72" name="Freeform 38"/>
            <p:cNvSpPr>
              <a:spLocks/>
            </p:cNvSpPr>
            <p:nvPr/>
          </p:nvSpPr>
          <p:spPr bwMode="auto">
            <a:xfrm>
              <a:off x="2011" y="2376"/>
              <a:ext cx="18" cy="20"/>
            </a:xfrm>
            <a:custGeom>
              <a:avLst/>
              <a:gdLst/>
              <a:ahLst/>
              <a:cxnLst>
                <a:cxn ang="0">
                  <a:pos x="18" y="10"/>
                </a:cxn>
                <a:cxn ang="0">
                  <a:pos x="18" y="10"/>
                </a:cxn>
                <a:cxn ang="0">
                  <a:pos x="18" y="16"/>
                </a:cxn>
                <a:cxn ang="0">
                  <a:pos x="11" y="20"/>
                </a:cxn>
                <a:cxn ang="0">
                  <a:pos x="11" y="20"/>
                </a:cxn>
                <a:cxn ang="0">
                  <a:pos x="3" y="16"/>
                </a:cxn>
                <a:cxn ang="0">
                  <a:pos x="0" y="10"/>
                </a:cxn>
                <a:cxn ang="0">
                  <a:pos x="0" y="10"/>
                </a:cxn>
                <a:cxn ang="0">
                  <a:pos x="3" y="3"/>
                </a:cxn>
                <a:cxn ang="0">
                  <a:pos x="11" y="0"/>
                </a:cxn>
                <a:cxn ang="0">
                  <a:pos x="11" y="0"/>
                </a:cxn>
                <a:cxn ang="0">
                  <a:pos x="18" y="3"/>
                </a:cxn>
                <a:cxn ang="0">
                  <a:pos x="18" y="10"/>
                </a:cxn>
                <a:cxn ang="0">
                  <a:pos x="18" y="10"/>
                </a:cxn>
              </a:cxnLst>
              <a:rect l="0" t="0" r="r" b="b"/>
              <a:pathLst>
                <a:path w="18" h="20">
                  <a:moveTo>
                    <a:pt x="18" y="10"/>
                  </a:moveTo>
                  <a:lnTo>
                    <a:pt x="18" y="10"/>
                  </a:lnTo>
                  <a:lnTo>
                    <a:pt x="18" y="16"/>
                  </a:lnTo>
                  <a:lnTo>
                    <a:pt x="11" y="20"/>
                  </a:lnTo>
                  <a:lnTo>
                    <a:pt x="11" y="20"/>
                  </a:lnTo>
                  <a:lnTo>
                    <a:pt x="3" y="16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3" y="3"/>
                  </a:lnTo>
                  <a:lnTo>
                    <a:pt x="11" y="0"/>
                  </a:lnTo>
                  <a:lnTo>
                    <a:pt x="11" y="0"/>
                  </a:lnTo>
                  <a:lnTo>
                    <a:pt x="18" y="3"/>
                  </a:lnTo>
                  <a:lnTo>
                    <a:pt x="18" y="10"/>
                  </a:lnTo>
                  <a:lnTo>
                    <a:pt x="18" y="1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73" name="Freeform 39"/>
            <p:cNvSpPr>
              <a:spLocks/>
            </p:cNvSpPr>
            <p:nvPr/>
          </p:nvSpPr>
          <p:spPr bwMode="auto">
            <a:xfrm>
              <a:off x="2029" y="2412"/>
              <a:ext cx="41" cy="20"/>
            </a:xfrm>
            <a:custGeom>
              <a:avLst/>
              <a:gdLst/>
              <a:ahLst/>
              <a:cxnLst>
                <a:cxn ang="0">
                  <a:pos x="41" y="10"/>
                </a:cxn>
                <a:cxn ang="0">
                  <a:pos x="41" y="10"/>
                </a:cxn>
                <a:cxn ang="0">
                  <a:pos x="38" y="17"/>
                </a:cxn>
                <a:cxn ang="0">
                  <a:pos x="30" y="20"/>
                </a:cxn>
                <a:cxn ang="0">
                  <a:pos x="4" y="20"/>
                </a:cxn>
                <a:cxn ang="0">
                  <a:pos x="4" y="20"/>
                </a:cxn>
                <a:cxn ang="0">
                  <a:pos x="0" y="17"/>
                </a:cxn>
                <a:cxn ang="0">
                  <a:pos x="0" y="10"/>
                </a:cxn>
                <a:cxn ang="0">
                  <a:pos x="0" y="4"/>
                </a:cxn>
                <a:cxn ang="0">
                  <a:pos x="0" y="0"/>
                </a:cxn>
                <a:cxn ang="0">
                  <a:pos x="30" y="0"/>
                </a:cxn>
                <a:cxn ang="0">
                  <a:pos x="30" y="0"/>
                </a:cxn>
                <a:cxn ang="0">
                  <a:pos x="38" y="4"/>
                </a:cxn>
                <a:cxn ang="0">
                  <a:pos x="41" y="10"/>
                </a:cxn>
                <a:cxn ang="0">
                  <a:pos x="41" y="10"/>
                </a:cxn>
              </a:cxnLst>
              <a:rect l="0" t="0" r="r" b="b"/>
              <a:pathLst>
                <a:path w="41" h="20">
                  <a:moveTo>
                    <a:pt x="41" y="10"/>
                  </a:moveTo>
                  <a:lnTo>
                    <a:pt x="41" y="10"/>
                  </a:lnTo>
                  <a:lnTo>
                    <a:pt x="38" y="17"/>
                  </a:lnTo>
                  <a:lnTo>
                    <a:pt x="30" y="20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0" y="17"/>
                  </a:lnTo>
                  <a:lnTo>
                    <a:pt x="0" y="10"/>
                  </a:lnTo>
                  <a:lnTo>
                    <a:pt x="0" y="4"/>
                  </a:lnTo>
                  <a:lnTo>
                    <a:pt x="0" y="0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38" y="4"/>
                  </a:lnTo>
                  <a:lnTo>
                    <a:pt x="41" y="10"/>
                  </a:lnTo>
                  <a:lnTo>
                    <a:pt x="41" y="1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74" name="Freeform 40"/>
            <p:cNvSpPr>
              <a:spLocks/>
            </p:cNvSpPr>
            <p:nvPr/>
          </p:nvSpPr>
          <p:spPr bwMode="auto">
            <a:xfrm>
              <a:off x="1918" y="2230"/>
              <a:ext cx="387" cy="192"/>
            </a:xfrm>
            <a:custGeom>
              <a:avLst/>
              <a:gdLst/>
              <a:ahLst/>
              <a:cxnLst>
                <a:cxn ang="0">
                  <a:pos x="309" y="13"/>
                </a:cxn>
                <a:cxn ang="0">
                  <a:pos x="301" y="33"/>
                </a:cxn>
                <a:cxn ang="0">
                  <a:pos x="361" y="37"/>
                </a:cxn>
                <a:cxn ang="0">
                  <a:pos x="379" y="43"/>
                </a:cxn>
                <a:cxn ang="0">
                  <a:pos x="387" y="50"/>
                </a:cxn>
                <a:cxn ang="0">
                  <a:pos x="353" y="57"/>
                </a:cxn>
                <a:cxn ang="0">
                  <a:pos x="379" y="90"/>
                </a:cxn>
                <a:cxn ang="0">
                  <a:pos x="379" y="126"/>
                </a:cxn>
                <a:cxn ang="0">
                  <a:pos x="376" y="146"/>
                </a:cxn>
                <a:cxn ang="0">
                  <a:pos x="372" y="156"/>
                </a:cxn>
                <a:cxn ang="0">
                  <a:pos x="357" y="166"/>
                </a:cxn>
                <a:cxn ang="0">
                  <a:pos x="327" y="192"/>
                </a:cxn>
                <a:cxn ang="0">
                  <a:pos x="301" y="182"/>
                </a:cxn>
                <a:cxn ang="0">
                  <a:pos x="294" y="172"/>
                </a:cxn>
                <a:cxn ang="0">
                  <a:pos x="275" y="159"/>
                </a:cxn>
                <a:cxn ang="0">
                  <a:pos x="264" y="156"/>
                </a:cxn>
                <a:cxn ang="0">
                  <a:pos x="257" y="143"/>
                </a:cxn>
                <a:cxn ang="0">
                  <a:pos x="257" y="139"/>
                </a:cxn>
                <a:cxn ang="0">
                  <a:pos x="242" y="133"/>
                </a:cxn>
                <a:cxn ang="0">
                  <a:pos x="223" y="133"/>
                </a:cxn>
                <a:cxn ang="0">
                  <a:pos x="182" y="143"/>
                </a:cxn>
                <a:cxn ang="0">
                  <a:pos x="156" y="156"/>
                </a:cxn>
                <a:cxn ang="0">
                  <a:pos x="149" y="149"/>
                </a:cxn>
                <a:cxn ang="0">
                  <a:pos x="152" y="136"/>
                </a:cxn>
                <a:cxn ang="0">
                  <a:pos x="160" y="123"/>
                </a:cxn>
                <a:cxn ang="0">
                  <a:pos x="89" y="149"/>
                </a:cxn>
                <a:cxn ang="0">
                  <a:pos x="82" y="143"/>
                </a:cxn>
                <a:cxn ang="0">
                  <a:pos x="89" y="129"/>
                </a:cxn>
                <a:cxn ang="0">
                  <a:pos x="78" y="136"/>
                </a:cxn>
                <a:cxn ang="0">
                  <a:pos x="56" y="156"/>
                </a:cxn>
                <a:cxn ang="0">
                  <a:pos x="37" y="192"/>
                </a:cxn>
                <a:cxn ang="0">
                  <a:pos x="33" y="176"/>
                </a:cxn>
                <a:cxn ang="0">
                  <a:pos x="33" y="153"/>
                </a:cxn>
                <a:cxn ang="0">
                  <a:pos x="33" y="149"/>
                </a:cxn>
                <a:cxn ang="0">
                  <a:pos x="11" y="162"/>
                </a:cxn>
                <a:cxn ang="0">
                  <a:pos x="0" y="159"/>
                </a:cxn>
                <a:cxn ang="0">
                  <a:pos x="7" y="136"/>
                </a:cxn>
                <a:cxn ang="0">
                  <a:pos x="33" y="106"/>
                </a:cxn>
                <a:cxn ang="0">
                  <a:pos x="48" y="100"/>
                </a:cxn>
                <a:cxn ang="0">
                  <a:pos x="15" y="106"/>
                </a:cxn>
                <a:cxn ang="0">
                  <a:pos x="7" y="100"/>
                </a:cxn>
                <a:cxn ang="0">
                  <a:pos x="15" y="90"/>
                </a:cxn>
                <a:cxn ang="0">
                  <a:pos x="44" y="63"/>
                </a:cxn>
                <a:cxn ang="0">
                  <a:pos x="85" y="47"/>
                </a:cxn>
                <a:cxn ang="0">
                  <a:pos x="52" y="47"/>
                </a:cxn>
                <a:cxn ang="0">
                  <a:pos x="48" y="37"/>
                </a:cxn>
                <a:cxn ang="0">
                  <a:pos x="74" y="27"/>
                </a:cxn>
                <a:cxn ang="0">
                  <a:pos x="119" y="13"/>
                </a:cxn>
                <a:cxn ang="0">
                  <a:pos x="137" y="13"/>
                </a:cxn>
                <a:cxn ang="0">
                  <a:pos x="149" y="7"/>
                </a:cxn>
                <a:cxn ang="0">
                  <a:pos x="171" y="4"/>
                </a:cxn>
                <a:cxn ang="0">
                  <a:pos x="212" y="4"/>
                </a:cxn>
                <a:cxn ang="0">
                  <a:pos x="253" y="17"/>
                </a:cxn>
                <a:cxn ang="0">
                  <a:pos x="268" y="23"/>
                </a:cxn>
                <a:cxn ang="0">
                  <a:pos x="298" y="7"/>
                </a:cxn>
                <a:cxn ang="0">
                  <a:pos x="309" y="13"/>
                </a:cxn>
              </a:cxnLst>
              <a:rect l="0" t="0" r="r" b="b"/>
              <a:pathLst>
                <a:path w="387" h="192">
                  <a:moveTo>
                    <a:pt x="309" y="13"/>
                  </a:moveTo>
                  <a:lnTo>
                    <a:pt x="309" y="13"/>
                  </a:lnTo>
                  <a:lnTo>
                    <a:pt x="301" y="33"/>
                  </a:lnTo>
                  <a:lnTo>
                    <a:pt x="301" y="33"/>
                  </a:lnTo>
                  <a:lnTo>
                    <a:pt x="338" y="33"/>
                  </a:lnTo>
                  <a:lnTo>
                    <a:pt x="361" y="37"/>
                  </a:lnTo>
                  <a:lnTo>
                    <a:pt x="376" y="40"/>
                  </a:lnTo>
                  <a:lnTo>
                    <a:pt x="379" y="43"/>
                  </a:lnTo>
                  <a:lnTo>
                    <a:pt x="387" y="50"/>
                  </a:lnTo>
                  <a:lnTo>
                    <a:pt x="387" y="50"/>
                  </a:lnTo>
                  <a:lnTo>
                    <a:pt x="353" y="57"/>
                  </a:lnTo>
                  <a:lnTo>
                    <a:pt x="353" y="57"/>
                  </a:lnTo>
                  <a:lnTo>
                    <a:pt x="372" y="73"/>
                  </a:lnTo>
                  <a:lnTo>
                    <a:pt x="379" y="90"/>
                  </a:lnTo>
                  <a:lnTo>
                    <a:pt x="383" y="109"/>
                  </a:lnTo>
                  <a:lnTo>
                    <a:pt x="379" y="126"/>
                  </a:lnTo>
                  <a:lnTo>
                    <a:pt x="379" y="126"/>
                  </a:lnTo>
                  <a:lnTo>
                    <a:pt x="376" y="146"/>
                  </a:lnTo>
                  <a:lnTo>
                    <a:pt x="372" y="156"/>
                  </a:lnTo>
                  <a:lnTo>
                    <a:pt x="372" y="156"/>
                  </a:lnTo>
                  <a:lnTo>
                    <a:pt x="357" y="166"/>
                  </a:lnTo>
                  <a:lnTo>
                    <a:pt x="357" y="166"/>
                  </a:lnTo>
                  <a:lnTo>
                    <a:pt x="331" y="189"/>
                  </a:lnTo>
                  <a:lnTo>
                    <a:pt x="327" y="192"/>
                  </a:lnTo>
                  <a:lnTo>
                    <a:pt x="301" y="189"/>
                  </a:lnTo>
                  <a:lnTo>
                    <a:pt x="301" y="182"/>
                  </a:lnTo>
                  <a:lnTo>
                    <a:pt x="301" y="182"/>
                  </a:lnTo>
                  <a:lnTo>
                    <a:pt x="294" y="172"/>
                  </a:lnTo>
                  <a:lnTo>
                    <a:pt x="283" y="162"/>
                  </a:lnTo>
                  <a:lnTo>
                    <a:pt x="275" y="159"/>
                  </a:lnTo>
                  <a:lnTo>
                    <a:pt x="275" y="159"/>
                  </a:lnTo>
                  <a:lnTo>
                    <a:pt x="264" y="156"/>
                  </a:lnTo>
                  <a:lnTo>
                    <a:pt x="260" y="149"/>
                  </a:lnTo>
                  <a:lnTo>
                    <a:pt x="257" y="143"/>
                  </a:lnTo>
                  <a:lnTo>
                    <a:pt x="257" y="143"/>
                  </a:lnTo>
                  <a:lnTo>
                    <a:pt x="257" y="139"/>
                  </a:lnTo>
                  <a:lnTo>
                    <a:pt x="249" y="136"/>
                  </a:lnTo>
                  <a:lnTo>
                    <a:pt x="242" y="133"/>
                  </a:lnTo>
                  <a:lnTo>
                    <a:pt x="242" y="133"/>
                  </a:lnTo>
                  <a:lnTo>
                    <a:pt x="223" y="133"/>
                  </a:lnTo>
                  <a:lnTo>
                    <a:pt x="208" y="133"/>
                  </a:lnTo>
                  <a:lnTo>
                    <a:pt x="182" y="143"/>
                  </a:lnTo>
                  <a:lnTo>
                    <a:pt x="163" y="149"/>
                  </a:lnTo>
                  <a:lnTo>
                    <a:pt x="156" y="156"/>
                  </a:lnTo>
                  <a:lnTo>
                    <a:pt x="145" y="166"/>
                  </a:lnTo>
                  <a:lnTo>
                    <a:pt x="149" y="149"/>
                  </a:lnTo>
                  <a:lnTo>
                    <a:pt x="149" y="149"/>
                  </a:lnTo>
                  <a:lnTo>
                    <a:pt x="152" y="136"/>
                  </a:lnTo>
                  <a:lnTo>
                    <a:pt x="160" y="123"/>
                  </a:lnTo>
                  <a:lnTo>
                    <a:pt x="160" y="123"/>
                  </a:lnTo>
                  <a:lnTo>
                    <a:pt x="115" y="139"/>
                  </a:lnTo>
                  <a:lnTo>
                    <a:pt x="89" y="149"/>
                  </a:lnTo>
                  <a:lnTo>
                    <a:pt x="78" y="156"/>
                  </a:lnTo>
                  <a:lnTo>
                    <a:pt x="82" y="143"/>
                  </a:lnTo>
                  <a:lnTo>
                    <a:pt x="82" y="143"/>
                  </a:lnTo>
                  <a:lnTo>
                    <a:pt x="89" y="129"/>
                  </a:lnTo>
                  <a:lnTo>
                    <a:pt x="89" y="129"/>
                  </a:lnTo>
                  <a:lnTo>
                    <a:pt x="78" y="136"/>
                  </a:lnTo>
                  <a:lnTo>
                    <a:pt x="67" y="143"/>
                  </a:lnTo>
                  <a:lnTo>
                    <a:pt x="56" y="156"/>
                  </a:lnTo>
                  <a:lnTo>
                    <a:pt x="41" y="176"/>
                  </a:lnTo>
                  <a:lnTo>
                    <a:pt x="37" y="192"/>
                  </a:lnTo>
                  <a:lnTo>
                    <a:pt x="33" y="176"/>
                  </a:lnTo>
                  <a:lnTo>
                    <a:pt x="33" y="176"/>
                  </a:lnTo>
                  <a:lnTo>
                    <a:pt x="33" y="153"/>
                  </a:lnTo>
                  <a:lnTo>
                    <a:pt x="33" y="153"/>
                  </a:lnTo>
                  <a:lnTo>
                    <a:pt x="33" y="149"/>
                  </a:lnTo>
                  <a:lnTo>
                    <a:pt x="33" y="149"/>
                  </a:lnTo>
                  <a:lnTo>
                    <a:pt x="18" y="159"/>
                  </a:lnTo>
                  <a:lnTo>
                    <a:pt x="11" y="162"/>
                  </a:lnTo>
                  <a:lnTo>
                    <a:pt x="0" y="172"/>
                  </a:lnTo>
                  <a:lnTo>
                    <a:pt x="0" y="159"/>
                  </a:lnTo>
                  <a:lnTo>
                    <a:pt x="0" y="159"/>
                  </a:lnTo>
                  <a:lnTo>
                    <a:pt x="7" y="136"/>
                  </a:lnTo>
                  <a:lnTo>
                    <a:pt x="22" y="119"/>
                  </a:lnTo>
                  <a:lnTo>
                    <a:pt x="33" y="106"/>
                  </a:lnTo>
                  <a:lnTo>
                    <a:pt x="48" y="100"/>
                  </a:lnTo>
                  <a:lnTo>
                    <a:pt x="48" y="100"/>
                  </a:lnTo>
                  <a:lnTo>
                    <a:pt x="29" y="103"/>
                  </a:lnTo>
                  <a:lnTo>
                    <a:pt x="15" y="106"/>
                  </a:lnTo>
                  <a:lnTo>
                    <a:pt x="0" y="113"/>
                  </a:lnTo>
                  <a:lnTo>
                    <a:pt x="7" y="100"/>
                  </a:lnTo>
                  <a:lnTo>
                    <a:pt x="7" y="100"/>
                  </a:lnTo>
                  <a:lnTo>
                    <a:pt x="15" y="90"/>
                  </a:lnTo>
                  <a:lnTo>
                    <a:pt x="22" y="80"/>
                  </a:lnTo>
                  <a:lnTo>
                    <a:pt x="44" y="63"/>
                  </a:lnTo>
                  <a:lnTo>
                    <a:pt x="67" y="53"/>
                  </a:lnTo>
                  <a:lnTo>
                    <a:pt x="85" y="47"/>
                  </a:lnTo>
                  <a:lnTo>
                    <a:pt x="85" y="47"/>
                  </a:lnTo>
                  <a:lnTo>
                    <a:pt x="52" y="47"/>
                  </a:lnTo>
                  <a:lnTo>
                    <a:pt x="33" y="47"/>
                  </a:lnTo>
                  <a:lnTo>
                    <a:pt x="48" y="37"/>
                  </a:lnTo>
                  <a:lnTo>
                    <a:pt x="48" y="37"/>
                  </a:lnTo>
                  <a:lnTo>
                    <a:pt x="74" y="27"/>
                  </a:lnTo>
                  <a:lnTo>
                    <a:pt x="96" y="17"/>
                  </a:lnTo>
                  <a:lnTo>
                    <a:pt x="119" y="13"/>
                  </a:lnTo>
                  <a:lnTo>
                    <a:pt x="137" y="13"/>
                  </a:lnTo>
                  <a:lnTo>
                    <a:pt x="137" y="13"/>
                  </a:lnTo>
                  <a:lnTo>
                    <a:pt x="126" y="10"/>
                  </a:lnTo>
                  <a:lnTo>
                    <a:pt x="149" y="7"/>
                  </a:lnTo>
                  <a:lnTo>
                    <a:pt x="149" y="7"/>
                  </a:lnTo>
                  <a:lnTo>
                    <a:pt x="171" y="4"/>
                  </a:lnTo>
                  <a:lnTo>
                    <a:pt x="193" y="4"/>
                  </a:lnTo>
                  <a:lnTo>
                    <a:pt x="212" y="4"/>
                  </a:lnTo>
                  <a:lnTo>
                    <a:pt x="227" y="7"/>
                  </a:lnTo>
                  <a:lnTo>
                    <a:pt x="253" y="17"/>
                  </a:lnTo>
                  <a:lnTo>
                    <a:pt x="268" y="23"/>
                  </a:lnTo>
                  <a:lnTo>
                    <a:pt x="268" y="23"/>
                  </a:lnTo>
                  <a:lnTo>
                    <a:pt x="283" y="13"/>
                  </a:lnTo>
                  <a:lnTo>
                    <a:pt x="298" y="7"/>
                  </a:lnTo>
                  <a:lnTo>
                    <a:pt x="312" y="0"/>
                  </a:lnTo>
                  <a:lnTo>
                    <a:pt x="309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75" name="Freeform 41"/>
            <p:cNvSpPr>
              <a:spLocks/>
            </p:cNvSpPr>
            <p:nvPr/>
          </p:nvSpPr>
          <p:spPr bwMode="auto">
            <a:xfrm>
              <a:off x="1940" y="2247"/>
              <a:ext cx="346" cy="155"/>
            </a:xfrm>
            <a:custGeom>
              <a:avLst/>
              <a:gdLst/>
              <a:ahLst/>
              <a:cxnLst>
                <a:cxn ang="0">
                  <a:pos x="268" y="20"/>
                </a:cxn>
                <a:cxn ang="0">
                  <a:pos x="272" y="6"/>
                </a:cxn>
                <a:cxn ang="0">
                  <a:pos x="253" y="20"/>
                </a:cxn>
                <a:cxn ang="0">
                  <a:pos x="246" y="20"/>
                </a:cxn>
                <a:cxn ang="0">
                  <a:pos x="238" y="16"/>
                </a:cxn>
                <a:cxn ang="0">
                  <a:pos x="190" y="0"/>
                </a:cxn>
                <a:cxn ang="0">
                  <a:pos x="149" y="0"/>
                </a:cxn>
                <a:cxn ang="0">
                  <a:pos x="160" y="3"/>
                </a:cxn>
                <a:cxn ang="0">
                  <a:pos x="168" y="16"/>
                </a:cxn>
                <a:cxn ang="0">
                  <a:pos x="156" y="13"/>
                </a:cxn>
                <a:cxn ang="0">
                  <a:pos x="115" y="10"/>
                </a:cxn>
                <a:cxn ang="0">
                  <a:pos x="74" y="13"/>
                </a:cxn>
                <a:cxn ang="0">
                  <a:pos x="56" y="20"/>
                </a:cxn>
                <a:cxn ang="0">
                  <a:pos x="93" y="30"/>
                </a:cxn>
                <a:cxn ang="0">
                  <a:pos x="104" y="36"/>
                </a:cxn>
                <a:cxn ang="0">
                  <a:pos x="67" y="40"/>
                </a:cxn>
                <a:cxn ang="0">
                  <a:pos x="37" y="53"/>
                </a:cxn>
                <a:cxn ang="0">
                  <a:pos x="7" y="73"/>
                </a:cxn>
                <a:cxn ang="0">
                  <a:pos x="34" y="66"/>
                </a:cxn>
                <a:cxn ang="0">
                  <a:pos x="56" y="69"/>
                </a:cxn>
                <a:cxn ang="0">
                  <a:pos x="56" y="76"/>
                </a:cxn>
                <a:cxn ang="0">
                  <a:pos x="48" y="79"/>
                </a:cxn>
                <a:cxn ang="0">
                  <a:pos x="15" y="102"/>
                </a:cxn>
                <a:cxn ang="0">
                  <a:pos x="0" y="122"/>
                </a:cxn>
                <a:cxn ang="0">
                  <a:pos x="11" y="116"/>
                </a:cxn>
                <a:cxn ang="0">
                  <a:pos x="34" y="112"/>
                </a:cxn>
                <a:cxn ang="0">
                  <a:pos x="30" y="122"/>
                </a:cxn>
                <a:cxn ang="0">
                  <a:pos x="26" y="129"/>
                </a:cxn>
                <a:cxn ang="0">
                  <a:pos x="45" y="109"/>
                </a:cxn>
                <a:cxn ang="0">
                  <a:pos x="78" y="96"/>
                </a:cxn>
                <a:cxn ang="0">
                  <a:pos x="86" y="102"/>
                </a:cxn>
                <a:cxn ang="0">
                  <a:pos x="78" y="112"/>
                </a:cxn>
                <a:cxn ang="0">
                  <a:pos x="115" y="99"/>
                </a:cxn>
                <a:cxn ang="0">
                  <a:pos x="153" y="89"/>
                </a:cxn>
                <a:cxn ang="0">
                  <a:pos x="156" y="99"/>
                </a:cxn>
                <a:cxn ang="0">
                  <a:pos x="145" y="116"/>
                </a:cxn>
                <a:cxn ang="0">
                  <a:pos x="160" y="109"/>
                </a:cxn>
                <a:cxn ang="0">
                  <a:pos x="197" y="102"/>
                </a:cxn>
                <a:cxn ang="0">
                  <a:pos x="220" y="102"/>
                </a:cxn>
                <a:cxn ang="0">
                  <a:pos x="242" y="112"/>
                </a:cxn>
                <a:cxn ang="0">
                  <a:pos x="246" y="119"/>
                </a:cxn>
                <a:cxn ang="0">
                  <a:pos x="257" y="129"/>
                </a:cxn>
                <a:cxn ang="0">
                  <a:pos x="264" y="132"/>
                </a:cxn>
                <a:cxn ang="0">
                  <a:pos x="287" y="155"/>
                </a:cxn>
                <a:cxn ang="0">
                  <a:pos x="302" y="155"/>
                </a:cxn>
                <a:cxn ang="0">
                  <a:pos x="324" y="136"/>
                </a:cxn>
                <a:cxn ang="0">
                  <a:pos x="339" y="129"/>
                </a:cxn>
                <a:cxn ang="0">
                  <a:pos x="343" y="119"/>
                </a:cxn>
                <a:cxn ang="0">
                  <a:pos x="346" y="102"/>
                </a:cxn>
                <a:cxn ang="0">
                  <a:pos x="346" y="73"/>
                </a:cxn>
                <a:cxn ang="0">
                  <a:pos x="328" y="49"/>
                </a:cxn>
                <a:cxn ang="0">
                  <a:pos x="305" y="36"/>
                </a:cxn>
                <a:cxn ang="0">
                  <a:pos x="339" y="30"/>
                </a:cxn>
                <a:cxn ang="0">
                  <a:pos x="313" y="26"/>
                </a:cxn>
                <a:cxn ang="0">
                  <a:pos x="268" y="26"/>
                </a:cxn>
              </a:cxnLst>
              <a:rect l="0" t="0" r="r" b="b"/>
              <a:pathLst>
                <a:path w="346" h="155">
                  <a:moveTo>
                    <a:pt x="268" y="20"/>
                  </a:moveTo>
                  <a:lnTo>
                    <a:pt x="268" y="20"/>
                  </a:lnTo>
                  <a:lnTo>
                    <a:pt x="272" y="6"/>
                  </a:lnTo>
                  <a:lnTo>
                    <a:pt x="272" y="6"/>
                  </a:lnTo>
                  <a:lnTo>
                    <a:pt x="261" y="10"/>
                  </a:lnTo>
                  <a:lnTo>
                    <a:pt x="253" y="20"/>
                  </a:lnTo>
                  <a:lnTo>
                    <a:pt x="249" y="23"/>
                  </a:lnTo>
                  <a:lnTo>
                    <a:pt x="246" y="20"/>
                  </a:lnTo>
                  <a:lnTo>
                    <a:pt x="246" y="20"/>
                  </a:lnTo>
                  <a:lnTo>
                    <a:pt x="238" y="16"/>
                  </a:lnTo>
                  <a:lnTo>
                    <a:pt x="220" y="6"/>
                  </a:lnTo>
                  <a:lnTo>
                    <a:pt x="190" y="0"/>
                  </a:lnTo>
                  <a:lnTo>
                    <a:pt x="171" y="0"/>
                  </a:lnTo>
                  <a:lnTo>
                    <a:pt x="149" y="0"/>
                  </a:lnTo>
                  <a:lnTo>
                    <a:pt x="149" y="0"/>
                  </a:lnTo>
                  <a:lnTo>
                    <a:pt x="160" y="3"/>
                  </a:lnTo>
                  <a:lnTo>
                    <a:pt x="168" y="10"/>
                  </a:lnTo>
                  <a:lnTo>
                    <a:pt x="168" y="16"/>
                  </a:lnTo>
                  <a:lnTo>
                    <a:pt x="168" y="16"/>
                  </a:lnTo>
                  <a:lnTo>
                    <a:pt x="156" y="13"/>
                  </a:lnTo>
                  <a:lnTo>
                    <a:pt x="134" y="10"/>
                  </a:lnTo>
                  <a:lnTo>
                    <a:pt x="115" y="10"/>
                  </a:lnTo>
                  <a:lnTo>
                    <a:pt x="97" y="10"/>
                  </a:lnTo>
                  <a:lnTo>
                    <a:pt x="74" y="13"/>
                  </a:lnTo>
                  <a:lnTo>
                    <a:pt x="56" y="20"/>
                  </a:lnTo>
                  <a:lnTo>
                    <a:pt x="56" y="20"/>
                  </a:lnTo>
                  <a:lnTo>
                    <a:pt x="74" y="23"/>
                  </a:lnTo>
                  <a:lnTo>
                    <a:pt x="93" y="30"/>
                  </a:lnTo>
                  <a:lnTo>
                    <a:pt x="104" y="36"/>
                  </a:lnTo>
                  <a:lnTo>
                    <a:pt x="104" y="36"/>
                  </a:lnTo>
                  <a:lnTo>
                    <a:pt x="93" y="36"/>
                  </a:lnTo>
                  <a:lnTo>
                    <a:pt x="67" y="40"/>
                  </a:lnTo>
                  <a:lnTo>
                    <a:pt x="52" y="46"/>
                  </a:lnTo>
                  <a:lnTo>
                    <a:pt x="37" y="53"/>
                  </a:lnTo>
                  <a:lnTo>
                    <a:pt x="22" y="59"/>
                  </a:lnTo>
                  <a:lnTo>
                    <a:pt x="7" y="73"/>
                  </a:lnTo>
                  <a:lnTo>
                    <a:pt x="7" y="73"/>
                  </a:lnTo>
                  <a:lnTo>
                    <a:pt x="34" y="66"/>
                  </a:lnTo>
                  <a:lnTo>
                    <a:pt x="45" y="66"/>
                  </a:lnTo>
                  <a:lnTo>
                    <a:pt x="56" y="69"/>
                  </a:lnTo>
                  <a:lnTo>
                    <a:pt x="71" y="73"/>
                  </a:lnTo>
                  <a:lnTo>
                    <a:pt x="56" y="76"/>
                  </a:lnTo>
                  <a:lnTo>
                    <a:pt x="56" y="76"/>
                  </a:lnTo>
                  <a:lnTo>
                    <a:pt x="48" y="79"/>
                  </a:lnTo>
                  <a:lnTo>
                    <a:pt x="34" y="89"/>
                  </a:lnTo>
                  <a:lnTo>
                    <a:pt x="15" y="102"/>
                  </a:lnTo>
                  <a:lnTo>
                    <a:pt x="7" y="112"/>
                  </a:lnTo>
                  <a:lnTo>
                    <a:pt x="0" y="122"/>
                  </a:lnTo>
                  <a:lnTo>
                    <a:pt x="0" y="122"/>
                  </a:lnTo>
                  <a:lnTo>
                    <a:pt x="11" y="116"/>
                  </a:lnTo>
                  <a:lnTo>
                    <a:pt x="22" y="112"/>
                  </a:lnTo>
                  <a:lnTo>
                    <a:pt x="34" y="112"/>
                  </a:lnTo>
                  <a:lnTo>
                    <a:pt x="30" y="122"/>
                  </a:lnTo>
                  <a:lnTo>
                    <a:pt x="30" y="122"/>
                  </a:lnTo>
                  <a:lnTo>
                    <a:pt x="26" y="129"/>
                  </a:lnTo>
                  <a:lnTo>
                    <a:pt x="26" y="129"/>
                  </a:lnTo>
                  <a:lnTo>
                    <a:pt x="34" y="119"/>
                  </a:lnTo>
                  <a:lnTo>
                    <a:pt x="45" y="109"/>
                  </a:lnTo>
                  <a:lnTo>
                    <a:pt x="60" y="99"/>
                  </a:lnTo>
                  <a:lnTo>
                    <a:pt x="78" y="96"/>
                  </a:lnTo>
                  <a:lnTo>
                    <a:pt x="89" y="92"/>
                  </a:lnTo>
                  <a:lnTo>
                    <a:pt x="86" y="102"/>
                  </a:lnTo>
                  <a:lnTo>
                    <a:pt x="86" y="102"/>
                  </a:lnTo>
                  <a:lnTo>
                    <a:pt x="78" y="112"/>
                  </a:lnTo>
                  <a:lnTo>
                    <a:pt x="78" y="112"/>
                  </a:lnTo>
                  <a:lnTo>
                    <a:pt x="115" y="99"/>
                  </a:lnTo>
                  <a:lnTo>
                    <a:pt x="134" y="92"/>
                  </a:lnTo>
                  <a:lnTo>
                    <a:pt x="153" y="89"/>
                  </a:lnTo>
                  <a:lnTo>
                    <a:pt x="164" y="89"/>
                  </a:lnTo>
                  <a:lnTo>
                    <a:pt x="156" y="99"/>
                  </a:lnTo>
                  <a:lnTo>
                    <a:pt x="156" y="99"/>
                  </a:lnTo>
                  <a:lnTo>
                    <a:pt x="145" y="116"/>
                  </a:lnTo>
                  <a:lnTo>
                    <a:pt x="145" y="116"/>
                  </a:lnTo>
                  <a:lnTo>
                    <a:pt x="160" y="109"/>
                  </a:lnTo>
                  <a:lnTo>
                    <a:pt x="175" y="102"/>
                  </a:lnTo>
                  <a:lnTo>
                    <a:pt x="197" y="102"/>
                  </a:lnTo>
                  <a:lnTo>
                    <a:pt x="220" y="102"/>
                  </a:lnTo>
                  <a:lnTo>
                    <a:pt x="220" y="102"/>
                  </a:lnTo>
                  <a:lnTo>
                    <a:pt x="235" y="106"/>
                  </a:lnTo>
                  <a:lnTo>
                    <a:pt x="242" y="112"/>
                  </a:lnTo>
                  <a:lnTo>
                    <a:pt x="246" y="119"/>
                  </a:lnTo>
                  <a:lnTo>
                    <a:pt x="246" y="119"/>
                  </a:lnTo>
                  <a:lnTo>
                    <a:pt x="249" y="126"/>
                  </a:lnTo>
                  <a:lnTo>
                    <a:pt x="257" y="129"/>
                  </a:lnTo>
                  <a:lnTo>
                    <a:pt x="264" y="132"/>
                  </a:lnTo>
                  <a:lnTo>
                    <a:pt x="264" y="132"/>
                  </a:lnTo>
                  <a:lnTo>
                    <a:pt x="279" y="142"/>
                  </a:lnTo>
                  <a:lnTo>
                    <a:pt x="287" y="155"/>
                  </a:lnTo>
                  <a:lnTo>
                    <a:pt x="287" y="155"/>
                  </a:lnTo>
                  <a:lnTo>
                    <a:pt x="302" y="155"/>
                  </a:lnTo>
                  <a:lnTo>
                    <a:pt x="302" y="155"/>
                  </a:lnTo>
                  <a:lnTo>
                    <a:pt x="324" y="136"/>
                  </a:lnTo>
                  <a:lnTo>
                    <a:pt x="324" y="136"/>
                  </a:lnTo>
                  <a:lnTo>
                    <a:pt x="339" y="129"/>
                  </a:lnTo>
                  <a:lnTo>
                    <a:pt x="339" y="129"/>
                  </a:lnTo>
                  <a:lnTo>
                    <a:pt x="343" y="119"/>
                  </a:lnTo>
                  <a:lnTo>
                    <a:pt x="346" y="102"/>
                  </a:lnTo>
                  <a:lnTo>
                    <a:pt x="346" y="102"/>
                  </a:lnTo>
                  <a:lnTo>
                    <a:pt x="346" y="89"/>
                  </a:lnTo>
                  <a:lnTo>
                    <a:pt x="346" y="73"/>
                  </a:lnTo>
                  <a:lnTo>
                    <a:pt x="335" y="56"/>
                  </a:lnTo>
                  <a:lnTo>
                    <a:pt x="328" y="49"/>
                  </a:lnTo>
                  <a:lnTo>
                    <a:pt x="316" y="43"/>
                  </a:lnTo>
                  <a:lnTo>
                    <a:pt x="305" y="36"/>
                  </a:lnTo>
                  <a:lnTo>
                    <a:pt x="305" y="36"/>
                  </a:lnTo>
                  <a:lnTo>
                    <a:pt x="339" y="30"/>
                  </a:lnTo>
                  <a:lnTo>
                    <a:pt x="339" y="30"/>
                  </a:lnTo>
                  <a:lnTo>
                    <a:pt x="313" y="26"/>
                  </a:lnTo>
                  <a:lnTo>
                    <a:pt x="276" y="26"/>
                  </a:lnTo>
                  <a:lnTo>
                    <a:pt x="268" y="26"/>
                  </a:lnTo>
                  <a:lnTo>
                    <a:pt x="268" y="20"/>
                  </a:lnTo>
                  <a:close/>
                </a:path>
              </a:pathLst>
            </a:custGeom>
            <a:solidFill>
              <a:srgbClr val="51515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76" name="Freeform 42"/>
            <p:cNvSpPr>
              <a:spLocks/>
            </p:cNvSpPr>
            <p:nvPr/>
          </p:nvSpPr>
          <p:spPr bwMode="auto">
            <a:xfrm>
              <a:off x="2111" y="2561"/>
              <a:ext cx="123" cy="365"/>
            </a:xfrm>
            <a:custGeom>
              <a:avLst/>
              <a:gdLst/>
              <a:ahLst/>
              <a:cxnLst>
                <a:cxn ang="0">
                  <a:pos x="15" y="7"/>
                </a:cxn>
                <a:cxn ang="0">
                  <a:pos x="15" y="7"/>
                </a:cxn>
                <a:cxn ang="0">
                  <a:pos x="26" y="4"/>
                </a:cxn>
                <a:cxn ang="0">
                  <a:pos x="56" y="0"/>
                </a:cxn>
                <a:cxn ang="0">
                  <a:pos x="75" y="0"/>
                </a:cxn>
                <a:cxn ang="0">
                  <a:pos x="93" y="4"/>
                </a:cxn>
                <a:cxn ang="0">
                  <a:pos x="108" y="10"/>
                </a:cxn>
                <a:cxn ang="0">
                  <a:pos x="123" y="20"/>
                </a:cxn>
                <a:cxn ang="0">
                  <a:pos x="123" y="20"/>
                </a:cxn>
                <a:cxn ang="0">
                  <a:pos x="123" y="96"/>
                </a:cxn>
                <a:cxn ang="0">
                  <a:pos x="116" y="176"/>
                </a:cxn>
                <a:cxn ang="0">
                  <a:pos x="101" y="272"/>
                </a:cxn>
                <a:cxn ang="0">
                  <a:pos x="101" y="272"/>
                </a:cxn>
                <a:cxn ang="0">
                  <a:pos x="101" y="322"/>
                </a:cxn>
                <a:cxn ang="0">
                  <a:pos x="105" y="342"/>
                </a:cxn>
                <a:cxn ang="0">
                  <a:pos x="108" y="355"/>
                </a:cxn>
                <a:cxn ang="0">
                  <a:pos x="108" y="355"/>
                </a:cxn>
                <a:cxn ang="0">
                  <a:pos x="97" y="361"/>
                </a:cxn>
                <a:cxn ang="0">
                  <a:pos x="82" y="365"/>
                </a:cxn>
                <a:cxn ang="0">
                  <a:pos x="67" y="361"/>
                </a:cxn>
                <a:cxn ang="0">
                  <a:pos x="67" y="361"/>
                </a:cxn>
                <a:cxn ang="0">
                  <a:pos x="56" y="361"/>
                </a:cxn>
                <a:cxn ang="0">
                  <a:pos x="41" y="358"/>
                </a:cxn>
                <a:cxn ang="0">
                  <a:pos x="41" y="358"/>
                </a:cxn>
                <a:cxn ang="0">
                  <a:pos x="8" y="338"/>
                </a:cxn>
                <a:cxn ang="0">
                  <a:pos x="0" y="332"/>
                </a:cxn>
                <a:cxn ang="0">
                  <a:pos x="0" y="332"/>
                </a:cxn>
                <a:cxn ang="0">
                  <a:pos x="11" y="222"/>
                </a:cxn>
                <a:cxn ang="0">
                  <a:pos x="15" y="116"/>
                </a:cxn>
                <a:cxn ang="0">
                  <a:pos x="15" y="63"/>
                </a:cxn>
                <a:cxn ang="0">
                  <a:pos x="15" y="7"/>
                </a:cxn>
                <a:cxn ang="0">
                  <a:pos x="15" y="7"/>
                </a:cxn>
              </a:cxnLst>
              <a:rect l="0" t="0" r="r" b="b"/>
              <a:pathLst>
                <a:path w="123" h="365">
                  <a:moveTo>
                    <a:pt x="15" y="7"/>
                  </a:moveTo>
                  <a:lnTo>
                    <a:pt x="15" y="7"/>
                  </a:lnTo>
                  <a:lnTo>
                    <a:pt x="26" y="4"/>
                  </a:lnTo>
                  <a:lnTo>
                    <a:pt x="56" y="0"/>
                  </a:lnTo>
                  <a:lnTo>
                    <a:pt x="75" y="0"/>
                  </a:lnTo>
                  <a:lnTo>
                    <a:pt x="93" y="4"/>
                  </a:lnTo>
                  <a:lnTo>
                    <a:pt x="108" y="10"/>
                  </a:lnTo>
                  <a:lnTo>
                    <a:pt x="123" y="20"/>
                  </a:lnTo>
                  <a:lnTo>
                    <a:pt x="123" y="20"/>
                  </a:lnTo>
                  <a:lnTo>
                    <a:pt x="123" y="96"/>
                  </a:lnTo>
                  <a:lnTo>
                    <a:pt x="116" y="176"/>
                  </a:lnTo>
                  <a:lnTo>
                    <a:pt x="101" y="272"/>
                  </a:lnTo>
                  <a:lnTo>
                    <a:pt x="101" y="272"/>
                  </a:lnTo>
                  <a:lnTo>
                    <a:pt x="101" y="322"/>
                  </a:lnTo>
                  <a:lnTo>
                    <a:pt x="105" y="342"/>
                  </a:lnTo>
                  <a:lnTo>
                    <a:pt x="108" y="355"/>
                  </a:lnTo>
                  <a:lnTo>
                    <a:pt x="108" y="355"/>
                  </a:lnTo>
                  <a:lnTo>
                    <a:pt x="97" y="361"/>
                  </a:lnTo>
                  <a:lnTo>
                    <a:pt x="82" y="365"/>
                  </a:lnTo>
                  <a:lnTo>
                    <a:pt x="67" y="361"/>
                  </a:lnTo>
                  <a:lnTo>
                    <a:pt x="67" y="361"/>
                  </a:lnTo>
                  <a:lnTo>
                    <a:pt x="56" y="361"/>
                  </a:lnTo>
                  <a:lnTo>
                    <a:pt x="41" y="358"/>
                  </a:lnTo>
                  <a:lnTo>
                    <a:pt x="41" y="358"/>
                  </a:lnTo>
                  <a:lnTo>
                    <a:pt x="8" y="338"/>
                  </a:lnTo>
                  <a:lnTo>
                    <a:pt x="0" y="332"/>
                  </a:lnTo>
                  <a:lnTo>
                    <a:pt x="0" y="332"/>
                  </a:lnTo>
                  <a:lnTo>
                    <a:pt x="11" y="222"/>
                  </a:lnTo>
                  <a:lnTo>
                    <a:pt x="15" y="116"/>
                  </a:lnTo>
                  <a:lnTo>
                    <a:pt x="15" y="63"/>
                  </a:lnTo>
                  <a:lnTo>
                    <a:pt x="15" y="7"/>
                  </a:lnTo>
                  <a:lnTo>
                    <a:pt x="15" y="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77" name="Freeform 43"/>
            <p:cNvSpPr>
              <a:spLocks/>
            </p:cNvSpPr>
            <p:nvPr/>
          </p:nvSpPr>
          <p:spPr bwMode="auto">
            <a:xfrm>
              <a:off x="2178" y="2578"/>
              <a:ext cx="11" cy="50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0" y="10"/>
                </a:cxn>
                <a:cxn ang="0">
                  <a:pos x="0" y="50"/>
                </a:cxn>
                <a:cxn ang="0">
                  <a:pos x="11" y="0"/>
                </a:cxn>
              </a:cxnLst>
              <a:rect l="0" t="0" r="r" b="b"/>
              <a:pathLst>
                <a:path w="11" h="50">
                  <a:moveTo>
                    <a:pt x="11" y="0"/>
                  </a:moveTo>
                  <a:lnTo>
                    <a:pt x="0" y="10"/>
                  </a:lnTo>
                  <a:lnTo>
                    <a:pt x="0" y="50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78" name="Freeform 44"/>
            <p:cNvSpPr>
              <a:spLocks/>
            </p:cNvSpPr>
            <p:nvPr/>
          </p:nvSpPr>
          <p:spPr bwMode="auto">
            <a:xfrm>
              <a:off x="2152" y="2568"/>
              <a:ext cx="19" cy="53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19" y="17"/>
                </a:cxn>
                <a:cxn ang="0">
                  <a:pos x="0" y="53"/>
                </a:cxn>
                <a:cxn ang="0">
                  <a:pos x="11" y="0"/>
                </a:cxn>
              </a:cxnLst>
              <a:rect l="0" t="0" r="r" b="b"/>
              <a:pathLst>
                <a:path w="19" h="53">
                  <a:moveTo>
                    <a:pt x="11" y="0"/>
                  </a:moveTo>
                  <a:lnTo>
                    <a:pt x="19" y="17"/>
                  </a:lnTo>
                  <a:lnTo>
                    <a:pt x="0" y="53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79" name="Freeform 45"/>
            <p:cNvSpPr>
              <a:spLocks/>
            </p:cNvSpPr>
            <p:nvPr/>
          </p:nvSpPr>
          <p:spPr bwMode="auto">
            <a:xfrm>
              <a:off x="2156" y="2843"/>
              <a:ext cx="153" cy="510"/>
            </a:xfrm>
            <a:custGeom>
              <a:avLst/>
              <a:gdLst/>
              <a:ahLst/>
              <a:cxnLst>
                <a:cxn ang="0">
                  <a:pos x="123" y="510"/>
                </a:cxn>
                <a:cxn ang="0">
                  <a:pos x="153" y="500"/>
                </a:cxn>
                <a:cxn ang="0">
                  <a:pos x="153" y="500"/>
                </a:cxn>
                <a:cxn ang="0">
                  <a:pos x="138" y="447"/>
                </a:cxn>
                <a:cxn ang="0">
                  <a:pos x="119" y="377"/>
                </a:cxn>
                <a:cxn ang="0">
                  <a:pos x="78" y="212"/>
                </a:cxn>
                <a:cxn ang="0">
                  <a:pos x="33" y="0"/>
                </a:cxn>
                <a:cxn ang="0">
                  <a:pos x="0" y="3"/>
                </a:cxn>
                <a:cxn ang="0">
                  <a:pos x="0" y="3"/>
                </a:cxn>
                <a:cxn ang="0">
                  <a:pos x="48" y="222"/>
                </a:cxn>
                <a:cxn ang="0">
                  <a:pos x="89" y="384"/>
                </a:cxn>
                <a:cxn ang="0">
                  <a:pos x="108" y="457"/>
                </a:cxn>
                <a:cxn ang="0">
                  <a:pos x="123" y="510"/>
                </a:cxn>
                <a:cxn ang="0">
                  <a:pos x="123" y="510"/>
                </a:cxn>
              </a:cxnLst>
              <a:rect l="0" t="0" r="r" b="b"/>
              <a:pathLst>
                <a:path w="153" h="510">
                  <a:moveTo>
                    <a:pt x="123" y="510"/>
                  </a:moveTo>
                  <a:lnTo>
                    <a:pt x="153" y="500"/>
                  </a:lnTo>
                  <a:lnTo>
                    <a:pt x="153" y="500"/>
                  </a:lnTo>
                  <a:lnTo>
                    <a:pt x="138" y="447"/>
                  </a:lnTo>
                  <a:lnTo>
                    <a:pt x="119" y="377"/>
                  </a:lnTo>
                  <a:lnTo>
                    <a:pt x="78" y="212"/>
                  </a:lnTo>
                  <a:lnTo>
                    <a:pt x="33" y="0"/>
                  </a:lnTo>
                  <a:lnTo>
                    <a:pt x="0" y="3"/>
                  </a:lnTo>
                  <a:lnTo>
                    <a:pt x="0" y="3"/>
                  </a:lnTo>
                  <a:lnTo>
                    <a:pt x="48" y="222"/>
                  </a:lnTo>
                  <a:lnTo>
                    <a:pt x="89" y="384"/>
                  </a:lnTo>
                  <a:lnTo>
                    <a:pt x="108" y="457"/>
                  </a:lnTo>
                  <a:lnTo>
                    <a:pt x="123" y="510"/>
                  </a:lnTo>
                  <a:lnTo>
                    <a:pt x="123" y="51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80" name="Freeform 46"/>
            <p:cNvSpPr>
              <a:spLocks/>
            </p:cNvSpPr>
            <p:nvPr/>
          </p:nvSpPr>
          <p:spPr bwMode="auto">
            <a:xfrm>
              <a:off x="2074" y="2836"/>
              <a:ext cx="82" cy="504"/>
            </a:xfrm>
            <a:custGeom>
              <a:avLst/>
              <a:gdLst/>
              <a:ahLst/>
              <a:cxnLst>
                <a:cxn ang="0">
                  <a:pos x="82" y="7"/>
                </a:cxn>
                <a:cxn ang="0">
                  <a:pos x="82" y="7"/>
                </a:cxn>
                <a:cxn ang="0">
                  <a:pos x="75" y="60"/>
                </a:cxn>
                <a:cxn ang="0">
                  <a:pos x="52" y="189"/>
                </a:cxn>
                <a:cxn ang="0">
                  <a:pos x="45" y="269"/>
                </a:cxn>
                <a:cxn ang="0">
                  <a:pos x="37" y="351"/>
                </a:cxn>
                <a:cxn ang="0">
                  <a:pos x="34" y="431"/>
                </a:cxn>
                <a:cxn ang="0">
                  <a:pos x="34" y="504"/>
                </a:cxn>
                <a:cxn ang="0">
                  <a:pos x="4" y="504"/>
                </a:cxn>
                <a:cxn ang="0">
                  <a:pos x="4" y="504"/>
                </a:cxn>
                <a:cxn ang="0">
                  <a:pos x="0" y="431"/>
                </a:cxn>
                <a:cxn ang="0">
                  <a:pos x="4" y="351"/>
                </a:cxn>
                <a:cxn ang="0">
                  <a:pos x="11" y="269"/>
                </a:cxn>
                <a:cxn ang="0">
                  <a:pos x="19" y="189"/>
                </a:cxn>
                <a:cxn ang="0">
                  <a:pos x="41" y="60"/>
                </a:cxn>
                <a:cxn ang="0">
                  <a:pos x="52" y="0"/>
                </a:cxn>
                <a:cxn ang="0">
                  <a:pos x="82" y="7"/>
                </a:cxn>
              </a:cxnLst>
              <a:rect l="0" t="0" r="r" b="b"/>
              <a:pathLst>
                <a:path w="82" h="504">
                  <a:moveTo>
                    <a:pt x="82" y="7"/>
                  </a:moveTo>
                  <a:lnTo>
                    <a:pt x="82" y="7"/>
                  </a:lnTo>
                  <a:lnTo>
                    <a:pt x="75" y="60"/>
                  </a:lnTo>
                  <a:lnTo>
                    <a:pt x="52" y="189"/>
                  </a:lnTo>
                  <a:lnTo>
                    <a:pt x="45" y="269"/>
                  </a:lnTo>
                  <a:lnTo>
                    <a:pt x="37" y="351"/>
                  </a:lnTo>
                  <a:lnTo>
                    <a:pt x="34" y="431"/>
                  </a:lnTo>
                  <a:lnTo>
                    <a:pt x="34" y="504"/>
                  </a:lnTo>
                  <a:lnTo>
                    <a:pt x="4" y="504"/>
                  </a:lnTo>
                  <a:lnTo>
                    <a:pt x="4" y="504"/>
                  </a:lnTo>
                  <a:lnTo>
                    <a:pt x="0" y="431"/>
                  </a:lnTo>
                  <a:lnTo>
                    <a:pt x="4" y="351"/>
                  </a:lnTo>
                  <a:lnTo>
                    <a:pt x="11" y="269"/>
                  </a:lnTo>
                  <a:lnTo>
                    <a:pt x="19" y="189"/>
                  </a:lnTo>
                  <a:lnTo>
                    <a:pt x="41" y="60"/>
                  </a:lnTo>
                  <a:lnTo>
                    <a:pt x="52" y="0"/>
                  </a:lnTo>
                  <a:lnTo>
                    <a:pt x="82" y="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81" name="Freeform 47"/>
            <p:cNvSpPr>
              <a:spLocks/>
            </p:cNvSpPr>
            <p:nvPr/>
          </p:nvSpPr>
          <p:spPr bwMode="auto">
            <a:xfrm>
              <a:off x="1765" y="2171"/>
              <a:ext cx="48" cy="39"/>
            </a:xfrm>
            <a:custGeom>
              <a:avLst/>
              <a:gdLst/>
              <a:ahLst/>
              <a:cxnLst>
                <a:cxn ang="0">
                  <a:pos x="0" y="19"/>
                </a:cxn>
                <a:cxn ang="0">
                  <a:pos x="0" y="19"/>
                </a:cxn>
                <a:cxn ang="0">
                  <a:pos x="4" y="29"/>
                </a:cxn>
                <a:cxn ang="0">
                  <a:pos x="7" y="33"/>
                </a:cxn>
                <a:cxn ang="0">
                  <a:pos x="15" y="39"/>
                </a:cxn>
                <a:cxn ang="0">
                  <a:pos x="26" y="39"/>
                </a:cxn>
                <a:cxn ang="0">
                  <a:pos x="26" y="39"/>
                </a:cxn>
                <a:cxn ang="0">
                  <a:pos x="34" y="39"/>
                </a:cxn>
                <a:cxn ang="0">
                  <a:pos x="41" y="33"/>
                </a:cxn>
                <a:cxn ang="0">
                  <a:pos x="48" y="29"/>
                </a:cxn>
                <a:cxn ang="0">
                  <a:pos x="48" y="19"/>
                </a:cxn>
                <a:cxn ang="0">
                  <a:pos x="48" y="19"/>
                </a:cxn>
                <a:cxn ang="0">
                  <a:pos x="48" y="13"/>
                </a:cxn>
                <a:cxn ang="0">
                  <a:pos x="41" y="6"/>
                </a:cxn>
                <a:cxn ang="0">
                  <a:pos x="34" y="0"/>
                </a:cxn>
                <a:cxn ang="0">
                  <a:pos x="26" y="0"/>
                </a:cxn>
                <a:cxn ang="0">
                  <a:pos x="26" y="0"/>
                </a:cxn>
                <a:cxn ang="0">
                  <a:pos x="15" y="0"/>
                </a:cxn>
                <a:cxn ang="0">
                  <a:pos x="7" y="6"/>
                </a:cxn>
                <a:cxn ang="0">
                  <a:pos x="4" y="13"/>
                </a:cxn>
                <a:cxn ang="0">
                  <a:pos x="0" y="19"/>
                </a:cxn>
                <a:cxn ang="0">
                  <a:pos x="0" y="19"/>
                </a:cxn>
              </a:cxnLst>
              <a:rect l="0" t="0" r="r" b="b"/>
              <a:pathLst>
                <a:path w="48" h="39">
                  <a:moveTo>
                    <a:pt x="0" y="19"/>
                  </a:moveTo>
                  <a:lnTo>
                    <a:pt x="0" y="19"/>
                  </a:lnTo>
                  <a:lnTo>
                    <a:pt x="4" y="29"/>
                  </a:lnTo>
                  <a:lnTo>
                    <a:pt x="7" y="33"/>
                  </a:lnTo>
                  <a:lnTo>
                    <a:pt x="15" y="39"/>
                  </a:lnTo>
                  <a:lnTo>
                    <a:pt x="26" y="39"/>
                  </a:lnTo>
                  <a:lnTo>
                    <a:pt x="26" y="39"/>
                  </a:lnTo>
                  <a:lnTo>
                    <a:pt x="34" y="39"/>
                  </a:lnTo>
                  <a:lnTo>
                    <a:pt x="41" y="33"/>
                  </a:lnTo>
                  <a:lnTo>
                    <a:pt x="48" y="29"/>
                  </a:lnTo>
                  <a:lnTo>
                    <a:pt x="48" y="19"/>
                  </a:lnTo>
                  <a:lnTo>
                    <a:pt x="48" y="19"/>
                  </a:lnTo>
                  <a:lnTo>
                    <a:pt x="48" y="13"/>
                  </a:lnTo>
                  <a:lnTo>
                    <a:pt x="41" y="6"/>
                  </a:lnTo>
                  <a:lnTo>
                    <a:pt x="34" y="0"/>
                  </a:lnTo>
                  <a:lnTo>
                    <a:pt x="26" y="0"/>
                  </a:lnTo>
                  <a:lnTo>
                    <a:pt x="26" y="0"/>
                  </a:lnTo>
                  <a:lnTo>
                    <a:pt x="15" y="0"/>
                  </a:lnTo>
                  <a:lnTo>
                    <a:pt x="7" y="6"/>
                  </a:lnTo>
                  <a:lnTo>
                    <a:pt x="4" y="13"/>
                  </a:lnTo>
                  <a:lnTo>
                    <a:pt x="0" y="19"/>
                  </a:lnTo>
                  <a:lnTo>
                    <a:pt x="0" y="1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82" name="Freeform 48"/>
            <p:cNvSpPr>
              <a:spLocks/>
            </p:cNvSpPr>
            <p:nvPr/>
          </p:nvSpPr>
          <p:spPr bwMode="auto">
            <a:xfrm>
              <a:off x="1776" y="2177"/>
              <a:ext cx="30" cy="27"/>
            </a:xfrm>
            <a:custGeom>
              <a:avLst/>
              <a:gdLst/>
              <a:ahLst/>
              <a:cxnLst>
                <a:cxn ang="0">
                  <a:pos x="0" y="13"/>
                </a:cxn>
                <a:cxn ang="0">
                  <a:pos x="0" y="13"/>
                </a:cxn>
                <a:cxn ang="0">
                  <a:pos x="0" y="20"/>
                </a:cxn>
                <a:cxn ang="0">
                  <a:pos x="4" y="23"/>
                </a:cxn>
                <a:cxn ang="0">
                  <a:pos x="8" y="27"/>
                </a:cxn>
                <a:cxn ang="0">
                  <a:pos x="15" y="27"/>
                </a:cxn>
                <a:cxn ang="0">
                  <a:pos x="15" y="27"/>
                </a:cxn>
                <a:cxn ang="0">
                  <a:pos x="26" y="23"/>
                </a:cxn>
                <a:cxn ang="0">
                  <a:pos x="26" y="20"/>
                </a:cxn>
                <a:cxn ang="0">
                  <a:pos x="30" y="13"/>
                </a:cxn>
                <a:cxn ang="0">
                  <a:pos x="30" y="13"/>
                </a:cxn>
                <a:cxn ang="0">
                  <a:pos x="26" y="10"/>
                </a:cxn>
                <a:cxn ang="0">
                  <a:pos x="26" y="4"/>
                </a:cxn>
                <a:cxn ang="0">
                  <a:pos x="15" y="0"/>
                </a:cxn>
                <a:cxn ang="0">
                  <a:pos x="15" y="0"/>
                </a:cxn>
                <a:cxn ang="0">
                  <a:pos x="8" y="4"/>
                </a:cxn>
                <a:cxn ang="0">
                  <a:pos x="4" y="4"/>
                </a:cxn>
                <a:cxn ang="0">
                  <a:pos x="0" y="10"/>
                </a:cxn>
                <a:cxn ang="0">
                  <a:pos x="0" y="13"/>
                </a:cxn>
                <a:cxn ang="0">
                  <a:pos x="0" y="13"/>
                </a:cxn>
              </a:cxnLst>
              <a:rect l="0" t="0" r="r" b="b"/>
              <a:pathLst>
                <a:path w="30" h="27">
                  <a:moveTo>
                    <a:pt x="0" y="13"/>
                  </a:moveTo>
                  <a:lnTo>
                    <a:pt x="0" y="13"/>
                  </a:lnTo>
                  <a:lnTo>
                    <a:pt x="0" y="20"/>
                  </a:lnTo>
                  <a:lnTo>
                    <a:pt x="4" y="23"/>
                  </a:lnTo>
                  <a:lnTo>
                    <a:pt x="8" y="27"/>
                  </a:lnTo>
                  <a:lnTo>
                    <a:pt x="15" y="27"/>
                  </a:lnTo>
                  <a:lnTo>
                    <a:pt x="15" y="27"/>
                  </a:lnTo>
                  <a:lnTo>
                    <a:pt x="26" y="23"/>
                  </a:lnTo>
                  <a:lnTo>
                    <a:pt x="26" y="20"/>
                  </a:lnTo>
                  <a:lnTo>
                    <a:pt x="30" y="13"/>
                  </a:lnTo>
                  <a:lnTo>
                    <a:pt x="30" y="13"/>
                  </a:lnTo>
                  <a:lnTo>
                    <a:pt x="26" y="10"/>
                  </a:lnTo>
                  <a:lnTo>
                    <a:pt x="26" y="4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8" y="4"/>
                  </a:lnTo>
                  <a:lnTo>
                    <a:pt x="4" y="4"/>
                  </a:lnTo>
                  <a:lnTo>
                    <a:pt x="0" y="10"/>
                  </a:lnTo>
                  <a:lnTo>
                    <a:pt x="0" y="13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83" name="Freeform 49"/>
            <p:cNvSpPr>
              <a:spLocks/>
            </p:cNvSpPr>
            <p:nvPr/>
          </p:nvSpPr>
          <p:spPr bwMode="auto">
            <a:xfrm>
              <a:off x="2402" y="2171"/>
              <a:ext cx="48" cy="39"/>
            </a:xfrm>
            <a:custGeom>
              <a:avLst/>
              <a:gdLst/>
              <a:ahLst/>
              <a:cxnLst>
                <a:cxn ang="0">
                  <a:pos x="0" y="19"/>
                </a:cxn>
                <a:cxn ang="0">
                  <a:pos x="0" y="19"/>
                </a:cxn>
                <a:cxn ang="0">
                  <a:pos x="0" y="26"/>
                </a:cxn>
                <a:cxn ang="0">
                  <a:pos x="7" y="33"/>
                </a:cxn>
                <a:cxn ang="0">
                  <a:pos x="15" y="39"/>
                </a:cxn>
                <a:cxn ang="0">
                  <a:pos x="22" y="39"/>
                </a:cxn>
                <a:cxn ang="0">
                  <a:pos x="22" y="39"/>
                </a:cxn>
                <a:cxn ang="0">
                  <a:pos x="33" y="39"/>
                </a:cxn>
                <a:cxn ang="0">
                  <a:pos x="41" y="33"/>
                </a:cxn>
                <a:cxn ang="0">
                  <a:pos x="44" y="26"/>
                </a:cxn>
                <a:cxn ang="0">
                  <a:pos x="48" y="19"/>
                </a:cxn>
                <a:cxn ang="0">
                  <a:pos x="48" y="19"/>
                </a:cxn>
                <a:cxn ang="0">
                  <a:pos x="44" y="13"/>
                </a:cxn>
                <a:cxn ang="0">
                  <a:pos x="41" y="6"/>
                </a:cxn>
                <a:cxn ang="0">
                  <a:pos x="33" y="0"/>
                </a:cxn>
                <a:cxn ang="0">
                  <a:pos x="22" y="0"/>
                </a:cxn>
                <a:cxn ang="0">
                  <a:pos x="22" y="0"/>
                </a:cxn>
                <a:cxn ang="0">
                  <a:pos x="15" y="0"/>
                </a:cxn>
                <a:cxn ang="0">
                  <a:pos x="7" y="6"/>
                </a:cxn>
                <a:cxn ang="0">
                  <a:pos x="0" y="13"/>
                </a:cxn>
                <a:cxn ang="0">
                  <a:pos x="0" y="19"/>
                </a:cxn>
                <a:cxn ang="0">
                  <a:pos x="0" y="19"/>
                </a:cxn>
              </a:cxnLst>
              <a:rect l="0" t="0" r="r" b="b"/>
              <a:pathLst>
                <a:path w="48" h="39">
                  <a:moveTo>
                    <a:pt x="0" y="19"/>
                  </a:moveTo>
                  <a:lnTo>
                    <a:pt x="0" y="19"/>
                  </a:lnTo>
                  <a:lnTo>
                    <a:pt x="0" y="26"/>
                  </a:lnTo>
                  <a:lnTo>
                    <a:pt x="7" y="33"/>
                  </a:lnTo>
                  <a:lnTo>
                    <a:pt x="15" y="39"/>
                  </a:lnTo>
                  <a:lnTo>
                    <a:pt x="22" y="39"/>
                  </a:lnTo>
                  <a:lnTo>
                    <a:pt x="22" y="39"/>
                  </a:lnTo>
                  <a:lnTo>
                    <a:pt x="33" y="39"/>
                  </a:lnTo>
                  <a:lnTo>
                    <a:pt x="41" y="33"/>
                  </a:lnTo>
                  <a:lnTo>
                    <a:pt x="44" y="26"/>
                  </a:lnTo>
                  <a:lnTo>
                    <a:pt x="48" y="19"/>
                  </a:lnTo>
                  <a:lnTo>
                    <a:pt x="48" y="19"/>
                  </a:lnTo>
                  <a:lnTo>
                    <a:pt x="44" y="13"/>
                  </a:lnTo>
                  <a:lnTo>
                    <a:pt x="41" y="6"/>
                  </a:lnTo>
                  <a:lnTo>
                    <a:pt x="33" y="0"/>
                  </a:lnTo>
                  <a:lnTo>
                    <a:pt x="22" y="0"/>
                  </a:lnTo>
                  <a:lnTo>
                    <a:pt x="22" y="0"/>
                  </a:lnTo>
                  <a:lnTo>
                    <a:pt x="15" y="0"/>
                  </a:lnTo>
                  <a:lnTo>
                    <a:pt x="7" y="6"/>
                  </a:lnTo>
                  <a:lnTo>
                    <a:pt x="0" y="13"/>
                  </a:lnTo>
                  <a:lnTo>
                    <a:pt x="0" y="19"/>
                  </a:lnTo>
                  <a:lnTo>
                    <a:pt x="0" y="1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84" name="Freeform 50"/>
            <p:cNvSpPr>
              <a:spLocks/>
            </p:cNvSpPr>
            <p:nvPr/>
          </p:nvSpPr>
          <p:spPr bwMode="auto">
            <a:xfrm>
              <a:off x="2413" y="2177"/>
              <a:ext cx="26" cy="27"/>
            </a:xfrm>
            <a:custGeom>
              <a:avLst/>
              <a:gdLst/>
              <a:ahLst/>
              <a:cxnLst>
                <a:cxn ang="0">
                  <a:pos x="0" y="13"/>
                </a:cxn>
                <a:cxn ang="0">
                  <a:pos x="0" y="13"/>
                </a:cxn>
                <a:cxn ang="0">
                  <a:pos x="0" y="17"/>
                </a:cxn>
                <a:cxn ang="0">
                  <a:pos x="4" y="23"/>
                </a:cxn>
                <a:cxn ang="0">
                  <a:pos x="11" y="27"/>
                </a:cxn>
                <a:cxn ang="0">
                  <a:pos x="11" y="27"/>
                </a:cxn>
                <a:cxn ang="0">
                  <a:pos x="18" y="23"/>
                </a:cxn>
                <a:cxn ang="0">
                  <a:pos x="22" y="23"/>
                </a:cxn>
                <a:cxn ang="0">
                  <a:pos x="26" y="17"/>
                </a:cxn>
                <a:cxn ang="0">
                  <a:pos x="26" y="13"/>
                </a:cxn>
                <a:cxn ang="0">
                  <a:pos x="26" y="13"/>
                </a:cxn>
                <a:cxn ang="0">
                  <a:pos x="26" y="10"/>
                </a:cxn>
                <a:cxn ang="0">
                  <a:pos x="22" y="4"/>
                </a:cxn>
                <a:cxn ang="0">
                  <a:pos x="18" y="4"/>
                </a:cxn>
                <a:cxn ang="0">
                  <a:pos x="11" y="0"/>
                </a:cxn>
                <a:cxn ang="0">
                  <a:pos x="11" y="0"/>
                </a:cxn>
                <a:cxn ang="0">
                  <a:pos x="4" y="4"/>
                </a:cxn>
                <a:cxn ang="0">
                  <a:pos x="0" y="10"/>
                </a:cxn>
                <a:cxn ang="0">
                  <a:pos x="0" y="13"/>
                </a:cxn>
                <a:cxn ang="0">
                  <a:pos x="0" y="13"/>
                </a:cxn>
              </a:cxnLst>
              <a:rect l="0" t="0" r="r" b="b"/>
              <a:pathLst>
                <a:path w="26" h="27">
                  <a:moveTo>
                    <a:pt x="0" y="13"/>
                  </a:moveTo>
                  <a:lnTo>
                    <a:pt x="0" y="13"/>
                  </a:lnTo>
                  <a:lnTo>
                    <a:pt x="0" y="17"/>
                  </a:lnTo>
                  <a:lnTo>
                    <a:pt x="4" y="23"/>
                  </a:lnTo>
                  <a:lnTo>
                    <a:pt x="11" y="27"/>
                  </a:lnTo>
                  <a:lnTo>
                    <a:pt x="11" y="27"/>
                  </a:lnTo>
                  <a:lnTo>
                    <a:pt x="18" y="23"/>
                  </a:lnTo>
                  <a:lnTo>
                    <a:pt x="22" y="23"/>
                  </a:lnTo>
                  <a:lnTo>
                    <a:pt x="26" y="17"/>
                  </a:lnTo>
                  <a:lnTo>
                    <a:pt x="26" y="13"/>
                  </a:lnTo>
                  <a:lnTo>
                    <a:pt x="26" y="13"/>
                  </a:lnTo>
                  <a:lnTo>
                    <a:pt x="26" y="10"/>
                  </a:lnTo>
                  <a:lnTo>
                    <a:pt x="22" y="4"/>
                  </a:lnTo>
                  <a:lnTo>
                    <a:pt x="18" y="4"/>
                  </a:lnTo>
                  <a:lnTo>
                    <a:pt x="11" y="0"/>
                  </a:lnTo>
                  <a:lnTo>
                    <a:pt x="11" y="0"/>
                  </a:lnTo>
                  <a:lnTo>
                    <a:pt x="4" y="4"/>
                  </a:lnTo>
                  <a:lnTo>
                    <a:pt x="0" y="10"/>
                  </a:lnTo>
                  <a:lnTo>
                    <a:pt x="0" y="13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85" name="Freeform 51"/>
            <p:cNvSpPr>
              <a:spLocks/>
            </p:cNvSpPr>
            <p:nvPr/>
          </p:nvSpPr>
          <p:spPr bwMode="auto">
            <a:xfrm>
              <a:off x="2018" y="3330"/>
              <a:ext cx="78" cy="53"/>
            </a:xfrm>
            <a:custGeom>
              <a:avLst/>
              <a:gdLst/>
              <a:ahLst/>
              <a:cxnLst>
                <a:cxn ang="0">
                  <a:pos x="0" y="36"/>
                </a:cxn>
                <a:cxn ang="0">
                  <a:pos x="0" y="49"/>
                </a:cxn>
                <a:cxn ang="0">
                  <a:pos x="45" y="49"/>
                </a:cxn>
                <a:cxn ang="0">
                  <a:pos x="60" y="36"/>
                </a:cxn>
                <a:cxn ang="0">
                  <a:pos x="60" y="53"/>
                </a:cxn>
                <a:cxn ang="0">
                  <a:pos x="75" y="53"/>
                </a:cxn>
                <a:cxn ang="0">
                  <a:pos x="78" y="0"/>
                </a:cxn>
                <a:cxn ang="0">
                  <a:pos x="67" y="0"/>
                </a:cxn>
                <a:cxn ang="0">
                  <a:pos x="60" y="13"/>
                </a:cxn>
                <a:cxn ang="0">
                  <a:pos x="34" y="33"/>
                </a:cxn>
                <a:cxn ang="0">
                  <a:pos x="0" y="36"/>
                </a:cxn>
              </a:cxnLst>
              <a:rect l="0" t="0" r="r" b="b"/>
              <a:pathLst>
                <a:path w="78" h="53">
                  <a:moveTo>
                    <a:pt x="0" y="36"/>
                  </a:moveTo>
                  <a:lnTo>
                    <a:pt x="0" y="49"/>
                  </a:lnTo>
                  <a:lnTo>
                    <a:pt x="45" y="49"/>
                  </a:lnTo>
                  <a:lnTo>
                    <a:pt x="60" y="36"/>
                  </a:lnTo>
                  <a:lnTo>
                    <a:pt x="60" y="53"/>
                  </a:lnTo>
                  <a:lnTo>
                    <a:pt x="75" y="53"/>
                  </a:lnTo>
                  <a:lnTo>
                    <a:pt x="78" y="0"/>
                  </a:lnTo>
                  <a:lnTo>
                    <a:pt x="67" y="0"/>
                  </a:lnTo>
                  <a:lnTo>
                    <a:pt x="60" y="13"/>
                  </a:lnTo>
                  <a:lnTo>
                    <a:pt x="34" y="33"/>
                  </a:lnTo>
                  <a:lnTo>
                    <a:pt x="0" y="3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86" name="Freeform 52"/>
            <p:cNvSpPr>
              <a:spLocks/>
            </p:cNvSpPr>
            <p:nvPr/>
          </p:nvSpPr>
          <p:spPr bwMode="auto">
            <a:xfrm>
              <a:off x="2230" y="3333"/>
              <a:ext cx="79" cy="60"/>
            </a:xfrm>
            <a:custGeom>
              <a:avLst/>
              <a:gdLst/>
              <a:ahLst/>
              <a:cxnLst>
                <a:cxn ang="0">
                  <a:pos x="0" y="46"/>
                </a:cxn>
                <a:cxn ang="0">
                  <a:pos x="0" y="60"/>
                </a:cxn>
                <a:cxn ang="0">
                  <a:pos x="49" y="56"/>
                </a:cxn>
                <a:cxn ang="0">
                  <a:pos x="60" y="40"/>
                </a:cxn>
                <a:cxn ang="0">
                  <a:pos x="64" y="56"/>
                </a:cxn>
                <a:cxn ang="0">
                  <a:pos x="79" y="53"/>
                </a:cxn>
                <a:cxn ang="0">
                  <a:pos x="71" y="0"/>
                </a:cxn>
                <a:cxn ang="0">
                  <a:pos x="60" y="3"/>
                </a:cxn>
                <a:cxn ang="0">
                  <a:pos x="56" y="20"/>
                </a:cxn>
                <a:cxn ang="0">
                  <a:pos x="34" y="40"/>
                </a:cxn>
                <a:cxn ang="0">
                  <a:pos x="0" y="46"/>
                </a:cxn>
              </a:cxnLst>
              <a:rect l="0" t="0" r="r" b="b"/>
              <a:pathLst>
                <a:path w="79" h="60">
                  <a:moveTo>
                    <a:pt x="0" y="46"/>
                  </a:moveTo>
                  <a:lnTo>
                    <a:pt x="0" y="60"/>
                  </a:lnTo>
                  <a:lnTo>
                    <a:pt x="49" y="56"/>
                  </a:lnTo>
                  <a:lnTo>
                    <a:pt x="60" y="40"/>
                  </a:lnTo>
                  <a:lnTo>
                    <a:pt x="64" y="56"/>
                  </a:lnTo>
                  <a:lnTo>
                    <a:pt x="79" y="53"/>
                  </a:lnTo>
                  <a:lnTo>
                    <a:pt x="71" y="0"/>
                  </a:lnTo>
                  <a:lnTo>
                    <a:pt x="60" y="3"/>
                  </a:lnTo>
                  <a:lnTo>
                    <a:pt x="56" y="20"/>
                  </a:lnTo>
                  <a:lnTo>
                    <a:pt x="34" y="40"/>
                  </a:lnTo>
                  <a:lnTo>
                    <a:pt x="0" y="4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87" name="Freeform 57"/>
            <p:cNvSpPr>
              <a:spLocks/>
            </p:cNvSpPr>
            <p:nvPr/>
          </p:nvSpPr>
          <p:spPr bwMode="auto">
            <a:xfrm>
              <a:off x="1597" y="1591"/>
              <a:ext cx="838" cy="599"/>
            </a:xfrm>
            <a:custGeom>
              <a:avLst/>
              <a:gdLst/>
              <a:ahLst/>
              <a:cxnLst>
                <a:cxn ang="0">
                  <a:pos x="805" y="421"/>
                </a:cxn>
                <a:cxn ang="0">
                  <a:pos x="775" y="447"/>
                </a:cxn>
                <a:cxn ang="0">
                  <a:pos x="723" y="480"/>
                </a:cxn>
                <a:cxn ang="0">
                  <a:pos x="671" y="450"/>
                </a:cxn>
                <a:cxn ang="0">
                  <a:pos x="645" y="384"/>
                </a:cxn>
                <a:cxn ang="0">
                  <a:pos x="656" y="328"/>
                </a:cxn>
                <a:cxn ang="0">
                  <a:pos x="700" y="288"/>
                </a:cxn>
                <a:cxn ang="0">
                  <a:pos x="749" y="298"/>
                </a:cxn>
                <a:cxn ang="0">
                  <a:pos x="786" y="335"/>
                </a:cxn>
                <a:cxn ang="0">
                  <a:pos x="823" y="321"/>
                </a:cxn>
                <a:cxn ang="0">
                  <a:pos x="834" y="209"/>
                </a:cxn>
                <a:cxn ang="0">
                  <a:pos x="827" y="179"/>
                </a:cxn>
                <a:cxn ang="0">
                  <a:pos x="786" y="176"/>
                </a:cxn>
                <a:cxn ang="0">
                  <a:pos x="671" y="212"/>
                </a:cxn>
                <a:cxn ang="0">
                  <a:pos x="596" y="202"/>
                </a:cxn>
                <a:cxn ang="0">
                  <a:pos x="559" y="179"/>
                </a:cxn>
                <a:cxn ang="0">
                  <a:pos x="566" y="149"/>
                </a:cxn>
                <a:cxn ang="0">
                  <a:pos x="630" y="103"/>
                </a:cxn>
                <a:cxn ang="0">
                  <a:pos x="630" y="66"/>
                </a:cxn>
                <a:cxn ang="0">
                  <a:pos x="574" y="17"/>
                </a:cxn>
                <a:cxn ang="0">
                  <a:pos x="496" y="0"/>
                </a:cxn>
                <a:cxn ang="0">
                  <a:pos x="395" y="23"/>
                </a:cxn>
                <a:cxn ang="0">
                  <a:pos x="354" y="80"/>
                </a:cxn>
                <a:cxn ang="0">
                  <a:pos x="365" y="109"/>
                </a:cxn>
                <a:cxn ang="0">
                  <a:pos x="429" y="149"/>
                </a:cxn>
                <a:cxn ang="0">
                  <a:pos x="417" y="199"/>
                </a:cxn>
                <a:cxn ang="0">
                  <a:pos x="395" y="209"/>
                </a:cxn>
                <a:cxn ang="0">
                  <a:pos x="306" y="209"/>
                </a:cxn>
                <a:cxn ang="0">
                  <a:pos x="157" y="162"/>
                </a:cxn>
                <a:cxn ang="0">
                  <a:pos x="153" y="328"/>
                </a:cxn>
                <a:cxn ang="0">
                  <a:pos x="112" y="325"/>
                </a:cxn>
                <a:cxn ang="0">
                  <a:pos x="64" y="291"/>
                </a:cxn>
                <a:cxn ang="0">
                  <a:pos x="27" y="305"/>
                </a:cxn>
                <a:cxn ang="0">
                  <a:pos x="0" y="361"/>
                </a:cxn>
                <a:cxn ang="0">
                  <a:pos x="4" y="411"/>
                </a:cxn>
                <a:cxn ang="0">
                  <a:pos x="38" y="457"/>
                </a:cxn>
                <a:cxn ang="0">
                  <a:pos x="75" y="464"/>
                </a:cxn>
                <a:cxn ang="0">
                  <a:pos x="108" y="434"/>
                </a:cxn>
                <a:cxn ang="0">
                  <a:pos x="149" y="427"/>
                </a:cxn>
                <a:cxn ang="0">
                  <a:pos x="157" y="546"/>
                </a:cxn>
                <a:cxn ang="0">
                  <a:pos x="172" y="576"/>
                </a:cxn>
                <a:cxn ang="0">
                  <a:pos x="362" y="573"/>
                </a:cxn>
                <a:cxn ang="0">
                  <a:pos x="421" y="580"/>
                </a:cxn>
                <a:cxn ang="0">
                  <a:pos x="425" y="550"/>
                </a:cxn>
                <a:cxn ang="0">
                  <a:pos x="365" y="513"/>
                </a:cxn>
                <a:cxn ang="0">
                  <a:pos x="362" y="487"/>
                </a:cxn>
                <a:cxn ang="0">
                  <a:pos x="417" y="454"/>
                </a:cxn>
                <a:cxn ang="0">
                  <a:pos x="488" y="444"/>
                </a:cxn>
                <a:cxn ang="0">
                  <a:pos x="578" y="464"/>
                </a:cxn>
                <a:cxn ang="0">
                  <a:pos x="615" y="503"/>
                </a:cxn>
                <a:cxn ang="0">
                  <a:pos x="585" y="540"/>
                </a:cxn>
                <a:cxn ang="0">
                  <a:pos x="555" y="570"/>
                </a:cxn>
                <a:cxn ang="0">
                  <a:pos x="615" y="580"/>
                </a:cxn>
                <a:cxn ang="0">
                  <a:pos x="797" y="599"/>
                </a:cxn>
                <a:cxn ang="0">
                  <a:pos x="827" y="434"/>
                </a:cxn>
              </a:cxnLst>
              <a:rect l="0" t="0" r="r" b="b"/>
              <a:pathLst>
                <a:path w="838" h="599">
                  <a:moveTo>
                    <a:pt x="827" y="434"/>
                  </a:moveTo>
                  <a:lnTo>
                    <a:pt x="827" y="434"/>
                  </a:lnTo>
                  <a:lnTo>
                    <a:pt x="816" y="424"/>
                  </a:lnTo>
                  <a:lnTo>
                    <a:pt x="805" y="421"/>
                  </a:lnTo>
                  <a:lnTo>
                    <a:pt x="794" y="421"/>
                  </a:lnTo>
                  <a:lnTo>
                    <a:pt x="782" y="427"/>
                  </a:lnTo>
                  <a:lnTo>
                    <a:pt x="782" y="427"/>
                  </a:lnTo>
                  <a:lnTo>
                    <a:pt x="775" y="447"/>
                  </a:lnTo>
                  <a:lnTo>
                    <a:pt x="760" y="464"/>
                  </a:lnTo>
                  <a:lnTo>
                    <a:pt x="741" y="477"/>
                  </a:lnTo>
                  <a:lnTo>
                    <a:pt x="723" y="480"/>
                  </a:lnTo>
                  <a:lnTo>
                    <a:pt x="723" y="480"/>
                  </a:lnTo>
                  <a:lnTo>
                    <a:pt x="708" y="477"/>
                  </a:lnTo>
                  <a:lnTo>
                    <a:pt x="693" y="474"/>
                  </a:lnTo>
                  <a:lnTo>
                    <a:pt x="682" y="464"/>
                  </a:lnTo>
                  <a:lnTo>
                    <a:pt x="671" y="450"/>
                  </a:lnTo>
                  <a:lnTo>
                    <a:pt x="659" y="437"/>
                  </a:lnTo>
                  <a:lnTo>
                    <a:pt x="652" y="421"/>
                  </a:lnTo>
                  <a:lnTo>
                    <a:pt x="648" y="404"/>
                  </a:lnTo>
                  <a:lnTo>
                    <a:pt x="645" y="384"/>
                  </a:lnTo>
                  <a:lnTo>
                    <a:pt x="645" y="384"/>
                  </a:lnTo>
                  <a:lnTo>
                    <a:pt x="645" y="364"/>
                  </a:lnTo>
                  <a:lnTo>
                    <a:pt x="648" y="344"/>
                  </a:lnTo>
                  <a:lnTo>
                    <a:pt x="656" y="328"/>
                  </a:lnTo>
                  <a:lnTo>
                    <a:pt x="663" y="315"/>
                  </a:lnTo>
                  <a:lnTo>
                    <a:pt x="674" y="305"/>
                  </a:lnTo>
                  <a:lnTo>
                    <a:pt x="686" y="295"/>
                  </a:lnTo>
                  <a:lnTo>
                    <a:pt x="700" y="288"/>
                  </a:lnTo>
                  <a:lnTo>
                    <a:pt x="715" y="285"/>
                  </a:lnTo>
                  <a:lnTo>
                    <a:pt x="715" y="285"/>
                  </a:lnTo>
                  <a:lnTo>
                    <a:pt x="734" y="288"/>
                  </a:lnTo>
                  <a:lnTo>
                    <a:pt x="749" y="298"/>
                  </a:lnTo>
                  <a:lnTo>
                    <a:pt x="764" y="315"/>
                  </a:lnTo>
                  <a:lnTo>
                    <a:pt x="779" y="331"/>
                  </a:lnTo>
                  <a:lnTo>
                    <a:pt x="779" y="331"/>
                  </a:lnTo>
                  <a:lnTo>
                    <a:pt x="786" y="335"/>
                  </a:lnTo>
                  <a:lnTo>
                    <a:pt x="797" y="338"/>
                  </a:lnTo>
                  <a:lnTo>
                    <a:pt x="808" y="335"/>
                  </a:lnTo>
                  <a:lnTo>
                    <a:pt x="820" y="328"/>
                  </a:lnTo>
                  <a:lnTo>
                    <a:pt x="823" y="321"/>
                  </a:lnTo>
                  <a:lnTo>
                    <a:pt x="823" y="321"/>
                  </a:lnTo>
                  <a:lnTo>
                    <a:pt x="827" y="252"/>
                  </a:lnTo>
                  <a:lnTo>
                    <a:pt x="831" y="229"/>
                  </a:lnTo>
                  <a:lnTo>
                    <a:pt x="834" y="209"/>
                  </a:lnTo>
                  <a:lnTo>
                    <a:pt x="834" y="209"/>
                  </a:lnTo>
                  <a:lnTo>
                    <a:pt x="838" y="192"/>
                  </a:lnTo>
                  <a:lnTo>
                    <a:pt x="834" y="182"/>
                  </a:lnTo>
                  <a:lnTo>
                    <a:pt x="827" y="179"/>
                  </a:lnTo>
                  <a:lnTo>
                    <a:pt x="816" y="176"/>
                  </a:lnTo>
                  <a:lnTo>
                    <a:pt x="797" y="176"/>
                  </a:lnTo>
                  <a:lnTo>
                    <a:pt x="786" y="176"/>
                  </a:lnTo>
                  <a:lnTo>
                    <a:pt x="786" y="176"/>
                  </a:lnTo>
                  <a:lnTo>
                    <a:pt x="764" y="189"/>
                  </a:lnTo>
                  <a:lnTo>
                    <a:pt x="738" y="199"/>
                  </a:lnTo>
                  <a:lnTo>
                    <a:pt x="708" y="205"/>
                  </a:lnTo>
                  <a:lnTo>
                    <a:pt x="671" y="212"/>
                  </a:lnTo>
                  <a:lnTo>
                    <a:pt x="652" y="212"/>
                  </a:lnTo>
                  <a:lnTo>
                    <a:pt x="633" y="212"/>
                  </a:lnTo>
                  <a:lnTo>
                    <a:pt x="615" y="209"/>
                  </a:lnTo>
                  <a:lnTo>
                    <a:pt x="596" y="202"/>
                  </a:lnTo>
                  <a:lnTo>
                    <a:pt x="578" y="195"/>
                  </a:lnTo>
                  <a:lnTo>
                    <a:pt x="563" y="182"/>
                  </a:lnTo>
                  <a:lnTo>
                    <a:pt x="563" y="182"/>
                  </a:lnTo>
                  <a:lnTo>
                    <a:pt x="559" y="179"/>
                  </a:lnTo>
                  <a:lnTo>
                    <a:pt x="559" y="179"/>
                  </a:lnTo>
                  <a:lnTo>
                    <a:pt x="559" y="166"/>
                  </a:lnTo>
                  <a:lnTo>
                    <a:pt x="559" y="159"/>
                  </a:lnTo>
                  <a:lnTo>
                    <a:pt x="566" y="149"/>
                  </a:lnTo>
                  <a:lnTo>
                    <a:pt x="566" y="149"/>
                  </a:lnTo>
                  <a:lnTo>
                    <a:pt x="592" y="136"/>
                  </a:lnTo>
                  <a:lnTo>
                    <a:pt x="615" y="119"/>
                  </a:lnTo>
                  <a:lnTo>
                    <a:pt x="630" y="103"/>
                  </a:lnTo>
                  <a:lnTo>
                    <a:pt x="633" y="93"/>
                  </a:lnTo>
                  <a:lnTo>
                    <a:pt x="633" y="83"/>
                  </a:lnTo>
                  <a:lnTo>
                    <a:pt x="633" y="83"/>
                  </a:lnTo>
                  <a:lnTo>
                    <a:pt x="630" y="66"/>
                  </a:lnTo>
                  <a:lnTo>
                    <a:pt x="622" y="50"/>
                  </a:lnTo>
                  <a:lnTo>
                    <a:pt x="611" y="36"/>
                  </a:lnTo>
                  <a:lnTo>
                    <a:pt x="592" y="27"/>
                  </a:lnTo>
                  <a:lnTo>
                    <a:pt x="574" y="17"/>
                  </a:lnTo>
                  <a:lnTo>
                    <a:pt x="548" y="7"/>
                  </a:lnTo>
                  <a:lnTo>
                    <a:pt x="522" y="3"/>
                  </a:lnTo>
                  <a:lnTo>
                    <a:pt x="496" y="0"/>
                  </a:lnTo>
                  <a:lnTo>
                    <a:pt x="496" y="0"/>
                  </a:lnTo>
                  <a:lnTo>
                    <a:pt x="466" y="3"/>
                  </a:lnTo>
                  <a:lnTo>
                    <a:pt x="440" y="7"/>
                  </a:lnTo>
                  <a:lnTo>
                    <a:pt x="417" y="13"/>
                  </a:lnTo>
                  <a:lnTo>
                    <a:pt x="395" y="23"/>
                  </a:lnTo>
                  <a:lnTo>
                    <a:pt x="380" y="33"/>
                  </a:lnTo>
                  <a:lnTo>
                    <a:pt x="365" y="46"/>
                  </a:lnTo>
                  <a:lnTo>
                    <a:pt x="358" y="63"/>
                  </a:lnTo>
                  <a:lnTo>
                    <a:pt x="354" y="80"/>
                  </a:lnTo>
                  <a:lnTo>
                    <a:pt x="354" y="80"/>
                  </a:lnTo>
                  <a:lnTo>
                    <a:pt x="354" y="89"/>
                  </a:lnTo>
                  <a:lnTo>
                    <a:pt x="358" y="99"/>
                  </a:lnTo>
                  <a:lnTo>
                    <a:pt x="365" y="109"/>
                  </a:lnTo>
                  <a:lnTo>
                    <a:pt x="377" y="119"/>
                  </a:lnTo>
                  <a:lnTo>
                    <a:pt x="399" y="136"/>
                  </a:lnTo>
                  <a:lnTo>
                    <a:pt x="429" y="149"/>
                  </a:lnTo>
                  <a:lnTo>
                    <a:pt x="429" y="149"/>
                  </a:lnTo>
                  <a:lnTo>
                    <a:pt x="436" y="159"/>
                  </a:lnTo>
                  <a:lnTo>
                    <a:pt x="436" y="172"/>
                  </a:lnTo>
                  <a:lnTo>
                    <a:pt x="432" y="185"/>
                  </a:lnTo>
                  <a:lnTo>
                    <a:pt x="417" y="199"/>
                  </a:lnTo>
                  <a:lnTo>
                    <a:pt x="417" y="202"/>
                  </a:lnTo>
                  <a:lnTo>
                    <a:pt x="417" y="202"/>
                  </a:lnTo>
                  <a:lnTo>
                    <a:pt x="410" y="205"/>
                  </a:lnTo>
                  <a:lnTo>
                    <a:pt x="395" y="209"/>
                  </a:lnTo>
                  <a:lnTo>
                    <a:pt x="380" y="212"/>
                  </a:lnTo>
                  <a:lnTo>
                    <a:pt x="358" y="212"/>
                  </a:lnTo>
                  <a:lnTo>
                    <a:pt x="336" y="212"/>
                  </a:lnTo>
                  <a:lnTo>
                    <a:pt x="306" y="209"/>
                  </a:lnTo>
                  <a:lnTo>
                    <a:pt x="272" y="199"/>
                  </a:lnTo>
                  <a:lnTo>
                    <a:pt x="231" y="189"/>
                  </a:lnTo>
                  <a:lnTo>
                    <a:pt x="157" y="162"/>
                  </a:lnTo>
                  <a:lnTo>
                    <a:pt x="157" y="162"/>
                  </a:lnTo>
                  <a:lnTo>
                    <a:pt x="157" y="215"/>
                  </a:lnTo>
                  <a:lnTo>
                    <a:pt x="161" y="321"/>
                  </a:lnTo>
                  <a:lnTo>
                    <a:pt x="161" y="321"/>
                  </a:lnTo>
                  <a:lnTo>
                    <a:pt x="153" y="328"/>
                  </a:lnTo>
                  <a:lnTo>
                    <a:pt x="142" y="331"/>
                  </a:lnTo>
                  <a:lnTo>
                    <a:pt x="127" y="331"/>
                  </a:lnTo>
                  <a:lnTo>
                    <a:pt x="112" y="325"/>
                  </a:lnTo>
                  <a:lnTo>
                    <a:pt x="112" y="325"/>
                  </a:lnTo>
                  <a:lnTo>
                    <a:pt x="101" y="311"/>
                  </a:lnTo>
                  <a:lnTo>
                    <a:pt x="90" y="301"/>
                  </a:lnTo>
                  <a:lnTo>
                    <a:pt x="79" y="295"/>
                  </a:lnTo>
                  <a:lnTo>
                    <a:pt x="64" y="291"/>
                  </a:lnTo>
                  <a:lnTo>
                    <a:pt x="64" y="291"/>
                  </a:lnTo>
                  <a:lnTo>
                    <a:pt x="53" y="291"/>
                  </a:lnTo>
                  <a:lnTo>
                    <a:pt x="38" y="298"/>
                  </a:lnTo>
                  <a:lnTo>
                    <a:pt x="27" y="305"/>
                  </a:lnTo>
                  <a:lnTo>
                    <a:pt x="19" y="318"/>
                  </a:lnTo>
                  <a:lnTo>
                    <a:pt x="12" y="328"/>
                  </a:lnTo>
                  <a:lnTo>
                    <a:pt x="4" y="344"/>
                  </a:lnTo>
                  <a:lnTo>
                    <a:pt x="0" y="361"/>
                  </a:lnTo>
                  <a:lnTo>
                    <a:pt x="0" y="378"/>
                  </a:lnTo>
                  <a:lnTo>
                    <a:pt x="0" y="378"/>
                  </a:lnTo>
                  <a:lnTo>
                    <a:pt x="0" y="394"/>
                  </a:lnTo>
                  <a:lnTo>
                    <a:pt x="4" y="411"/>
                  </a:lnTo>
                  <a:lnTo>
                    <a:pt x="8" y="427"/>
                  </a:lnTo>
                  <a:lnTo>
                    <a:pt x="15" y="440"/>
                  </a:lnTo>
                  <a:lnTo>
                    <a:pt x="27" y="450"/>
                  </a:lnTo>
                  <a:lnTo>
                    <a:pt x="38" y="457"/>
                  </a:lnTo>
                  <a:lnTo>
                    <a:pt x="49" y="464"/>
                  </a:lnTo>
                  <a:lnTo>
                    <a:pt x="60" y="467"/>
                  </a:lnTo>
                  <a:lnTo>
                    <a:pt x="60" y="467"/>
                  </a:lnTo>
                  <a:lnTo>
                    <a:pt x="75" y="464"/>
                  </a:lnTo>
                  <a:lnTo>
                    <a:pt x="86" y="457"/>
                  </a:lnTo>
                  <a:lnTo>
                    <a:pt x="101" y="447"/>
                  </a:lnTo>
                  <a:lnTo>
                    <a:pt x="108" y="434"/>
                  </a:lnTo>
                  <a:lnTo>
                    <a:pt x="108" y="434"/>
                  </a:lnTo>
                  <a:lnTo>
                    <a:pt x="116" y="427"/>
                  </a:lnTo>
                  <a:lnTo>
                    <a:pt x="127" y="424"/>
                  </a:lnTo>
                  <a:lnTo>
                    <a:pt x="142" y="424"/>
                  </a:lnTo>
                  <a:lnTo>
                    <a:pt x="149" y="427"/>
                  </a:lnTo>
                  <a:lnTo>
                    <a:pt x="161" y="434"/>
                  </a:lnTo>
                  <a:lnTo>
                    <a:pt x="161" y="434"/>
                  </a:lnTo>
                  <a:lnTo>
                    <a:pt x="157" y="507"/>
                  </a:lnTo>
                  <a:lnTo>
                    <a:pt x="157" y="546"/>
                  </a:lnTo>
                  <a:lnTo>
                    <a:pt x="153" y="566"/>
                  </a:lnTo>
                  <a:lnTo>
                    <a:pt x="149" y="580"/>
                  </a:lnTo>
                  <a:lnTo>
                    <a:pt x="149" y="580"/>
                  </a:lnTo>
                  <a:lnTo>
                    <a:pt x="172" y="576"/>
                  </a:lnTo>
                  <a:lnTo>
                    <a:pt x="231" y="570"/>
                  </a:lnTo>
                  <a:lnTo>
                    <a:pt x="272" y="570"/>
                  </a:lnTo>
                  <a:lnTo>
                    <a:pt x="317" y="570"/>
                  </a:lnTo>
                  <a:lnTo>
                    <a:pt x="362" y="573"/>
                  </a:lnTo>
                  <a:lnTo>
                    <a:pt x="406" y="580"/>
                  </a:lnTo>
                  <a:lnTo>
                    <a:pt x="406" y="580"/>
                  </a:lnTo>
                  <a:lnTo>
                    <a:pt x="421" y="580"/>
                  </a:lnTo>
                  <a:lnTo>
                    <a:pt x="421" y="580"/>
                  </a:lnTo>
                  <a:lnTo>
                    <a:pt x="429" y="570"/>
                  </a:lnTo>
                  <a:lnTo>
                    <a:pt x="432" y="563"/>
                  </a:lnTo>
                  <a:lnTo>
                    <a:pt x="429" y="556"/>
                  </a:lnTo>
                  <a:lnTo>
                    <a:pt x="425" y="550"/>
                  </a:lnTo>
                  <a:lnTo>
                    <a:pt x="425" y="550"/>
                  </a:lnTo>
                  <a:lnTo>
                    <a:pt x="399" y="540"/>
                  </a:lnTo>
                  <a:lnTo>
                    <a:pt x="377" y="527"/>
                  </a:lnTo>
                  <a:lnTo>
                    <a:pt x="365" y="513"/>
                  </a:lnTo>
                  <a:lnTo>
                    <a:pt x="362" y="507"/>
                  </a:lnTo>
                  <a:lnTo>
                    <a:pt x="362" y="500"/>
                  </a:lnTo>
                  <a:lnTo>
                    <a:pt x="362" y="500"/>
                  </a:lnTo>
                  <a:lnTo>
                    <a:pt x="362" y="487"/>
                  </a:lnTo>
                  <a:lnTo>
                    <a:pt x="369" y="477"/>
                  </a:lnTo>
                  <a:lnTo>
                    <a:pt x="384" y="467"/>
                  </a:lnTo>
                  <a:lnTo>
                    <a:pt x="399" y="460"/>
                  </a:lnTo>
                  <a:lnTo>
                    <a:pt x="417" y="454"/>
                  </a:lnTo>
                  <a:lnTo>
                    <a:pt x="440" y="447"/>
                  </a:lnTo>
                  <a:lnTo>
                    <a:pt x="462" y="447"/>
                  </a:lnTo>
                  <a:lnTo>
                    <a:pt x="488" y="444"/>
                  </a:lnTo>
                  <a:lnTo>
                    <a:pt x="488" y="444"/>
                  </a:lnTo>
                  <a:lnTo>
                    <a:pt x="514" y="447"/>
                  </a:lnTo>
                  <a:lnTo>
                    <a:pt x="540" y="450"/>
                  </a:lnTo>
                  <a:lnTo>
                    <a:pt x="559" y="454"/>
                  </a:lnTo>
                  <a:lnTo>
                    <a:pt x="578" y="464"/>
                  </a:lnTo>
                  <a:lnTo>
                    <a:pt x="596" y="470"/>
                  </a:lnTo>
                  <a:lnTo>
                    <a:pt x="607" y="480"/>
                  </a:lnTo>
                  <a:lnTo>
                    <a:pt x="615" y="490"/>
                  </a:lnTo>
                  <a:lnTo>
                    <a:pt x="615" y="503"/>
                  </a:lnTo>
                  <a:lnTo>
                    <a:pt x="615" y="503"/>
                  </a:lnTo>
                  <a:lnTo>
                    <a:pt x="611" y="517"/>
                  </a:lnTo>
                  <a:lnTo>
                    <a:pt x="600" y="527"/>
                  </a:lnTo>
                  <a:lnTo>
                    <a:pt x="585" y="540"/>
                  </a:lnTo>
                  <a:lnTo>
                    <a:pt x="563" y="546"/>
                  </a:lnTo>
                  <a:lnTo>
                    <a:pt x="563" y="546"/>
                  </a:lnTo>
                  <a:lnTo>
                    <a:pt x="552" y="560"/>
                  </a:lnTo>
                  <a:lnTo>
                    <a:pt x="555" y="570"/>
                  </a:lnTo>
                  <a:lnTo>
                    <a:pt x="559" y="576"/>
                  </a:lnTo>
                  <a:lnTo>
                    <a:pt x="566" y="583"/>
                  </a:lnTo>
                  <a:lnTo>
                    <a:pt x="566" y="583"/>
                  </a:lnTo>
                  <a:lnTo>
                    <a:pt x="615" y="580"/>
                  </a:lnTo>
                  <a:lnTo>
                    <a:pt x="674" y="583"/>
                  </a:lnTo>
                  <a:lnTo>
                    <a:pt x="741" y="586"/>
                  </a:lnTo>
                  <a:lnTo>
                    <a:pt x="771" y="593"/>
                  </a:lnTo>
                  <a:lnTo>
                    <a:pt x="797" y="599"/>
                  </a:lnTo>
                  <a:lnTo>
                    <a:pt x="838" y="566"/>
                  </a:lnTo>
                  <a:lnTo>
                    <a:pt x="838" y="566"/>
                  </a:lnTo>
                  <a:lnTo>
                    <a:pt x="827" y="434"/>
                  </a:lnTo>
                  <a:lnTo>
                    <a:pt x="827" y="43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88" name="Freeform 58"/>
            <p:cNvSpPr>
              <a:spLocks/>
            </p:cNvSpPr>
            <p:nvPr/>
          </p:nvSpPr>
          <p:spPr bwMode="auto">
            <a:xfrm>
              <a:off x="1583" y="1574"/>
              <a:ext cx="875" cy="636"/>
            </a:xfrm>
            <a:custGeom>
              <a:avLst/>
              <a:gdLst/>
              <a:ahLst/>
              <a:cxnLst>
                <a:cxn ang="0">
                  <a:pos x="353" y="120"/>
                </a:cxn>
                <a:cxn ang="0">
                  <a:pos x="398" y="166"/>
                </a:cxn>
                <a:cxn ang="0">
                  <a:pos x="431" y="186"/>
                </a:cxn>
                <a:cxn ang="0">
                  <a:pos x="413" y="209"/>
                </a:cxn>
                <a:cxn ang="0">
                  <a:pos x="312" y="206"/>
                </a:cxn>
                <a:cxn ang="0">
                  <a:pos x="145" y="153"/>
                </a:cxn>
                <a:cxn ang="0">
                  <a:pos x="156" y="335"/>
                </a:cxn>
                <a:cxn ang="0">
                  <a:pos x="137" y="332"/>
                </a:cxn>
                <a:cxn ang="0">
                  <a:pos x="78" y="295"/>
                </a:cxn>
                <a:cxn ang="0">
                  <a:pos x="44" y="305"/>
                </a:cxn>
                <a:cxn ang="0">
                  <a:pos x="7" y="348"/>
                </a:cxn>
                <a:cxn ang="0">
                  <a:pos x="0" y="414"/>
                </a:cxn>
                <a:cxn ang="0">
                  <a:pos x="29" y="481"/>
                </a:cxn>
                <a:cxn ang="0">
                  <a:pos x="74" y="497"/>
                </a:cxn>
                <a:cxn ang="0">
                  <a:pos x="134" y="461"/>
                </a:cxn>
                <a:cxn ang="0">
                  <a:pos x="149" y="454"/>
                </a:cxn>
                <a:cxn ang="0">
                  <a:pos x="152" y="563"/>
                </a:cxn>
                <a:cxn ang="0">
                  <a:pos x="167" y="613"/>
                </a:cxn>
                <a:cxn ang="0">
                  <a:pos x="327" y="603"/>
                </a:cxn>
                <a:cxn ang="0">
                  <a:pos x="439" y="613"/>
                </a:cxn>
                <a:cxn ang="0">
                  <a:pos x="465" y="590"/>
                </a:cxn>
                <a:cxn ang="0">
                  <a:pos x="458" y="560"/>
                </a:cxn>
                <a:cxn ang="0">
                  <a:pos x="443" y="550"/>
                </a:cxn>
                <a:cxn ang="0">
                  <a:pos x="394" y="517"/>
                </a:cxn>
                <a:cxn ang="0">
                  <a:pos x="409" y="497"/>
                </a:cxn>
                <a:cxn ang="0">
                  <a:pos x="502" y="477"/>
                </a:cxn>
                <a:cxn ang="0">
                  <a:pos x="580" y="494"/>
                </a:cxn>
                <a:cxn ang="0">
                  <a:pos x="610" y="520"/>
                </a:cxn>
                <a:cxn ang="0">
                  <a:pos x="588" y="540"/>
                </a:cxn>
                <a:cxn ang="0">
                  <a:pos x="562" y="554"/>
                </a:cxn>
                <a:cxn ang="0">
                  <a:pos x="547" y="587"/>
                </a:cxn>
                <a:cxn ang="0">
                  <a:pos x="577" y="616"/>
                </a:cxn>
                <a:cxn ang="0">
                  <a:pos x="685" y="616"/>
                </a:cxn>
                <a:cxn ang="0">
                  <a:pos x="815" y="636"/>
                </a:cxn>
                <a:cxn ang="0">
                  <a:pos x="863" y="448"/>
                </a:cxn>
                <a:cxn ang="0">
                  <a:pos x="841" y="428"/>
                </a:cxn>
                <a:cxn ang="0">
                  <a:pos x="781" y="434"/>
                </a:cxn>
                <a:cxn ang="0">
                  <a:pos x="763" y="467"/>
                </a:cxn>
                <a:cxn ang="0">
                  <a:pos x="726" y="477"/>
                </a:cxn>
                <a:cxn ang="0">
                  <a:pos x="685" y="431"/>
                </a:cxn>
                <a:cxn ang="0">
                  <a:pos x="681" y="378"/>
                </a:cxn>
                <a:cxn ang="0">
                  <a:pos x="703" y="332"/>
                </a:cxn>
                <a:cxn ang="0">
                  <a:pos x="741" y="322"/>
                </a:cxn>
                <a:cxn ang="0">
                  <a:pos x="778" y="361"/>
                </a:cxn>
                <a:cxn ang="0">
                  <a:pos x="808" y="371"/>
                </a:cxn>
                <a:cxn ang="0">
                  <a:pos x="845" y="358"/>
                </a:cxn>
                <a:cxn ang="0">
                  <a:pos x="856" y="338"/>
                </a:cxn>
                <a:cxn ang="0">
                  <a:pos x="871" y="216"/>
                </a:cxn>
                <a:cxn ang="0">
                  <a:pos x="860" y="186"/>
                </a:cxn>
                <a:cxn ang="0">
                  <a:pos x="808" y="176"/>
                </a:cxn>
                <a:cxn ang="0">
                  <a:pos x="793" y="179"/>
                </a:cxn>
                <a:cxn ang="0">
                  <a:pos x="685" y="212"/>
                </a:cxn>
                <a:cxn ang="0">
                  <a:pos x="606" y="199"/>
                </a:cxn>
                <a:cxn ang="0">
                  <a:pos x="592" y="186"/>
                </a:cxn>
                <a:cxn ang="0">
                  <a:pos x="647" y="143"/>
                </a:cxn>
                <a:cxn ang="0">
                  <a:pos x="666" y="100"/>
                </a:cxn>
                <a:cxn ang="0">
                  <a:pos x="640" y="44"/>
                </a:cxn>
                <a:cxn ang="0">
                  <a:pos x="539" y="4"/>
                </a:cxn>
                <a:cxn ang="0">
                  <a:pos x="446" y="7"/>
                </a:cxn>
                <a:cxn ang="0">
                  <a:pos x="361" y="57"/>
                </a:cxn>
              </a:cxnLst>
              <a:rect l="0" t="0" r="r" b="b"/>
              <a:pathLst>
                <a:path w="875" h="636">
                  <a:moveTo>
                    <a:pt x="350" y="97"/>
                  </a:moveTo>
                  <a:lnTo>
                    <a:pt x="350" y="97"/>
                  </a:lnTo>
                  <a:lnTo>
                    <a:pt x="350" y="110"/>
                  </a:lnTo>
                  <a:lnTo>
                    <a:pt x="353" y="120"/>
                  </a:lnTo>
                  <a:lnTo>
                    <a:pt x="361" y="133"/>
                  </a:lnTo>
                  <a:lnTo>
                    <a:pt x="372" y="146"/>
                  </a:lnTo>
                  <a:lnTo>
                    <a:pt x="383" y="156"/>
                  </a:lnTo>
                  <a:lnTo>
                    <a:pt x="398" y="166"/>
                  </a:lnTo>
                  <a:lnTo>
                    <a:pt x="431" y="179"/>
                  </a:lnTo>
                  <a:lnTo>
                    <a:pt x="431" y="179"/>
                  </a:lnTo>
                  <a:lnTo>
                    <a:pt x="431" y="186"/>
                  </a:lnTo>
                  <a:lnTo>
                    <a:pt x="431" y="186"/>
                  </a:lnTo>
                  <a:lnTo>
                    <a:pt x="428" y="193"/>
                  </a:lnTo>
                  <a:lnTo>
                    <a:pt x="417" y="202"/>
                  </a:lnTo>
                  <a:lnTo>
                    <a:pt x="417" y="202"/>
                  </a:lnTo>
                  <a:lnTo>
                    <a:pt x="413" y="209"/>
                  </a:lnTo>
                  <a:lnTo>
                    <a:pt x="413" y="209"/>
                  </a:lnTo>
                  <a:lnTo>
                    <a:pt x="391" y="212"/>
                  </a:lnTo>
                  <a:lnTo>
                    <a:pt x="361" y="212"/>
                  </a:lnTo>
                  <a:lnTo>
                    <a:pt x="312" y="206"/>
                  </a:lnTo>
                  <a:lnTo>
                    <a:pt x="253" y="189"/>
                  </a:lnTo>
                  <a:lnTo>
                    <a:pt x="253" y="189"/>
                  </a:lnTo>
                  <a:lnTo>
                    <a:pt x="178" y="163"/>
                  </a:lnTo>
                  <a:lnTo>
                    <a:pt x="145" y="153"/>
                  </a:lnTo>
                  <a:lnTo>
                    <a:pt x="152" y="183"/>
                  </a:lnTo>
                  <a:lnTo>
                    <a:pt x="152" y="183"/>
                  </a:lnTo>
                  <a:lnTo>
                    <a:pt x="152" y="232"/>
                  </a:lnTo>
                  <a:lnTo>
                    <a:pt x="156" y="335"/>
                  </a:lnTo>
                  <a:lnTo>
                    <a:pt x="156" y="335"/>
                  </a:lnTo>
                  <a:lnTo>
                    <a:pt x="149" y="335"/>
                  </a:lnTo>
                  <a:lnTo>
                    <a:pt x="137" y="332"/>
                  </a:lnTo>
                  <a:lnTo>
                    <a:pt x="137" y="332"/>
                  </a:lnTo>
                  <a:lnTo>
                    <a:pt x="126" y="315"/>
                  </a:lnTo>
                  <a:lnTo>
                    <a:pt x="111" y="305"/>
                  </a:lnTo>
                  <a:lnTo>
                    <a:pt x="96" y="299"/>
                  </a:lnTo>
                  <a:lnTo>
                    <a:pt x="78" y="295"/>
                  </a:lnTo>
                  <a:lnTo>
                    <a:pt x="78" y="295"/>
                  </a:lnTo>
                  <a:lnTo>
                    <a:pt x="67" y="295"/>
                  </a:lnTo>
                  <a:lnTo>
                    <a:pt x="55" y="299"/>
                  </a:lnTo>
                  <a:lnTo>
                    <a:pt x="44" y="305"/>
                  </a:lnTo>
                  <a:lnTo>
                    <a:pt x="33" y="312"/>
                  </a:lnTo>
                  <a:lnTo>
                    <a:pt x="33" y="312"/>
                  </a:lnTo>
                  <a:lnTo>
                    <a:pt x="18" y="328"/>
                  </a:lnTo>
                  <a:lnTo>
                    <a:pt x="7" y="348"/>
                  </a:lnTo>
                  <a:lnTo>
                    <a:pt x="0" y="371"/>
                  </a:lnTo>
                  <a:lnTo>
                    <a:pt x="0" y="395"/>
                  </a:lnTo>
                  <a:lnTo>
                    <a:pt x="0" y="395"/>
                  </a:lnTo>
                  <a:lnTo>
                    <a:pt x="0" y="414"/>
                  </a:lnTo>
                  <a:lnTo>
                    <a:pt x="3" y="434"/>
                  </a:lnTo>
                  <a:lnTo>
                    <a:pt x="11" y="451"/>
                  </a:lnTo>
                  <a:lnTo>
                    <a:pt x="18" y="467"/>
                  </a:lnTo>
                  <a:lnTo>
                    <a:pt x="29" y="481"/>
                  </a:lnTo>
                  <a:lnTo>
                    <a:pt x="44" y="487"/>
                  </a:lnTo>
                  <a:lnTo>
                    <a:pt x="59" y="494"/>
                  </a:lnTo>
                  <a:lnTo>
                    <a:pt x="74" y="497"/>
                  </a:lnTo>
                  <a:lnTo>
                    <a:pt x="74" y="497"/>
                  </a:lnTo>
                  <a:lnTo>
                    <a:pt x="93" y="494"/>
                  </a:lnTo>
                  <a:lnTo>
                    <a:pt x="108" y="487"/>
                  </a:lnTo>
                  <a:lnTo>
                    <a:pt x="122" y="477"/>
                  </a:lnTo>
                  <a:lnTo>
                    <a:pt x="134" y="461"/>
                  </a:lnTo>
                  <a:lnTo>
                    <a:pt x="134" y="461"/>
                  </a:lnTo>
                  <a:lnTo>
                    <a:pt x="141" y="457"/>
                  </a:lnTo>
                  <a:lnTo>
                    <a:pt x="149" y="454"/>
                  </a:lnTo>
                  <a:lnTo>
                    <a:pt x="149" y="454"/>
                  </a:lnTo>
                  <a:lnTo>
                    <a:pt x="156" y="457"/>
                  </a:lnTo>
                  <a:lnTo>
                    <a:pt x="156" y="457"/>
                  </a:lnTo>
                  <a:lnTo>
                    <a:pt x="152" y="527"/>
                  </a:lnTo>
                  <a:lnTo>
                    <a:pt x="152" y="563"/>
                  </a:lnTo>
                  <a:lnTo>
                    <a:pt x="145" y="593"/>
                  </a:lnTo>
                  <a:lnTo>
                    <a:pt x="130" y="623"/>
                  </a:lnTo>
                  <a:lnTo>
                    <a:pt x="167" y="613"/>
                  </a:lnTo>
                  <a:lnTo>
                    <a:pt x="167" y="613"/>
                  </a:lnTo>
                  <a:lnTo>
                    <a:pt x="189" y="610"/>
                  </a:lnTo>
                  <a:lnTo>
                    <a:pt x="249" y="603"/>
                  </a:lnTo>
                  <a:lnTo>
                    <a:pt x="286" y="603"/>
                  </a:lnTo>
                  <a:lnTo>
                    <a:pt x="327" y="603"/>
                  </a:lnTo>
                  <a:lnTo>
                    <a:pt x="372" y="607"/>
                  </a:lnTo>
                  <a:lnTo>
                    <a:pt x="413" y="613"/>
                  </a:lnTo>
                  <a:lnTo>
                    <a:pt x="417" y="616"/>
                  </a:lnTo>
                  <a:lnTo>
                    <a:pt x="439" y="613"/>
                  </a:lnTo>
                  <a:lnTo>
                    <a:pt x="443" y="610"/>
                  </a:lnTo>
                  <a:lnTo>
                    <a:pt x="443" y="610"/>
                  </a:lnTo>
                  <a:lnTo>
                    <a:pt x="461" y="597"/>
                  </a:lnTo>
                  <a:lnTo>
                    <a:pt x="465" y="590"/>
                  </a:lnTo>
                  <a:lnTo>
                    <a:pt x="465" y="583"/>
                  </a:lnTo>
                  <a:lnTo>
                    <a:pt x="465" y="583"/>
                  </a:lnTo>
                  <a:lnTo>
                    <a:pt x="465" y="570"/>
                  </a:lnTo>
                  <a:lnTo>
                    <a:pt x="458" y="560"/>
                  </a:lnTo>
                  <a:lnTo>
                    <a:pt x="450" y="554"/>
                  </a:lnTo>
                  <a:lnTo>
                    <a:pt x="446" y="550"/>
                  </a:lnTo>
                  <a:lnTo>
                    <a:pt x="443" y="550"/>
                  </a:lnTo>
                  <a:lnTo>
                    <a:pt x="443" y="550"/>
                  </a:lnTo>
                  <a:lnTo>
                    <a:pt x="420" y="544"/>
                  </a:lnTo>
                  <a:lnTo>
                    <a:pt x="405" y="534"/>
                  </a:lnTo>
                  <a:lnTo>
                    <a:pt x="394" y="524"/>
                  </a:lnTo>
                  <a:lnTo>
                    <a:pt x="394" y="517"/>
                  </a:lnTo>
                  <a:lnTo>
                    <a:pt x="394" y="517"/>
                  </a:lnTo>
                  <a:lnTo>
                    <a:pt x="394" y="510"/>
                  </a:lnTo>
                  <a:lnTo>
                    <a:pt x="402" y="504"/>
                  </a:lnTo>
                  <a:lnTo>
                    <a:pt x="409" y="497"/>
                  </a:lnTo>
                  <a:lnTo>
                    <a:pt x="424" y="491"/>
                  </a:lnTo>
                  <a:lnTo>
                    <a:pt x="458" y="481"/>
                  </a:lnTo>
                  <a:lnTo>
                    <a:pt x="480" y="481"/>
                  </a:lnTo>
                  <a:lnTo>
                    <a:pt x="502" y="477"/>
                  </a:lnTo>
                  <a:lnTo>
                    <a:pt x="502" y="477"/>
                  </a:lnTo>
                  <a:lnTo>
                    <a:pt x="528" y="481"/>
                  </a:lnTo>
                  <a:lnTo>
                    <a:pt x="547" y="484"/>
                  </a:lnTo>
                  <a:lnTo>
                    <a:pt x="580" y="494"/>
                  </a:lnTo>
                  <a:lnTo>
                    <a:pt x="595" y="501"/>
                  </a:lnTo>
                  <a:lnTo>
                    <a:pt x="603" y="507"/>
                  </a:lnTo>
                  <a:lnTo>
                    <a:pt x="610" y="514"/>
                  </a:lnTo>
                  <a:lnTo>
                    <a:pt x="610" y="520"/>
                  </a:lnTo>
                  <a:lnTo>
                    <a:pt x="610" y="520"/>
                  </a:lnTo>
                  <a:lnTo>
                    <a:pt x="606" y="527"/>
                  </a:lnTo>
                  <a:lnTo>
                    <a:pt x="599" y="534"/>
                  </a:lnTo>
                  <a:lnTo>
                    <a:pt x="588" y="540"/>
                  </a:lnTo>
                  <a:lnTo>
                    <a:pt x="569" y="547"/>
                  </a:lnTo>
                  <a:lnTo>
                    <a:pt x="566" y="550"/>
                  </a:lnTo>
                  <a:lnTo>
                    <a:pt x="562" y="554"/>
                  </a:lnTo>
                  <a:lnTo>
                    <a:pt x="562" y="554"/>
                  </a:lnTo>
                  <a:lnTo>
                    <a:pt x="554" y="563"/>
                  </a:lnTo>
                  <a:lnTo>
                    <a:pt x="551" y="570"/>
                  </a:lnTo>
                  <a:lnTo>
                    <a:pt x="547" y="587"/>
                  </a:lnTo>
                  <a:lnTo>
                    <a:pt x="547" y="587"/>
                  </a:lnTo>
                  <a:lnTo>
                    <a:pt x="554" y="600"/>
                  </a:lnTo>
                  <a:lnTo>
                    <a:pt x="562" y="607"/>
                  </a:lnTo>
                  <a:lnTo>
                    <a:pt x="573" y="613"/>
                  </a:lnTo>
                  <a:lnTo>
                    <a:pt x="577" y="616"/>
                  </a:lnTo>
                  <a:lnTo>
                    <a:pt x="584" y="616"/>
                  </a:lnTo>
                  <a:lnTo>
                    <a:pt x="584" y="616"/>
                  </a:lnTo>
                  <a:lnTo>
                    <a:pt x="625" y="613"/>
                  </a:lnTo>
                  <a:lnTo>
                    <a:pt x="685" y="616"/>
                  </a:lnTo>
                  <a:lnTo>
                    <a:pt x="748" y="620"/>
                  </a:lnTo>
                  <a:lnTo>
                    <a:pt x="778" y="626"/>
                  </a:lnTo>
                  <a:lnTo>
                    <a:pt x="804" y="633"/>
                  </a:lnTo>
                  <a:lnTo>
                    <a:pt x="815" y="636"/>
                  </a:lnTo>
                  <a:lnTo>
                    <a:pt x="875" y="590"/>
                  </a:lnTo>
                  <a:lnTo>
                    <a:pt x="871" y="580"/>
                  </a:lnTo>
                  <a:lnTo>
                    <a:pt x="871" y="580"/>
                  </a:lnTo>
                  <a:lnTo>
                    <a:pt x="863" y="448"/>
                  </a:lnTo>
                  <a:lnTo>
                    <a:pt x="860" y="444"/>
                  </a:lnTo>
                  <a:lnTo>
                    <a:pt x="856" y="438"/>
                  </a:lnTo>
                  <a:lnTo>
                    <a:pt x="856" y="438"/>
                  </a:lnTo>
                  <a:lnTo>
                    <a:pt x="841" y="428"/>
                  </a:lnTo>
                  <a:lnTo>
                    <a:pt x="822" y="421"/>
                  </a:lnTo>
                  <a:lnTo>
                    <a:pt x="804" y="421"/>
                  </a:lnTo>
                  <a:lnTo>
                    <a:pt x="785" y="431"/>
                  </a:lnTo>
                  <a:lnTo>
                    <a:pt x="781" y="434"/>
                  </a:lnTo>
                  <a:lnTo>
                    <a:pt x="781" y="438"/>
                  </a:lnTo>
                  <a:lnTo>
                    <a:pt x="781" y="438"/>
                  </a:lnTo>
                  <a:lnTo>
                    <a:pt x="770" y="454"/>
                  </a:lnTo>
                  <a:lnTo>
                    <a:pt x="763" y="467"/>
                  </a:lnTo>
                  <a:lnTo>
                    <a:pt x="748" y="477"/>
                  </a:lnTo>
                  <a:lnTo>
                    <a:pt x="737" y="481"/>
                  </a:lnTo>
                  <a:lnTo>
                    <a:pt x="737" y="481"/>
                  </a:lnTo>
                  <a:lnTo>
                    <a:pt x="726" y="477"/>
                  </a:lnTo>
                  <a:lnTo>
                    <a:pt x="714" y="474"/>
                  </a:lnTo>
                  <a:lnTo>
                    <a:pt x="707" y="467"/>
                  </a:lnTo>
                  <a:lnTo>
                    <a:pt x="696" y="457"/>
                  </a:lnTo>
                  <a:lnTo>
                    <a:pt x="685" y="431"/>
                  </a:lnTo>
                  <a:lnTo>
                    <a:pt x="681" y="414"/>
                  </a:lnTo>
                  <a:lnTo>
                    <a:pt x="677" y="401"/>
                  </a:lnTo>
                  <a:lnTo>
                    <a:pt x="677" y="401"/>
                  </a:lnTo>
                  <a:lnTo>
                    <a:pt x="681" y="378"/>
                  </a:lnTo>
                  <a:lnTo>
                    <a:pt x="685" y="361"/>
                  </a:lnTo>
                  <a:lnTo>
                    <a:pt x="692" y="345"/>
                  </a:lnTo>
                  <a:lnTo>
                    <a:pt x="703" y="332"/>
                  </a:lnTo>
                  <a:lnTo>
                    <a:pt x="703" y="332"/>
                  </a:lnTo>
                  <a:lnTo>
                    <a:pt x="714" y="322"/>
                  </a:lnTo>
                  <a:lnTo>
                    <a:pt x="729" y="322"/>
                  </a:lnTo>
                  <a:lnTo>
                    <a:pt x="729" y="322"/>
                  </a:lnTo>
                  <a:lnTo>
                    <a:pt x="741" y="322"/>
                  </a:lnTo>
                  <a:lnTo>
                    <a:pt x="752" y="328"/>
                  </a:lnTo>
                  <a:lnTo>
                    <a:pt x="763" y="342"/>
                  </a:lnTo>
                  <a:lnTo>
                    <a:pt x="774" y="355"/>
                  </a:lnTo>
                  <a:lnTo>
                    <a:pt x="778" y="361"/>
                  </a:lnTo>
                  <a:lnTo>
                    <a:pt x="781" y="365"/>
                  </a:lnTo>
                  <a:lnTo>
                    <a:pt x="781" y="365"/>
                  </a:lnTo>
                  <a:lnTo>
                    <a:pt x="796" y="368"/>
                  </a:lnTo>
                  <a:lnTo>
                    <a:pt x="808" y="371"/>
                  </a:lnTo>
                  <a:lnTo>
                    <a:pt x="822" y="368"/>
                  </a:lnTo>
                  <a:lnTo>
                    <a:pt x="822" y="368"/>
                  </a:lnTo>
                  <a:lnTo>
                    <a:pt x="837" y="365"/>
                  </a:lnTo>
                  <a:lnTo>
                    <a:pt x="845" y="358"/>
                  </a:lnTo>
                  <a:lnTo>
                    <a:pt x="856" y="345"/>
                  </a:lnTo>
                  <a:lnTo>
                    <a:pt x="856" y="342"/>
                  </a:lnTo>
                  <a:lnTo>
                    <a:pt x="856" y="338"/>
                  </a:lnTo>
                  <a:lnTo>
                    <a:pt x="856" y="338"/>
                  </a:lnTo>
                  <a:lnTo>
                    <a:pt x="860" y="262"/>
                  </a:lnTo>
                  <a:lnTo>
                    <a:pt x="867" y="229"/>
                  </a:lnTo>
                  <a:lnTo>
                    <a:pt x="867" y="229"/>
                  </a:lnTo>
                  <a:lnTo>
                    <a:pt x="871" y="216"/>
                  </a:lnTo>
                  <a:lnTo>
                    <a:pt x="871" y="202"/>
                  </a:lnTo>
                  <a:lnTo>
                    <a:pt x="867" y="193"/>
                  </a:lnTo>
                  <a:lnTo>
                    <a:pt x="860" y="186"/>
                  </a:lnTo>
                  <a:lnTo>
                    <a:pt x="860" y="186"/>
                  </a:lnTo>
                  <a:lnTo>
                    <a:pt x="852" y="183"/>
                  </a:lnTo>
                  <a:lnTo>
                    <a:pt x="845" y="176"/>
                  </a:lnTo>
                  <a:lnTo>
                    <a:pt x="822" y="173"/>
                  </a:lnTo>
                  <a:lnTo>
                    <a:pt x="808" y="176"/>
                  </a:lnTo>
                  <a:lnTo>
                    <a:pt x="796" y="176"/>
                  </a:lnTo>
                  <a:lnTo>
                    <a:pt x="793" y="176"/>
                  </a:lnTo>
                  <a:lnTo>
                    <a:pt x="793" y="179"/>
                  </a:lnTo>
                  <a:lnTo>
                    <a:pt x="793" y="179"/>
                  </a:lnTo>
                  <a:lnTo>
                    <a:pt x="770" y="189"/>
                  </a:lnTo>
                  <a:lnTo>
                    <a:pt x="748" y="199"/>
                  </a:lnTo>
                  <a:lnTo>
                    <a:pt x="718" y="206"/>
                  </a:lnTo>
                  <a:lnTo>
                    <a:pt x="685" y="212"/>
                  </a:lnTo>
                  <a:lnTo>
                    <a:pt x="651" y="212"/>
                  </a:lnTo>
                  <a:lnTo>
                    <a:pt x="636" y="209"/>
                  </a:lnTo>
                  <a:lnTo>
                    <a:pt x="621" y="206"/>
                  </a:lnTo>
                  <a:lnTo>
                    <a:pt x="606" y="199"/>
                  </a:lnTo>
                  <a:lnTo>
                    <a:pt x="592" y="189"/>
                  </a:lnTo>
                  <a:lnTo>
                    <a:pt x="592" y="189"/>
                  </a:lnTo>
                  <a:lnTo>
                    <a:pt x="592" y="186"/>
                  </a:lnTo>
                  <a:lnTo>
                    <a:pt x="592" y="186"/>
                  </a:lnTo>
                  <a:lnTo>
                    <a:pt x="595" y="176"/>
                  </a:lnTo>
                  <a:lnTo>
                    <a:pt x="595" y="176"/>
                  </a:lnTo>
                  <a:lnTo>
                    <a:pt x="625" y="163"/>
                  </a:lnTo>
                  <a:lnTo>
                    <a:pt x="647" y="143"/>
                  </a:lnTo>
                  <a:lnTo>
                    <a:pt x="655" y="133"/>
                  </a:lnTo>
                  <a:lnTo>
                    <a:pt x="662" y="123"/>
                  </a:lnTo>
                  <a:lnTo>
                    <a:pt x="666" y="110"/>
                  </a:lnTo>
                  <a:lnTo>
                    <a:pt x="666" y="100"/>
                  </a:lnTo>
                  <a:lnTo>
                    <a:pt x="666" y="100"/>
                  </a:lnTo>
                  <a:lnTo>
                    <a:pt x="662" y="80"/>
                  </a:lnTo>
                  <a:lnTo>
                    <a:pt x="655" y="60"/>
                  </a:lnTo>
                  <a:lnTo>
                    <a:pt x="640" y="44"/>
                  </a:lnTo>
                  <a:lnTo>
                    <a:pt x="621" y="30"/>
                  </a:lnTo>
                  <a:lnTo>
                    <a:pt x="599" y="17"/>
                  </a:lnTo>
                  <a:lnTo>
                    <a:pt x="569" y="10"/>
                  </a:lnTo>
                  <a:lnTo>
                    <a:pt x="539" y="4"/>
                  </a:lnTo>
                  <a:lnTo>
                    <a:pt x="510" y="0"/>
                  </a:lnTo>
                  <a:lnTo>
                    <a:pt x="510" y="0"/>
                  </a:lnTo>
                  <a:lnTo>
                    <a:pt x="476" y="4"/>
                  </a:lnTo>
                  <a:lnTo>
                    <a:pt x="446" y="7"/>
                  </a:lnTo>
                  <a:lnTo>
                    <a:pt x="420" y="17"/>
                  </a:lnTo>
                  <a:lnTo>
                    <a:pt x="394" y="27"/>
                  </a:lnTo>
                  <a:lnTo>
                    <a:pt x="376" y="40"/>
                  </a:lnTo>
                  <a:lnTo>
                    <a:pt x="361" y="57"/>
                  </a:lnTo>
                  <a:lnTo>
                    <a:pt x="353" y="77"/>
                  </a:lnTo>
                  <a:lnTo>
                    <a:pt x="350" y="97"/>
                  </a:lnTo>
                  <a:lnTo>
                    <a:pt x="350" y="9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89" name="Freeform 59"/>
            <p:cNvSpPr>
              <a:spLocks/>
            </p:cNvSpPr>
            <p:nvPr/>
          </p:nvSpPr>
          <p:spPr bwMode="auto">
            <a:xfrm>
              <a:off x="1597" y="1591"/>
              <a:ext cx="838" cy="599"/>
            </a:xfrm>
            <a:custGeom>
              <a:avLst/>
              <a:gdLst/>
              <a:ahLst/>
              <a:cxnLst>
                <a:cxn ang="0">
                  <a:pos x="805" y="421"/>
                </a:cxn>
                <a:cxn ang="0">
                  <a:pos x="775" y="447"/>
                </a:cxn>
                <a:cxn ang="0">
                  <a:pos x="723" y="480"/>
                </a:cxn>
                <a:cxn ang="0">
                  <a:pos x="671" y="450"/>
                </a:cxn>
                <a:cxn ang="0">
                  <a:pos x="645" y="384"/>
                </a:cxn>
                <a:cxn ang="0">
                  <a:pos x="656" y="328"/>
                </a:cxn>
                <a:cxn ang="0">
                  <a:pos x="700" y="288"/>
                </a:cxn>
                <a:cxn ang="0">
                  <a:pos x="749" y="298"/>
                </a:cxn>
                <a:cxn ang="0">
                  <a:pos x="786" y="335"/>
                </a:cxn>
                <a:cxn ang="0">
                  <a:pos x="823" y="321"/>
                </a:cxn>
                <a:cxn ang="0">
                  <a:pos x="834" y="209"/>
                </a:cxn>
                <a:cxn ang="0">
                  <a:pos x="827" y="179"/>
                </a:cxn>
                <a:cxn ang="0">
                  <a:pos x="786" y="176"/>
                </a:cxn>
                <a:cxn ang="0">
                  <a:pos x="671" y="212"/>
                </a:cxn>
                <a:cxn ang="0">
                  <a:pos x="596" y="202"/>
                </a:cxn>
                <a:cxn ang="0">
                  <a:pos x="559" y="179"/>
                </a:cxn>
                <a:cxn ang="0">
                  <a:pos x="566" y="149"/>
                </a:cxn>
                <a:cxn ang="0">
                  <a:pos x="630" y="103"/>
                </a:cxn>
                <a:cxn ang="0">
                  <a:pos x="630" y="66"/>
                </a:cxn>
                <a:cxn ang="0">
                  <a:pos x="574" y="17"/>
                </a:cxn>
                <a:cxn ang="0">
                  <a:pos x="496" y="0"/>
                </a:cxn>
                <a:cxn ang="0">
                  <a:pos x="395" y="23"/>
                </a:cxn>
                <a:cxn ang="0">
                  <a:pos x="354" y="80"/>
                </a:cxn>
                <a:cxn ang="0">
                  <a:pos x="365" y="109"/>
                </a:cxn>
                <a:cxn ang="0">
                  <a:pos x="429" y="149"/>
                </a:cxn>
                <a:cxn ang="0">
                  <a:pos x="417" y="199"/>
                </a:cxn>
                <a:cxn ang="0">
                  <a:pos x="395" y="209"/>
                </a:cxn>
                <a:cxn ang="0">
                  <a:pos x="306" y="209"/>
                </a:cxn>
                <a:cxn ang="0">
                  <a:pos x="157" y="162"/>
                </a:cxn>
                <a:cxn ang="0">
                  <a:pos x="153" y="328"/>
                </a:cxn>
                <a:cxn ang="0">
                  <a:pos x="112" y="325"/>
                </a:cxn>
                <a:cxn ang="0">
                  <a:pos x="64" y="291"/>
                </a:cxn>
                <a:cxn ang="0">
                  <a:pos x="27" y="305"/>
                </a:cxn>
                <a:cxn ang="0">
                  <a:pos x="0" y="361"/>
                </a:cxn>
                <a:cxn ang="0">
                  <a:pos x="4" y="411"/>
                </a:cxn>
                <a:cxn ang="0">
                  <a:pos x="38" y="457"/>
                </a:cxn>
                <a:cxn ang="0">
                  <a:pos x="75" y="464"/>
                </a:cxn>
                <a:cxn ang="0">
                  <a:pos x="108" y="434"/>
                </a:cxn>
                <a:cxn ang="0">
                  <a:pos x="149" y="427"/>
                </a:cxn>
                <a:cxn ang="0">
                  <a:pos x="157" y="546"/>
                </a:cxn>
                <a:cxn ang="0">
                  <a:pos x="172" y="576"/>
                </a:cxn>
                <a:cxn ang="0">
                  <a:pos x="362" y="573"/>
                </a:cxn>
                <a:cxn ang="0">
                  <a:pos x="421" y="580"/>
                </a:cxn>
                <a:cxn ang="0">
                  <a:pos x="425" y="550"/>
                </a:cxn>
                <a:cxn ang="0">
                  <a:pos x="365" y="513"/>
                </a:cxn>
                <a:cxn ang="0">
                  <a:pos x="362" y="487"/>
                </a:cxn>
                <a:cxn ang="0">
                  <a:pos x="417" y="454"/>
                </a:cxn>
                <a:cxn ang="0">
                  <a:pos x="488" y="444"/>
                </a:cxn>
                <a:cxn ang="0">
                  <a:pos x="578" y="464"/>
                </a:cxn>
                <a:cxn ang="0">
                  <a:pos x="615" y="503"/>
                </a:cxn>
                <a:cxn ang="0">
                  <a:pos x="585" y="540"/>
                </a:cxn>
                <a:cxn ang="0">
                  <a:pos x="555" y="570"/>
                </a:cxn>
                <a:cxn ang="0">
                  <a:pos x="615" y="580"/>
                </a:cxn>
                <a:cxn ang="0">
                  <a:pos x="797" y="599"/>
                </a:cxn>
                <a:cxn ang="0">
                  <a:pos x="827" y="434"/>
                </a:cxn>
              </a:cxnLst>
              <a:rect l="0" t="0" r="r" b="b"/>
              <a:pathLst>
                <a:path w="838" h="599">
                  <a:moveTo>
                    <a:pt x="827" y="434"/>
                  </a:moveTo>
                  <a:lnTo>
                    <a:pt x="827" y="434"/>
                  </a:lnTo>
                  <a:lnTo>
                    <a:pt x="816" y="424"/>
                  </a:lnTo>
                  <a:lnTo>
                    <a:pt x="805" y="421"/>
                  </a:lnTo>
                  <a:lnTo>
                    <a:pt x="794" y="421"/>
                  </a:lnTo>
                  <a:lnTo>
                    <a:pt x="782" y="427"/>
                  </a:lnTo>
                  <a:lnTo>
                    <a:pt x="782" y="427"/>
                  </a:lnTo>
                  <a:lnTo>
                    <a:pt x="775" y="447"/>
                  </a:lnTo>
                  <a:lnTo>
                    <a:pt x="760" y="464"/>
                  </a:lnTo>
                  <a:lnTo>
                    <a:pt x="741" y="477"/>
                  </a:lnTo>
                  <a:lnTo>
                    <a:pt x="723" y="480"/>
                  </a:lnTo>
                  <a:lnTo>
                    <a:pt x="723" y="480"/>
                  </a:lnTo>
                  <a:lnTo>
                    <a:pt x="708" y="477"/>
                  </a:lnTo>
                  <a:lnTo>
                    <a:pt x="693" y="474"/>
                  </a:lnTo>
                  <a:lnTo>
                    <a:pt x="682" y="464"/>
                  </a:lnTo>
                  <a:lnTo>
                    <a:pt x="671" y="450"/>
                  </a:lnTo>
                  <a:lnTo>
                    <a:pt x="659" y="437"/>
                  </a:lnTo>
                  <a:lnTo>
                    <a:pt x="652" y="421"/>
                  </a:lnTo>
                  <a:lnTo>
                    <a:pt x="648" y="404"/>
                  </a:lnTo>
                  <a:lnTo>
                    <a:pt x="645" y="384"/>
                  </a:lnTo>
                  <a:lnTo>
                    <a:pt x="645" y="384"/>
                  </a:lnTo>
                  <a:lnTo>
                    <a:pt x="645" y="364"/>
                  </a:lnTo>
                  <a:lnTo>
                    <a:pt x="648" y="344"/>
                  </a:lnTo>
                  <a:lnTo>
                    <a:pt x="656" y="328"/>
                  </a:lnTo>
                  <a:lnTo>
                    <a:pt x="663" y="315"/>
                  </a:lnTo>
                  <a:lnTo>
                    <a:pt x="674" y="305"/>
                  </a:lnTo>
                  <a:lnTo>
                    <a:pt x="686" y="295"/>
                  </a:lnTo>
                  <a:lnTo>
                    <a:pt x="700" y="288"/>
                  </a:lnTo>
                  <a:lnTo>
                    <a:pt x="715" y="285"/>
                  </a:lnTo>
                  <a:lnTo>
                    <a:pt x="715" y="285"/>
                  </a:lnTo>
                  <a:lnTo>
                    <a:pt x="734" y="288"/>
                  </a:lnTo>
                  <a:lnTo>
                    <a:pt x="749" y="298"/>
                  </a:lnTo>
                  <a:lnTo>
                    <a:pt x="764" y="315"/>
                  </a:lnTo>
                  <a:lnTo>
                    <a:pt x="779" y="331"/>
                  </a:lnTo>
                  <a:lnTo>
                    <a:pt x="779" y="331"/>
                  </a:lnTo>
                  <a:lnTo>
                    <a:pt x="786" y="335"/>
                  </a:lnTo>
                  <a:lnTo>
                    <a:pt x="797" y="338"/>
                  </a:lnTo>
                  <a:lnTo>
                    <a:pt x="808" y="335"/>
                  </a:lnTo>
                  <a:lnTo>
                    <a:pt x="820" y="328"/>
                  </a:lnTo>
                  <a:lnTo>
                    <a:pt x="823" y="321"/>
                  </a:lnTo>
                  <a:lnTo>
                    <a:pt x="823" y="321"/>
                  </a:lnTo>
                  <a:lnTo>
                    <a:pt x="827" y="252"/>
                  </a:lnTo>
                  <a:lnTo>
                    <a:pt x="831" y="229"/>
                  </a:lnTo>
                  <a:lnTo>
                    <a:pt x="834" y="209"/>
                  </a:lnTo>
                  <a:lnTo>
                    <a:pt x="834" y="209"/>
                  </a:lnTo>
                  <a:lnTo>
                    <a:pt x="838" y="192"/>
                  </a:lnTo>
                  <a:lnTo>
                    <a:pt x="834" y="182"/>
                  </a:lnTo>
                  <a:lnTo>
                    <a:pt x="827" y="179"/>
                  </a:lnTo>
                  <a:lnTo>
                    <a:pt x="816" y="176"/>
                  </a:lnTo>
                  <a:lnTo>
                    <a:pt x="797" y="176"/>
                  </a:lnTo>
                  <a:lnTo>
                    <a:pt x="786" y="176"/>
                  </a:lnTo>
                  <a:lnTo>
                    <a:pt x="786" y="176"/>
                  </a:lnTo>
                  <a:lnTo>
                    <a:pt x="764" y="189"/>
                  </a:lnTo>
                  <a:lnTo>
                    <a:pt x="738" y="199"/>
                  </a:lnTo>
                  <a:lnTo>
                    <a:pt x="708" y="205"/>
                  </a:lnTo>
                  <a:lnTo>
                    <a:pt x="671" y="212"/>
                  </a:lnTo>
                  <a:lnTo>
                    <a:pt x="652" y="212"/>
                  </a:lnTo>
                  <a:lnTo>
                    <a:pt x="633" y="212"/>
                  </a:lnTo>
                  <a:lnTo>
                    <a:pt x="615" y="209"/>
                  </a:lnTo>
                  <a:lnTo>
                    <a:pt x="596" y="202"/>
                  </a:lnTo>
                  <a:lnTo>
                    <a:pt x="578" y="195"/>
                  </a:lnTo>
                  <a:lnTo>
                    <a:pt x="563" y="182"/>
                  </a:lnTo>
                  <a:lnTo>
                    <a:pt x="563" y="182"/>
                  </a:lnTo>
                  <a:lnTo>
                    <a:pt x="559" y="179"/>
                  </a:lnTo>
                  <a:lnTo>
                    <a:pt x="559" y="179"/>
                  </a:lnTo>
                  <a:lnTo>
                    <a:pt x="559" y="166"/>
                  </a:lnTo>
                  <a:lnTo>
                    <a:pt x="559" y="159"/>
                  </a:lnTo>
                  <a:lnTo>
                    <a:pt x="566" y="149"/>
                  </a:lnTo>
                  <a:lnTo>
                    <a:pt x="566" y="149"/>
                  </a:lnTo>
                  <a:lnTo>
                    <a:pt x="592" y="136"/>
                  </a:lnTo>
                  <a:lnTo>
                    <a:pt x="615" y="119"/>
                  </a:lnTo>
                  <a:lnTo>
                    <a:pt x="630" y="103"/>
                  </a:lnTo>
                  <a:lnTo>
                    <a:pt x="633" y="93"/>
                  </a:lnTo>
                  <a:lnTo>
                    <a:pt x="633" y="83"/>
                  </a:lnTo>
                  <a:lnTo>
                    <a:pt x="633" y="83"/>
                  </a:lnTo>
                  <a:lnTo>
                    <a:pt x="630" y="66"/>
                  </a:lnTo>
                  <a:lnTo>
                    <a:pt x="622" y="50"/>
                  </a:lnTo>
                  <a:lnTo>
                    <a:pt x="611" y="36"/>
                  </a:lnTo>
                  <a:lnTo>
                    <a:pt x="592" y="27"/>
                  </a:lnTo>
                  <a:lnTo>
                    <a:pt x="574" y="17"/>
                  </a:lnTo>
                  <a:lnTo>
                    <a:pt x="548" y="7"/>
                  </a:lnTo>
                  <a:lnTo>
                    <a:pt x="522" y="3"/>
                  </a:lnTo>
                  <a:lnTo>
                    <a:pt x="496" y="0"/>
                  </a:lnTo>
                  <a:lnTo>
                    <a:pt x="496" y="0"/>
                  </a:lnTo>
                  <a:lnTo>
                    <a:pt x="466" y="3"/>
                  </a:lnTo>
                  <a:lnTo>
                    <a:pt x="440" y="7"/>
                  </a:lnTo>
                  <a:lnTo>
                    <a:pt x="417" y="13"/>
                  </a:lnTo>
                  <a:lnTo>
                    <a:pt x="395" y="23"/>
                  </a:lnTo>
                  <a:lnTo>
                    <a:pt x="380" y="33"/>
                  </a:lnTo>
                  <a:lnTo>
                    <a:pt x="365" y="46"/>
                  </a:lnTo>
                  <a:lnTo>
                    <a:pt x="358" y="63"/>
                  </a:lnTo>
                  <a:lnTo>
                    <a:pt x="354" y="80"/>
                  </a:lnTo>
                  <a:lnTo>
                    <a:pt x="354" y="80"/>
                  </a:lnTo>
                  <a:lnTo>
                    <a:pt x="354" y="89"/>
                  </a:lnTo>
                  <a:lnTo>
                    <a:pt x="358" y="99"/>
                  </a:lnTo>
                  <a:lnTo>
                    <a:pt x="365" y="109"/>
                  </a:lnTo>
                  <a:lnTo>
                    <a:pt x="377" y="119"/>
                  </a:lnTo>
                  <a:lnTo>
                    <a:pt x="399" y="136"/>
                  </a:lnTo>
                  <a:lnTo>
                    <a:pt x="429" y="149"/>
                  </a:lnTo>
                  <a:lnTo>
                    <a:pt x="429" y="149"/>
                  </a:lnTo>
                  <a:lnTo>
                    <a:pt x="436" y="159"/>
                  </a:lnTo>
                  <a:lnTo>
                    <a:pt x="436" y="172"/>
                  </a:lnTo>
                  <a:lnTo>
                    <a:pt x="432" y="185"/>
                  </a:lnTo>
                  <a:lnTo>
                    <a:pt x="417" y="199"/>
                  </a:lnTo>
                  <a:lnTo>
                    <a:pt x="417" y="202"/>
                  </a:lnTo>
                  <a:lnTo>
                    <a:pt x="417" y="202"/>
                  </a:lnTo>
                  <a:lnTo>
                    <a:pt x="410" y="205"/>
                  </a:lnTo>
                  <a:lnTo>
                    <a:pt x="395" y="209"/>
                  </a:lnTo>
                  <a:lnTo>
                    <a:pt x="380" y="212"/>
                  </a:lnTo>
                  <a:lnTo>
                    <a:pt x="358" y="212"/>
                  </a:lnTo>
                  <a:lnTo>
                    <a:pt x="336" y="212"/>
                  </a:lnTo>
                  <a:lnTo>
                    <a:pt x="306" y="209"/>
                  </a:lnTo>
                  <a:lnTo>
                    <a:pt x="272" y="199"/>
                  </a:lnTo>
                  <a:lnTo>
                    <a:pt x="231" y="189"/>
                  </a:lnTo>
                  <a:lnTo>
                    <a:pt x="157" y="162"/>
                  </a:lnTo>
                  <a:lnTo>
                    <a:pt x="157" y="162"/>
                  </a:lnTo>
                  <a:lnTo>
                    <a:pt x="157" y="215"/>
                  </a:lnTo>
                  <a:lnTo>
                    <a:pt x="161" y="321"/>
                  </a:lnTo>
                  <a:lnTo>
                    <a:pt x="161" y="321"/>
                  </a:lnTo>
                  <a:lnTo>
                    <a:pt x="153" y="328"/>
                  </a:lnTo>
                  <a:lnTo>
                    <a:pt x="142" y="331"/>
                  </a:lnTo>
                  <a:lnTo>
                    <a:pt x="127" y="331"/>
                  </a:lnTo>
                  <a:lnTo>
                    <a:pt x="112" y="325"/>
                  </a:lnTo>
                  <a:lnTo>
                    <a:pt x="112" y="325"/>
                  </a:lnTo>
                  <a:lnTo>
                    <a:pt x="101" y="311"/>
                  </a:lnTo>
                  <a:lnTo>
                    <a:pt x="90" y="301"/>
                  </a:lnTo>
                  <a:lnTo>
                    <a:pt x="79" y="295"/>
                  </a:lnTo>
                  <a:lnTo>
                    <a:pt x="64" y="291"/>
                  </a:lnTo>
                  <a:lnTo>
                    <a:pt x="64" y="291"/>
                  </a:lnTo>
                  <a:lnTo>
                    <a:pt x="53" y="291"/>
                  </a:lnTo>
                  <a:lnTo>
                    <a:pt x="38" y="298"/>
                  </a:lnTo>
                  <a:lnTo>
                    <a:pt x="27" y="305"/>
                  </a:lnTo>
                  <a:lnTo>
                    <a:pt x="19" y="318"/>
                  </a:lnTo>
                  <a:lnTo>
                    <a:pt x="12" y="328"/>
                  </a:lnTo>
                  <a:lnTo>
                    <a:pt x="4" y="344"/>
                  </a:lnTo>
                  <a:lnTo>
                    <a:pt x="0" y="361"/>
                  </a:lnTo>
                  <a:lnTo>
                    <a:pt x="0" y="378"/>
                  </a:lnTo>
                  <a:lnTo>
                    <a:pt x="0" y="378"/>
                  </a:lnTo>
                  <a:lnTo>
                    <a:pt x="0" y="394"/>
                  </a:lnTo>
                  <a:lnTo>
                    <a:pt x="4" y="411"/>
                  </a:lnTo>
                  <a:lnTo>
                    <a:pt x="8" y="427"/>
                  </a:lnTo>
                  <a:lnTo>
                    <a:pt x="15" y="440"/>
                  </a:lnTo>
                  <a:lnTo>
                    <a:pt x="27" y="450"/>
                  </a:lnTo>
                  <a:lnTo>
                    <a:pt x="38" y="457"/>
                  </a:lnTo>
                  <a:lnTo>
                    <a:pt x="49" y="464"/>
                  </a:lnTo>
                  <a:lnTo>
                    <a:pt x="60" y="467"/>
                  </a:lnTo>
                  <a:lnTo>
                    <a:pt x="60" y="467"/>
                  </a:lnTo>
                  <a:lnTo>
                    <a:pt x="75" y="464"/>
                  </a:lnTo>
                  <a:lnTo>
                    <a:pt x="86" y="457"/>
                  </a:lnTo>
                  <a:lnTo>
                    <a:pt x="101" y="447"/>
                  </a:lnTo>
                  <a:lnTo>
                    <a:pt x="108" y="434"/>
                  </a:lnTo>
                  <a:lnTo>
                    <a:pt x="108" y="434"/>
                  </a:lnTo>
                  <a:lnTo>
                    <a:pt x="116" y="427"/>
                  </a:lnTo>
                  <a:lnTo>
                    <a:pt x="127" y="424"/>
                  </a:lnTo>
                  <a:lnTo>
                    <a:pt x="142" y="424"/>
                  </a:lnTo>
                  <a:lnTo>
                    <a:pt x="149" y="427"/>
                  </a:lnTo>
                  <a:lnTo>
                    <a:pt x="161" y="434"/>
                  </a:lnTo>
                  <a:lnTo>
                    <a:pt x="161" y="434"/>
                  </a:lnTo>
                  <a:lnTo>
                    <a:pt x="157" y="507"/>
                  </a:lnTo>
                  <a:lnTo>
                    <a:pt x="157" y="546"/>
                  </a:lnTo>
                  <a:lnTo>
                    <a:pt x="153" y="566"/>
                  </a:lnTo>
                  <a:lnTo>
                    <a:pt x="149" y="580"/>
                  </a:lnTo>
                  <a:lnTo>
                    <a:pt x="149" y="580"/>
                  </a:lnTo>
                  <a:lnTo>
                    <a:pt x="172" y="576"/>
                  </a:lnTo>
                  <a:lnTo>
                    <a:pt x="231" y="570"/>
                  </a:lnTo>
                  <a:lnTo>
                    <a:pt x="272" y="570"/>
                  </a:lnTo>
                  <a:lnTo>
                    <a:pt x="317" y="570"/>
                  </a:lnTo>
                  <a:lnTo>
                    <a:pt x="362" y="573"/>
                  </a:lnTo>
                  <a:lnTo>
                    <a:pt x="406" y="580"/>
                  </a:lnTo>
                  <a:lnTo>
                    <a:pt x="406" y="580"/>
                  </a:lnTo>
                  <a:lnTo>
                    <a:pt x="421" y="580"/>
                  </a:lnTo>
                  <a:lnTo>
                    <a:pt x="421" y="580"/>
                  </a:lnTo>
                  <a:lnTo>
                    <a:pt x="429" y="570"/>
                  </a:lnTo>
                  <a:lnTo>
                    <a:pt x="432" y="563"/>
                  </a:lnTo>
                  <a:lnTo>
                    <a:pt x="429" y="556"/>
                  </a:lnTo>
                  <a:lnTo>
                    <a:pt x="425" y="550"/>
                  </a:lnTo>
                  <a:lnTo>
                    <a:pt x="425" y="550"/>
                  </a:lnTo>
                  <a:lnTo>
                    <a:pt x="399" y="540"/>
                  </a:lnTo>
                  <a:lnTo>
                    <a:pt x="377" y="527"/>
                  </a:lnTo>
                  <a:lnTo>
                    <a:pt x="365" y="513"/>
                  </a:lnTo>
                  <a:lnTo>
                    <a:pt x="362" y="507"/>
                  </a:lnTo>
                  <a:lnTo>
                    <a:pt x="362" y="500"/>
                  </a:lnTo>
                  <a:lnTo>
                    <a:pt x="362" y="500"/>
                  </a:lnTo>
                  <a:lnTo>
                    <a:pt x="362" y="487"/>
                  </a:lnTo>
                  <a:lnTo>
                    <a:pt x="369" y="477"/>
                  </a:lnTo>
                  <a:lnTo>
                    <a:pt x="384" y="467"/>
                  </a:lnTo>
                  <a:lnTo>
                    <a:pt x="399" y="460"/>
                  </a:lnTo>
                  <a:lnTo>
                    <a:pt x="417" y="454"/>
                  </a:lnTo>
                  <a:lnTo>
                    <a:pt x="440" y="447"/>
                  </a:lnTo>
                  <a:lnTo>
                    <a:pt x="462" y="447"/>
                  </a:lnTo>
                  <a:lnTo>
                    <a:pt x="488" y="444"/>
                  </a:lnTo>
                  <a:lnTo>
                    <a:pt x="488" y="444"/>
                  </a:lnTo>
                  <a:lnTo>
                    <a:pt x="514" y="447"/>
                  </a:lnTo>
                  <a:lnTo>
                    <a:pt x="540" y="450"/>
                  </a:lnTo>
                  <a:lnTo>
                    <a:pt x="559" y="454"/>
                  </a:lnTo>
                  <a:lnTo>
                    <a:pt x="578" y="464"/>
                  </a:lnTo>
                  <a:lnTo>
                    <a:pt x="596" y="470"/>
                  </a:lnTo>
                  <a:lnTo>
                    <a:pt x="607" y="480"/>
                  </a:lnTo>
                  <a:lnTo>
                    <a:pt x="615" y="490"/>
                  </a:lnTo>
                  <a:lnTo>
                    <a:pt x="615" y="503"/>
                  </a:lnTo>
                  <a:lnTo>
                    <a:pt x="615" y="503"/>
                  </a:lnTo>
                  <a:lnTo>
                    <a:pt x="611" y="517"/>
                  </a:lnTo>
                  <a:lnTo>
                    <a:pt x="600" y="527"/>
                  </a:lnTo>
                  <a:lnTo>
                    <a:pt x="585" y="540"/>
                  </a:lnTo>
                  <a:lnTo>
                    <a:pt x="563" y="546"/>
                  </a:lnTo>
                  <a:lnTo>
                    <a:pt x="563" y="546"/>
                  </a:lnTo>
                  <a:lnTo>
                    <a:pt x="552" y="560"/>
                  </a:lnTo>
                  <a:lnTo>
                    <a:pt x="555" y="570"/>
                  </a:lnTo>
                  <a:lnTo>
                    <a:pt x="559" y="576"/>
                  </a:lnTo>
                  <a:lnTo>
                    <a:pt x="566" y="583"/>
                  </a:lnTo>
                  <a:lnTo>
                    <a:pt x="566" y="583"/>
                  </a:lnTo>
                  <a:lnTo>
                    <a:pt x="615" y="580"/>
                  </a:lnTo>
                  <a:lnTo>
                    <a:pt x="674" y="583"/>
                  </a:lnTo>
                  <a:lnTo>
                    <a:pt x="741" y="586"/>
                  </a:lnTo>
                  <a:lnTo>
                    <a:pt x="771" y="593"/>
                  </a:lnTo>
                  <a:lnTo>
                    <a:pt x="797" y="599"/>
                  </a:lnTo>
                  <a:lnTo>
                    <a:pt x="838" y="566"/>
                  </a:lnTo>
                  <a:lnTo>
                    <a:pt x="838" y="566"/>
                  </a:lnTo>
                  <a:lnTo>
                    <a:pt x="827" y="434"/>
                  </a:lnTo>
                  <a:lnTo>
                    <a:pt x="827" y="434"/>
                  </a:lnTo>
                  <a:close/>
                </a:path>
              </a:pathLst>
            </a:custGeom>
            <a:solidFill>
              <a:srgbClr val="FFC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90" name="Freeform 60"/>
            <p:cNvSpPr>
              <a:spLocks/>
            </p:cNvSpPr>
            <p:nvPr/>
          </p:nvSpPr>
          <p:spPr bwMode="auto">
            <a:xfrm>
              <a:off x="1780" y="2204"/>
              <a:ext cx="365" cy="39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16"/>
                </a:cxn>
                <a:cxn ang="0">
                  <a:pos x="7" y="53"/>
                </a:cxn>
                <a:cxn ang="0">
                  <a:pos x="19" y="106"/>
                </a:cxn>
                <a:cxn ang="0">
                  <a:pos x="30" y="139"/>
                </a:cxn>
                <a:cxn ang="0">
                  <a:pos x="48" y="172"/>
                </a:cxn>
                <a:cxn ang="0">
                  <a:pos x="67" y="205"/>
                </a:cxn>
                <a:cxn ang="0">
                  <a:pos x="89" y="238"/>
                </a:cxn>
                <a:cxn ang="0">
                  <a:pos x="119" y="271"/>
                </a:cxn>
                <a:cxn ang="0">
                  <a:pos x="153" y="301"/>
                </a:cxn>
                <a:cxn ang="0">
                  <a:pos x="194" y="331"/>
                </a:cxn>
                <a:cxn ang="0">
                  <a:pos x="242" y="354"/>
                </a:cxn>
                <a:cxn ang="0">
                  <a:pos x="294" y="374"/>
                </a:cxn>
                <a:cxn ang="0">
                  <a:pos x="357" y="391"/>
                </a:cxn>
                <a:cxn ang="0">
                  <a:pos x="365" y="364"/>
                </a:cxn>
                <a:cxn ang="0">
                  <a:pos x="365" y="364"/>
                </a:cxn>
                <a:cxn ang="0">
                  <a:pos x="305" y="347"/>
                </a:cxn>
                <a:cxn ang="0">
                  <a:pos x="257" y="331"/>
                </a:cxn>
                <a:cxn ang="0">
                  <a:pos x="212" y="308"/>
                </a:cxn>
                <a:cxn ang="0">
                  <a:pos x="175" y="281"/>
                </a:cxn>
                <a:cxn ang="0">
                  <a:pos x="141" y="251"/>
                </a:cxn>
                <a:cxn ang="0">
                  <a:pos x="115" y="222"/>
                </a:cxn>
                <a:cxn ang="0">
                  <a:pos x="93" y="192"/>
                </a:cxn>
                <a:cxn ang="0">
                  <a:pos x="74" y="162"/>
                </a:cxn>
                <a:cxn ang="0">
                  <a:pos x="63" y="132"/>
                </a:cxn>
                <a:cxn ang="0">
                  <a:pos x="52" y="102"/>
                </a:cxn>
                <a:cxn ang="0">
                  <a:pos x="37" y="53"/>
                </a:cxn>
                <a:cxn ang="0">
                  <a:pos x="33" y="16"/>
                </a:cxn>
                <a:cxn ang="0">
                  <a:pos x="30" y="0"/>
                </a:cxn>
                <a:cxn ang="0">
                  <a:pos x="0" y="0"/>
                </a:cxn>
              </a:cxnLst>
              <a:rect l="0" t="0" r="r" b="b"/>
              <a:pathLst>
                <a:path w="365" h="391">
                  <a:moveTo>
                    <a:pt x="0" y="0"/>
                  </a:moveTo>
                  <a:lnTo>
                    <a:pt x="0" y="0"/>
                  </a:lnTo>
                  <a:lnTo>
                    <a:pt x="0" y="16"/>
                  </a:lnTo>
                  <a:lnTo>
                    <a:pt x="7" y="53"/>
                  </a:lnTo>
                  <a:lnTo>
                    <a:pt x="19" y="106"/>
                  </a:lnTo>
                  <a:lnTo>
                    <a:pt x="30" y="139"/>
                  </a:lnTo>
                  <a:lnTo>
                    <a:pt x="48" y="172"/>
                  </a:lnTo>
                  <a:lnTo>
                    <a:pt x="67" y="205"/>
                  </a:lnTo>
                  <a:lnTo>
                    <a:pt x="89" y="238"/>
                  </a:lnTo>
                  <a:lnTo>
                    <a:pt x="119" y="271"/>
                  </a:lnTo>
                  <a:lnTo>
                    <a:pt x="153" y="301"/>
                  </a:lnTo>
                  <a:lnTo>
                    <a:pt x="194" y="331"/>
                  </a:lnTo>
                  <a:lnTo>
                    <a:pt x="242" y="354"/>
                  </a:lnTo>
                  <a:lnTo>
                    <a:pt x="294" y="374"/>
                  </a:lnTo>
                  <a:lnTo>
                    <a:pt x="357" y="391"/>
                  </a:lnTo>
                  <a:lnTo>
                    <a:pt x="365" y="364"/>
                  </a:lnTo>
                  <a:lnTo>
                    <a:pt x="365" y="364"/>
                  </a:lnTo>
                  <a:lnTo>
                    <a:pt x="305" y="347"/>
                  </a:lnTo>
                  <a:lnTo>
                    <a:pt x="257" y="331"/>
                  </a:lnTo>
                  <a:lnTo>
                    <a:pt x="212" y="308"/>
                  </a:lnTo>
                  <a:lnTo>
                    <a:pt x="175" y="281"/>
                  </a:lnTo>
                  <a:lnTo>
                    <a:pt x="141" y="251"/>
                  </a:lnTo>
                  <a:lnTo>
                    <a:pt x="115" y="222"/>
                  </a:lnTo>
                  <a:lnTo>
                    <a:pt x="93" y="192"/>
                  </a:lnTo>
                  <a:lnTo>
                    <a:pt x="74" y="162"/>
                  </a:lnTo>
                  <a:lnTo>
                    <a:pt x="63" y="132"/>
                  </a:lnTo>
                  <a:lnTo>
                    <a:pt x="52" y="102"/>
                  </a:lnTo>
                  <a:lnTo>
                    <a:pt x="37" y="53"/>
                  </a:lnTo>
                  <a:lnTo>
                    <a:pt x="33" y="16"/>
                  </a:lnTo>
                  <a:lnTo>
                    <a:pt x="3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91" name="Freeform 61"/>
            <p:cNvSpPr>
              <a:spLocks/>
            </p:cNvSpPr>
            <p:nvPr/>
          </p:nvSpPr>
          <p:spPr bwMode="auto">
            <a:xfrm>
              <a:off x="2212" y="2200"/>
              <a:ext cx="234" cy="401"/>
            </a:xfrm>
            <a:custGeom>
              <a:avLst/>
              <a:gdLst/>
              <a:ahLst/>
              <a:cxnLst>
                <a:cxn ang="0">
                  <a:pos x="201" y="4"/>
                </a:cxn>
                <a:cxn ang="0">
                  <a:pos x="201" y="4"/>
                </a:cxn>
                <a:cxn ang="0">
                  <a:pos x="201" y="20"/>
                </a:cxn>
                <a:cxn ang="0">
                  <a:pos x="205" y="57"/>
                </a:cxn>
                <a:cxn ang="0">
                  <a:pos x="201" y="113"/>
                </a:cxn>
                <a:cxn ang="0">
                  <a:pos x="197" y="146"/>
                </a:cxn>
                <a:cxn ang="0">
                  <a:pos x="190" y="179"/>
                </a:cxn>
                <a:cxn ang="0">
                  <a:pos x="179" y="212"/>
                </a:cxn>
                <a:cxn ang="0">
                  <a:pos x="167" y="245"/>
                </a:cxn>
                <a:cxn ang="0">
                  <a:pos x="152" y="275"/>
                </a:cxn>
                <a:cxn ang="0">
                  <a:pos x="130" y="305"/>
                </a:cxn>
                <a:cxn ang="0">
                  <a:pos x="108" y="328"/>
                </a:cxn>
                <a:cxn ang="0">
                  <a:pos x="78" y="348"/>
                </a:cxn>
                <a:cxn ang="0">
                  <a:pos x="41" y="365"/>
                </a:cxn>
                <a:cxn ang="0">
                  <a:pos x="22" y="371"/>
                </a:cxn>
                <a:cxn ang="0">
                  <a:pos x="0" y="375"/>
                </a:cxn>
                <a:cxn ang="0">
                  <a:pos x="7" y="401"/>
                </a:cxn>
                <a:cxn ang="0">
                  <a:pos x="7" y="401"/>
                </a:cxn>
                <a:cxn ang="0">
                  <a:pos x="30" y="398"/>
                </a:cxn>
                <a:cxn ang="0">
                  <a:pos x="52" y="391"/>
                </a:cxn>
                <a:cxn ang="0">
                  <a:pos x="71" y="385"/>
                </a:cxn>
                <a:cxn ang="0">
                  <a:pos x="89" y="375"/>
                </a:cxn>
                <a:cxn ang="0">
                  <a:pos x="123" y="355"/>
                </a:cxn>
                <a:cxn ang="0">
                  <a:pos x="152" y="328"/>
                </a:cxn>
                <a:cxn ang="0">
                  <a:pos x="175" y="298"/>
                </a:cxn>
                <a:cxn ang="0">
                  <a:pos x="193" y="265"/>
                </a:cxn>
                <a:cxn ang="0">
                  <a:pos x="208" y="229"/>
                </a:cxn>
                <a:cxn ang="0">
                  <a:pos x="219" y="196"/>
                </a:cxn>
                <a:cxn ang="0">
                  <a:pos x="227" y="159"/>
                </a:cxn>
                <a:cxn ang="0">
                  <a:pos x="231" y="126"/>
                </a:cxn>
                <a:cxn ang="0">
                  <a:pos x="234" y="63"/>
                </a:cxn>
                <a:cxn ang="0">
                  <a:pos x="234" y="20"/>
                </a:cxn>
                <a:cxn ang="0">
                  <a:pos x="234" y="0"/>
                </a:cxn>
                <a:cxn ang="0">
                  <a:pos x="201" y="4"/>
                </a:cxn>
              </a:cxnLst>
              <a:rect l="0" t="0" r="r" b="b"/>
              <a:pathLst>
                <a:path w="234" h="401">
                  <a:moveTo>
                    <a:pt x="201" y="4"/>
                  </a:moveTo>
                  <a:lnTo>
                    <a:pt x="201" y="4"/>
                  </a:lnTo>
                  <a:lnTo>
                    <a:pt x="201" y="20"/>
                  </a:lnTo>
                  <a:lnTo>
                    <a:pt x="205" y="57"/>
                  </a:lnTo>
                  <a:lnTo>
                    <a:pt x="201" y="113"/>
                  </a:lnTo>
                  <a:lnTo>
                    <a:pt x="197" y="146"/>
                  </a:lnTo>
                  <a:lnTo>
                    <a:pt x="190" y="179"/>
                  </a:lnTo>
                  <a:lnTo>
                    <a:pt x="179" y="212"/>
                  </a:lnTo>
                  <a:lnTo>
                    <a:pt x="167" y="245"/>
                  </a:lnTo>
                  <a:lnTo>
                    <a:pt x="152" y="275"/>
                  </a:lnTo>
                  <a:lnTo>
                    <a:pt x="130" y="305"/>
                  </a:lnTo>
                  <a:lnTo>
                    <a:pt x="108" y="328"/>
                  </a:lnTo>
                  <a:lnTo>
                    <a:pt x="78" y="348"/>
                  </a:lnTo>
                  <a:lnTo>
                    <a:pt x="41" y="365"/>
                  </a:lnTo>
                  <a:lnTo>
                    <a:pt x="22" y="371"/>
                  </a:lnTo>
                  <a:lnTo>
                    <a:pt x="0" y="375"/>
                  </a:lnTo>
                  <a:lnTo>
                    <a:pt x="7" y="401"/>
                  </a:lnTo>
                  <a:lnTo>
                    <a:pt x="7" y="401"/>
                  </a:lnTo>
                  <a:lnTo>
                    <a:pt x="30" y="398"/>
                  </a:lnTo>
                  <a:lnTo>
                    <a:pt x="52" y="391"/>
                  </a:lnTo>
                  <a:lnTo>
                    <a:pt x="71" y="385"/>
                  </a:lnTo>
                  <a:lnTo>
                    <a:pt x="89" y="375"/>
                  </a:lnTo>
                  <a:lnTo>
                    <a:pt x="123" y="355"/>
                  </a:lnTo>
                  <a:lnTo>
                    <a:pt x="152" y="328"/>
                  </a:lnTo>
                  <a:lnTo>
                    <a:pt x="175" y="298"/>
                  </a:lnTo>
                  <a:lnTo>
                    <a:pt x="193" y="265"/>
                  </a:lnTo>
                  <a:lnTo>
                    <a:pt x="208" y="229"/>
                  </a:lnTo>
                  <a:lnTo>
                    <a:pt x="219" y="196"/>
                  </a:lnTo>
                  <a:lnTo>
                    <a:pt x="227" y="159"/>
                  </a:lnTo>
                  <a:lnTo>
                    <a:pt x="231" y="126"/>
                  </a:lnTo>
                  <a:lnTo>
                    <a:pt x="234" y="63"/>
                  </a:lnTo>
                  <a:lnTo>
                    <a:pt x="234" y="20"/>
                  </a:lnTo>
                  <a:lnTo>
                    <a:pt x="234" y="0"/>
                  </a:lnTo>
                  <a:lnTo>
                    <a:pt x="201" y="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92" name="Freeform 62"/>
            <p:cNvSpPr>
              <a:spLocks/>
            </p:cNvSpPr>
            <p:nvPr/>
          </p:nvSpPr>
          <p:spPr bwMode="auto">
            <a:xfrm>
              <a:off x="2074" y="2442"/>
              <a:ext cx="45" cy="27"/>
            </a:xfrm>
            <a:custGeom>
              <a:avLst/>
              <a:gdLst/>
              <a:ahLst/>
              <a:cxnLst>
                <a:cxn ang="0">
                  <a:pos x="37" y="0"/>
                </a:cxn>
                <a:cxn ang="0">
                  <a:pos x="37" y="0"/>
                </a:cxn>
                <a:cxn ang="0">
                  <a:pos x="30" y="10"/>
                </a:cxn>
                <a:cxn ang="0">
                  <a:pos x="19" y="17"/>
                </a:cxn>
                <a:cxn ang="0">
                  <a:pos x="4" y="20"/>
                </a:cxn>
                <a:cxn ang="0">
                  <a:pos x="4" y="20"/>
                </a:cxn>
                <a:cxn ang="0">
                  <a:pos x="0" y="23"/>
                </a:cxn>
                <a:cxn ang="0">
                  <a:pos x="0" y="23"/>
                </a:cxn>
                <a:cxn ang="0">
                  <a:pos x="4" y="27"/>
                </a:cxn>
                <a:cxn ang="0">
                  <a:pos x="4" y="27"/>
                </a:cxn>
                <a:cxn ang="0">
                  <a:pos x="19" y="20"/>
                </a:cxn>
                <a:cxn ang="0">
                  <a:pos x="34" y="13"/>
                </a:cxn>
                <a:cxn ang="0">
                  <a:pos x="45" y="3"/>
                </a:cxn>
                <a:cxn ang="0">
                  <a:pos x="45" y="3"/>
                </a:cxn>
                <a:cxn ang="0">
                  <a:pos x="45" y="0"/>
                </a:cxn>
                <a:cxn ang="0">
                  <a:pos x="45" y="0"/>
                </a:cxn>
                <a:cxn ang="0">
                  <a:pos x="37" y="0"/>
                </a:cxn>
                <a:cxn ang="0">
                  <a:pos x="37" y="0"/>
                </a:cxn>
              </a:cxnLst>
              <a:rect l="0" t="0" r="r" b="b"/>
              <a:pathLst>
                <a:path w="45" h="27">
                  <a:moveTo>
                    <a:pt x="37" y="0"/>
                  </a:moveTo>
                  <a:lnTo>
                    <a:pt x="37" y="0"/>
                  </a:lnTo>
                  <a:lnTo>
                    <a:pt x="30" y="10"/>
                  </a:lnTo>
                  <a:lnTo>
                    <a:pt x="19" y="17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0" y="23"/>
                  </a:lnTo>
                  <a:lnTo>
                    <a:pt x="0" y="23"/>
                  </a:lnTo>
                  <a:lnTo>
                    <a:pt x="4" y="27"/>
                  </a:lnTo>
                  <a:lnTo>
                    <a:pt x="4" y="27"/>
                  </a:lnTo>
                  <a:lnTo>
                    <a:pt x="19" y="20"/>
                  </a:lnTo>
                  <a:lnTo>
                    <a:pt x="34" y="13"/>
                  </a:lnTo>
                  <a:lnTo>
                    <a:pt x="45" y="3"/>
                  </a:lnTo>
                  <a:lnTo>
                    <a:pt x="45" y="3"/>
                  </a:lnTo>
                  <a:lnTo>
                    <a:pt x="45" y="0"/>
                  </a:lnTo>
                  <a:lnTo>
                    <a:pt x="45" y="0"/>
                  </a:lnTo>
                  <a:lnTo>
                    <a:pt x="37" y="0"/>
                  </a:lnTo>
                  <a:lnTo>
                    <a:pt x="37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What Information is Required?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It is important to decide the </a:t>
            </a:r>
            <a:r>
              <a:rPr lang="en-GB" b="1" dirty="0" smtClean="0"/>
              <a:t>specific </a:t>
            </a:r>
            <a:r>
              <a:rPr lang="en-GB" dirty="0" smtClean="0"/>
              <a:t>information that is needed </a:t>
            </a:r>
            <a:r>
              <a:rPr lang="en-GB" b="1" dirty="0" smtClean="0"/>
              <a:t>before</a:t>
            </a:r>
            <a:r>
              <a:rPr lang="en-GB" dirty="0" smtClean="0"/>
              <a:t> you start researching. For example:</a:t>
            </a:r>
          </a:p>
          <a:p>
            <a:pPr lvl="1"/>
            <a:r>
              <a:rPr lang="en-GB" dirty="0" smtClean="0"/>
              <a:t>Date of birth</a:t>
            </a:r>
          </a:p>
          <a:p>
            <a:pPr lvl="1"/>
            <a:r>
              <a:rPr lang="en-GB" dirty="0" smtClean="0"/>
              <a:t>When they were born</a:t>
            </a:r>
          </a:p>
          <a:p>
            <a:pPr lvl="1"/>
            <a:r>
              <a:rPr lang="en-GB" dirty="0" smtClean="0"/>
              <a:t>Education</a:t>
            </a:r>
          </a:p>
          <a:p>
            <a:pPr lvl="1"/>
            <a:r>
              <a:rPr lang="en-GB" dirty="0" smtClean="0"/>
              <a:t>Career etc.</a:t>
            </a:r>
          </a:p>
          <a:p>
            <a:pPr lvl="1"/>
            <a:endParaRPr lang="en-GB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Sources of Information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The Internet is NOT the only source of information. Other sources include:</a:t>
            </a:r>
          </a:p>
          <a:p>
            <a:pPr lvl="1"/>
            <a:r>
              <a:rPr lang="en-GB" dirty="0" smtClean="0"/>
              <a:t>Books</a:t>
            </a:r>
          </a:p>
          <a:p>
            <a:pPr lvl="1"/>
            <a:r>
              <a:rPr lang="en-GB" dirty="0" smtClean="0"/>
              <a:t>Magazines</a:t>
            </a:r>
          </a:p>
          <a:p>
            <a:pPr lvl="1"/>
            <a:r>
              <a:rPr lang="en-GB" dirty="0" smtClean="0"/>
              <a:t>CD-ROMs</a:t>
            </a:r>
            <a:endParaRPr lang="en-GB" dirty="0" smtClean="0"/>
          </a:p>
          <a:p>
            <a:pPr lvl="1"/>
            <a:r>
              <a:rPr lang="en-GB" dirty="0" smtClean="0"/>
              <a:t>People (interviews and questionnaires)</a:t>
            </a:r>
            <a:endParaRPr lang="en-GB" dirty="0"/>
          </a:p>
        </p:txBody>
      </p:sp>
      <p:pic>
        <p:nvPicPr>
          <p:cNvPr id="1027" name="Picture 3" descr="C:\Users\maddamsn\AppData\Local\Microsoft\Windows\Temporary Internet Files\Content.IE5\WTF4KZFC\MPj04386780000[1]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5F4F9"/>
              </a:clrFrom>
              <a:clrTo>
                <a:srgbClr val="F5F4F9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343894" y="4643446"/>
            <a:ext cx="1644639" cy="164307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Finding Information Again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Bookmarks/Favourites in the web browser allow you to find information again.</a:t>
            </a:r>
          </a:p>
          <a:p>
            <a:endParaRPr lang="en-GB" dirty="0" smtClean="0"/>
          </a:p>
          <a:p>
            <a:r>
              <a:rPr lang="en-GB" dirty="0" smtClean="0"/>
              <a:t>Social bookmarking sites like </a:t>
            </a:r>
            <a:r>
              <a:rPr lang="en-GB" dirty="0" smtClean="0">
                <a:hlinkClick r:id="rId2"/>
              </a:rPr>
              <a:t>Delicious</a:t>
            </a:r>
            <a:r>
              <a:rPr lang="en-GB" dirty="0" smtClean="0"/>
              <a:t> allow you to share your bookmarks with </a:t>
            </a:r>
            <a:r>
              <a:rPr lang="en-GB" dirty="0" smtClean="0"/>
              <a:t>others and access them from other computers.</a:t>
            </a:r>
            <a:endParaRPr lang="en-GB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Is the Information Useful?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Not all information found will be useful. </a:t>
            </a:r>
          </a:p>
          <a:p>
            <a:endParaRPr lang="en-GB" dirty="0" smtClean="0"/>
          </a:p>
          <a:p>
            <a:r>
              <a:rPr lang="en-GB" dirty="0" smtClean="0"/>
              <a:t>The following need to be evaluated:</a:t>
            </a:r>
          </a:p>
          <a:p>
            <a:pPr lvl="1"/>
            <a:r>
              <a:rPr lang="en-GB" dirty="0" smtClean="0"/>
              <a:t>Suitability</a:t>
            </a:r>
          </a:p>
          <a:p>
            <a:pPr lvl="1"/>
            <a:r>
              <a:rPr lang="en-GB" dirty="0" smtClean="0"/>
              <a:t>Reliability and t</a:t>
            </a:r>
            <a:r>
              <a:rPr lang="en-GB" dirty="0" smtClean="0"/>
              <a:t>rustworthiness</a:t>
            </a:r>
            <a:endParaRPr lang="en-GB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Copyright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The “Right to Copy”.</a:t>
            </a:r>
          </a:p>
          <a:p>
            <a:endParaRPr lang="en-GB" dirty="0" smtClean="0"/>
          </a:p>
          <a:p>
            <a:r>
              <a:rPr lang="en-GB" dirty="0" smtClean="0"/>
              <a:t>If the provider of the information has copyright to it then permission should be granted to use the information.</a:t>
            </a:r>
            <a:endParaRPr lang="en-GB" dirty="0"/>
          </a:p>
        </p:txBody>
      </p:sp>
      <p:sp>
        <p:nvSpPr>
          <p:cNvPr id="5" name="Rectangle 4"/>
          <p:cNvSpPr/>
          <p:nvPr/>
        </p:nvSpPr>
        <p:spPr>
          <a:xfrm>
            <a:off x="3786182" y="4000504"/>
            <a:ext cx="1507143" cy="221599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138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  <a:reflection blurRad="6350" stA="55000" endA="300" endPos="45500" dir="5400000" sy="-100000" algn="bl" rotWithShape="0"/>
                </a:effectLst>
                <a:latin typeface="Times New (W1)" pitchFamily="18" charset="0"/>
              </a:rPr>
              <a:t>©</a:t>
            </a:r>
            <a:endParaRPr lang="en-US" sz="138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  <a:reflection blurRad="6350" stA="55000" endA="300" endPos="45500" dir="5400000" sy="-100000" algn="bl" rotWithShape="0"/>
              </a:effectLst>
              <a:latin typeface="Times New (W1)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AO4 </a:t>
            </a:r>
            <a:r>
              <a:rPr lang="en-GB" dirty="0" smtClean="0"/>
              <a:t>Portfolio </a:t>
            </a:r>
            <a:r>
              <a:rPr lang="en-GB" dirty="0" smtClean="0"/>
              <a:t>Evidence (Part 1)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Font typeface="Wingdings" pitchFamily="2" charset="2"/>
              <a:buChar char="ü"/>
            </a:pPr>
            <a:r>
              <a:rPr lang="en-GB" dirty="0" smtClean="0"/>
              <a:t>Identify a </a:t>
            </a:r>
            <a:r>
              <a:rPr lang="en-GB" b="1" dirty="0" smtClean="0"/>
              <a:t>wide</a:t>
            </a:r>
            <a:r>
              <a:rPr lang="en-GB" dirty="0" smtClean="0"/>
              <a:t> range of information required to carry out </a:t>
            </a:r>
            <a:r>
              <a:rPr lang="en-GB" b="1" dirty="0" smtClean="0"/>
              <a:t>your part</a:t>
            </a:r>
            <a:r>
              <a:rPr lang="en-GB" dirty="0" smtClean="0"/>
              <a:t> of the group project.</a:t>
            </a:r>
          </a:p>
          <a:p>
            <a:pPr>
              <a:buFont typeface="Wingdings" pitchFamily="2" charset="2"/>
              <a:buChar char="ü"/>
            </a:pPr>
            <a:r>
              <a:rPr lang="en-GB" dirty="0" smtClean="0"/>
              <a:t>Carry out research from the Internet (should have done this in AO3)</a:t>
            </a:r>
          </a:p>
          <a:p>
            <a:pPr>
              <a:buFont typeface="Wingdings" pitchFamily="2" charset="2"/>
              <a:buChar char="ü"/>
            </a:pPr>
            <a:r>
              <a:rPr lang="en-GB" dirty="0" smtClean="0"/>
              <a:t>Collect information from at least one of the following:</a:t>
            </a:r>
          </a:p>
          <a:p>
            <a:pPr lvl="1">
              <a:buFont typeface="Wingdings" pitchFamily="2" charset="2"/>
              <a:buChar char="ü"/>
            </a:pPr>
            <a:r>
              <a:rPr lang="en-GB" dirty="0" smtClean="0"/>
              <a:t>Books</a:t>
            </a:r>
          </a:p>
          <a:p>
            <a:pPr lvl="1">
              <a:buFont typeface="Wingdings" pitchFamily="2" charset="2"/>
              <a:buChar char="ü"/>
            </a:pPr>
            <a:r>
              <a:rPr lang="en-GB" dirty="0" smtClean="0"/>
              <a:t>Magazines</a:t>
            </a:r>
          </a:p>
          <a:p>
            <a:pPr lvl="1">
              <a:buFont typeface="Wingdings" pitchFamily="2" charset="2"/>
              <a:buChar char="ü"/>
            </a:pPr>
            <a:r>
              <a:rPr lang="en-GB" dirty="0" smtClean="0"/>
              <a:t>CD-ROMs</a:t>
            </a:r>
          </a:p>
          <a:p>
            <a:pPr lvl="1">
              <a:buFont typeface="Wingdings" pitchFamily="2" charset="2"/>
              <a:buChar char="ü"/>
            </a:pPr>
            <a:r>
              <a:rPr lang="en-GB" dirty="0" smtClean="0"/>
              <a:t>People </a:t>
            </a:r>
            <a:r>
              <a:rPr lang="en-GB" dirty="0" smtClean="0"/>
              <a:t>(Interview or survey)</a:t>
            </a:r>
            <a:endParaRPr lang="en-GB" dirty="0" smtClean="0"/>
          </a:p>
          <a:p>
            <a:pPr>
              <a:buFont typeface="Wingdings" pitchFamily="2" charset="2"/>
              <a:buChar char="ü"/>
            </a:pPr>
            <a:endParaRPr lang="en-GB" dirty="0" smtClean="0"/>
          </a:p>
          <a:p>
            <a:pPr>
              <a:buFont typeface="Wingdings" pitchFamily="2" charset="2"/>
              <a:buChar char="ü"/>
            </a:pPr>
            <a:endParaRPr lang="en-GB" dirty="0" smtClean="0"/>
          </a:p>
        </p:txBody>
      </p:sp>
      <p:grpSp>
        <p:nvGrpSpPr>
          <p:cNvPr id="4" name="Group 303"/>
          <p:cNvGrpSpPr/>
          <p:nvPr/>
        </p:nvGrpSpPr>
        <p:grpSpPr>
          <a:xfrm>
            <a:off x="8057734" y="0"/>
            <a:ext cx="1086266" cy="928670"/>
            <a:chOff x="6786579" y="1000108"/>
            <a:chExt cx="2172587" cy="1857388"/>
          </a:xfrm>
        </p:grpSpPr>
        <p:grpSp>
          <p:nvGrpSpPr>
            <p:cNvPr id="5" name="Group 159"/>
            <p:cNvGrpSpPr>
              <a:grpSpLocks noChangeAspect="1"/>
            </p:cNvGrpSpPr>
            <p:nvPr/>
          </p:nvGrpSpPr>
          <p:grpSpPr bwMode="auto">
            <a:xfrm>
              <a:off x="7429520" y="1000108"/>
              <a:ext cx="1529646" cy="1571636"/>
              <a:chOff x="4050" y="675"/>
              <a:chExt cx="1530" cy="1572"/>
            </a:xfrm>
          </p:grpSpPr>
          <p:sp>
            <p:nvSpPr>
              <p:cNvPr id="153" name="AutoShape 158"/>
              <p:cNvSpPr>
                <a:spLocks noChangeAspect="1" noChangeArrowheads="1" noTextEdit="1"/>
              </p:cNvSpPr>
              <p:nvPr/>
            </p:nvSpPr>
            <p:spPr bwMode="auto">
              <a:xfrm>
                <a:off x="4050" y="675"/>
                <a:ext cx="1530" cy="157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4" name="Freeform 163"/>
              <p:cNvSpPr>
                <a:spLocks/>
              </p:cNvSpPr>
              <p:nvPr/>
            </p:nvSpPr>
            <p:spPr bwMode="auto">
              <a:xfrm>
                <a:off x="5002" y="2227"/>
                <a:ext cx="48" cy="20"/>
              </a:xfrm>
              <a:custGeom>
                <a:avLst/>
                <a:gdLst/>
                <a:ahLst/>
                <a:cxnLst>
                  <a:cxn ang="0">
                    <a:pos x="24" y="20"/>
                  </a:cxn>
                  <a:cxn ang="0">
                    <a:pos x="19" y="20"/>
                  </a:cxn>
                  <a:cxn ang="0">
                    <a:pos x="15" y="19"/>
                  </a:cxn>
                  <a:cxn ang="0">
                    <a:pos x="11" y="18"/>
                  </a:cxn>
                  <a:cxn ang="0">
                    <a:pos x="7" y="17"/>
                  </a:cxn>
                  <a:cxn ang="0">
                    <a:pos x="4" y="16"/>
                  </a:cxn>
                  <a:cxn ang="0">
                    <a:pos x="2" y="14"/>
                  </a:cxn>
                  <a:cxn ang="0">
                    <a:pos x="0" y="12"/>
                  </a:cxn>
                  <a:cxn ang="0">
                    <a:pos x="0" y="10"/>
                  </a:cxn>
                  <a:cxn ang="0">
                    <a:pos x="0" y="8"/>
                  </a:cxn>
                  <a:cxn ang="0">
                    <a:pos x="2" y="6"/>
                  </a:cxn>
                  <a:cxn ang="0">
                    <a:pos x="4" y="5"/>
                  </a:cxn>
                  <a:cxn ang="0">
                    <a:pos x="7" y="3"/>
                  </a:cxn>
                  <a:cxn ang="0">
                    <a:pos x="11" y="2"/>
                  </a:cxn>
                  <a:cxn ang="0">
                    <a:pos x="15" y="1"/>
                  </a:cxn>
                  <a:cxn ang="0">
                    <a:pos x="19" y="0"/>
                  </a:cxn>
                  <a:cxn ang="0">
                    <a:pos x="24" y="0"/>
                  </a:cxn>
                  <a:cxn ang="0">
                    <a:pos x="29" y="0"/>
                  </a:cxn>
                  <a:cxn ang="0">
                    <a:pos x="33" y="1"/>
                  </a:cxn>
                  <a:cxn ang="0">
                    <a:pos x="37" y="2"/>
                  </a:cxn>
                  <a:cxn ang="0">
                    <a:pos x="41" y="3"/>
                  </a:cxn>
                  <a:cxn ang="0">
                    <a:pos x="44" y="5"/>
                  </a:cxn>
                  <a:cxn ang="0">
                    <a:pos x="47" y="6"/>
                  </a:cxn>
                  <a:cxn ang="0">
                    <a:pos x="48" y="8"/>
                  </a:cxn>
                  <a:cxn ang="0">
                    <a:pos x="48" y="10"/>
                  </a:cxn>
                  <a:cxn ang="0">
                    <a:pos x="48" y="12"/>
                  </a:cxn>
                  <a:cxn ang="0">
                    <a:pos x="47" y="14"/>
                  </a:cxn>
                  <a:cxn ang="0">
                    <a:pos x="44" y="16"/>
                  </a:cxn>
                  <a:cxn ang="0">
                    <a:pos x="41" y="17"/>
                  </a:cxn>
                  <a:cxn ang="0">
                    <a:pos x="37" y="18"/>
                  </a:cxn>
                  <a:cxn ang="0">
                    <a:pos x="33" y="19"/>
                  </a:cxn>
                  <a:cxn ang="0">
                    <a:pos x="29" y="20"/>
                  </a:cxn>
                  <a:cxn ang="0">
                    <a:pos x="24" y="20"/>
                  </a:cxn>
                </a:cxnLst>
                <a:rect l="0" t="0" r="r" b="b"/>
                <a:pathLst>
                  <a:path w="48" h="20">
                    <a:moveTo>
                      <a:pt x="24" y="20"/>
                    </a:moveTo>
                    <a:lnTo>
                      <a:pt x="19" y="20"/>
                    </a:lnTo>
                    <a:lnTo>
                      <a:pt x="15" y="19"/>
                    </a:lnTo>
                    <a:lnTo>
                      <a:pt x="11" y="18"/>
                    </a:lnTo>
                    <a:lnTo>
                      <a:pt x="7" y="17"/>
                    </a:lnTo>
                    <a:lnTo>
                      <a:pt x="4" y="16"/>
                    </a:lnTo>
                    <a:lnTo>
                      <a:pt x="2" y="14"/>
                    </a:lnTo>
                    <a:lnTo>
                      <a:pt x="0" y="12"/>
                    </a:lnTo>
                    <a:lnTo>
                      <a:pt x="0" y="10"/>
                    </a:lnTo>
                    <a:lnTo>
                      <a:pt x="0" y="8"/>
                    </a:lnTo>
                    <a:lnTo>
                      <a:pt x="2" y="6"/>
                    </a:lnTo>
                    <a:lnTo>
                      <a:pt x="4" y="5"/>
                    </a:lnTo>
                    <a:lnTo>
                      <a:pt x="7" y="3"/>
                    </a:lnTo>
                    <a:lnTo>
                      <a:pt x="11" y="2"/>
                    </a:lnTo>
                    <a:lnTo>
                      <a:pt x="15" y="1"/>
                    </a:lnTo>
                    <a:lnTo>
                      <a:pt x="19" y="0"/>
                    </a:lnTo>
                    <a:lnTo>
                      <a:pt x="24" y="0"/>
                    </a:lnTo>
                    <a:lnTo>
                      <a:pt x="29" y="0"/>
                    </a:lnTo>
                    <a:lnTo>
                      <a:pt x="33" y="1"/>
                    </a:lnTo>
                    <a:lnTo>
                      <a:pt x="37" y="2"/>
                    </a:lnTo>
                    <a:lnTo>
                      <a:pt x="41" y="3"/>
                    </a:lnTo>
                    <a:lnTo>
                      <a:pt x="44" y="5"/>
                    </a:lnTo>
                    <a:lnTo>
                      <a:pt x="47" y="6"/>
                    </a:lnTo>
                    <a:lnTo>
                      <a:pt x="48" y="8"/>
                    </a:lnTo>
                    <a:lnTo>
                      <a:pt x="48" y="10"/>
                    </a:lnTo>
                    <a:lnTo>
                      <a:pt x="48" y="12"/>
                    </a:lnTo>
                    <a:lnTo>
                      <a:pt x="47" y="14"/>
                    </a:lnTo>
                    <a:lnTo>
                      <a:pt x="44" y="16"/>
                    </a:lnTo>
                    <a:lnTo>
                      <a:pt x="41" y="17"/>
                    </a:lnTo>
                    <a:lnTo>
                      <a:pt x="37" y="18"/>
                    </a:lnTo>
                    <a:lnTo>
                      <a:pt x="33" y="19"/>
                    </a:lnTo>
                    <a:lnTo>
                      <a:pt x="29" y="20"/>
                    </a:lnTo>
                    <a:lnTo>
                      <a:pt x="24" y="2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5" name="Freeform 170"/>
              <p:cNvSpPr>
                <a:spLocks/>
              </p:cNvSpPr>
              <p:nvPr/>
            </p:nvSpPr>
            <p:spPr bwMode="auto">
              <a:xfrm>
                <a:off x="4350" y="1588"/>
                <a:ext cx="251" cy="128"/>
              </a:xfrm>
              <a:custGeom>
                <a:avLst/>
                <a:gdLst/>
                <a:ahLst/>
                <a:cxnLst>
                  <a:cxn ang="0">
                    <a:pos x="201" y="128"/>
                  </a:cxn>
                  <a:cxn ang="0">
                    <a:pos x="199" y="128"/>
                  </a:cxn>
                  <a:cxn ang="0">
                    <a:pos x="193" y="127"/>
                  </a:cxn>
                  <a:cxn ang="0">
                    <a:pos x="185" y="127"/>
                  </a:cxn>
                  <a:cxn ang="0">
                    <a:pos x="174" y="126"/>
                  </a:cxn>
                  <a:cxn ang="0">
                    <a:pos x="161" y="124"/>
                  </a:cxn>
                  <a:cxn ang="0">
                    <a:pos x="146" y="123"/>
                  </a:cxn>
                  <a:cxn ang="0">
                    <a:pos x="130" y="121"/>
                  </a:cxn>
                  <a:cxn ang="0">
                    <a:pos x="114" y="119"/>
                  </a:cxn>
                  <a:cxn ang="0">
                    <a:pos x="97" y="117"/>
                  </a:cxn>
                  <a:cxn ang="0">
                    <a:pos x="80" y="115"/>
                  </a:cxn>
                  <a:cxn ang="0">
                    <a:pos x="64" y="113"/>
                  </a:cxn>
                  <a:cxn ang="0">
                    <a:pos x="49" y="110"/>
                  </a:cxn>
                  <a:cxn ang="0">
                    <a:pos x="35" y="108"/>
                  </a:cxn>
                  <a:cxn ang="0">
                    <a:pos x="23" y="105"/>
                  </a:cxn>
                  <a:cxn ang="0">
                    <a:pos x="15" y="103"/>
                  </a:cxn>
                  <a:cxn ang="0">
                    <a:pos x="8" y="100"/>
                  </a:cxn>
                  <a:cxn ang="0">
                    <a:pos x="7" y="99"/>
                  </a:cxn>
                  <a:cxn ang="0">
                    <a:pos x="6" y="95"/>
                  </a:cxn>
                  <a:cxn ang="0">
                    <a:pos x="3" y="89"/>
                  </a:cxn>
                  <a:cxn ang="0">
                    <a:pos x="1" y="82"/>
                  </a:cxn>
                  <a:cxn ang="0">
                    <a:pos x="0" y="73"/>
                  </a:cxn>
                  <a:cxn ang="0">
                    <a:pos x="2" y="63"/>
                  </a:cxn>
                  <a:cxn ang="0">
                    <a:pos x="7" y="53"/>
                  </a:cxn>
                  <a:cxn ang="0">
                    <a:pos x="15" y="42"/>
                  </a:cxn>
                  <a:cxn ang="0">
                    <a:pos x="21" y="37"/>
                  </a:cxn>
                  <a:cxn ang="0">
                    <a:pos x="28" y="32"/>
                  </a:cxn>
                  <a:cxn ang="0">
                    <a:pos x="36" y="28"/>
                  </a:cxn>
                  <a:cxn ang="0">
                    <a:pos x="43" y="24"/>
                  </a:cxn>
                  <a:cxn ang="0">
                    <a:pos x="51" y="20"/>
                  </a:cxn>
                  <a:cxn ang="0">
                    <a:pos x="60" y="17"/>
                  </a:cxn>
                  <a:cxn ang="0">
                    <a:pos x="68" y="14"/>
                  </a:cxn>
                  <a:cxn ang="0">
                    <a:pos x="76" y="11"/>
                  </a:cxn>
                  <a:cxn ang="0">
                    <a:pos x="83" y="8"/>
                  </a:cxn>
                  <a:cxn ang="0">
                    <a:pos x="90" y="6"/>
                  </a:cxn>
                  <a:cxn ang="0">
                    <a:pos x="97" y="4"/>
                  </a:cxn>
                  <a:cxn ang="0">
                    <a:pos x="103" y="3"/>
                  </a:cxn>
                  <a:cxn ang="0">
                    <a:pos x="108" y="2"/>
                  </a:cxn>
                  <a:cxn ang="0">
                    <a:pos x="111" y="1"/>
                  </a:cxn>
                  <a:cxn ang="0">
                    <a:pos x="114" y="0"/>
                  </a:cxn>
                  <a:cxn ang="0">
                    <a:pos x="114" y="0"/>
                  </a:cxn>
                  <a:cxn ang="0">
                    <a:pos x="247" y="44"/>
                  </a:cxn>
                  <a:cxn ang="0">
                    <a:pos x="248" y="48"/>
                  </a:cxn>
                  <a:cxn ang="0">
                    <a:pos x="250" y="55"/>
                  </a:cxn>
                  <a:cxn ang="0">
                    <a:pos x="251" y="67"/>
                  </a:cxn>
                  <a:cxn ang="0">
                    <a:pos x="250" y="81"/>
                  </a:cxn>
                  <a:cxn ang="0">
                    <a:pos x="246" y="95"/>
                  </a:cxn>
                  <a:cxn ang="0">
                    <a:pos x="238" y="109"/>
                  </a:cxn>
                  <a:cxn ang="0">
                    <a:pos x="223" y="120"/>
                  </a:cxn>
                  <a:cxn ang="0">
                    <a:pos x="201" y="128"/>
                  </a:cxn>
                </a:cxnLst>
                <a:rect l="0" t="0" r="r" b="b"/>
                <a:pathLst>
                  <a:path w="251" h="128">
                    <a:moveTo>
                      <a:pt x="201" y="128"/>
                    </a:moveTo>
                    <a:lnTo>
                      <a:pt x="199" y="128"/>
                    </a:lnTo>
                    <a:lnTo>
                      <a:pt x="193" y="127"/>
                    </a:lnTo>
                    <a:lnTo>
                      <a:pt x="185" y="127"/>
                    </a:lnTo>
                    <a:lnTo>
                      <a:pt x="174" y="126"/>
                    </a:lnTo>
                    <a:lnTo>
                      <a:pt x="161" y="124"/>
                    </a:lnTo>
                    <a:lnTo>
                      <a:pt x="146" y="123"/>
                    </a:lnTo>
                    <a:lnTo>
                      <a:pt x="130" y="121"/>
                    </a:lnTo>
                    <a:lnTo>
                      <a:pt x="114" y="119"/>
                    </a:lnTo>
                    <a:lnTo>
                      <a:pt x="97" y="117"/>
                    </a:lnTo>
                    <a:lnTo>
                      <a:pt x="80" y="115"/>
                    </a:lnTo>
                    <a:lnTo>
                      <a:pt x="64" y="113"/>
                    </a:lnTo>
                    <a:lnTo>
                      <a:pt x="49" y="110"/>
                    </a:lnTo>
                    <a:lnTo>
                      <a:pt x="35" y="108"/>
                    </a:lnTo>
                    <a:lnTo>
                      <a:pt x="23" y="105"/>
                    </a:lnTo>
                    <a:lnTo>
                      <a:pt x="15" y="103"/>
                    </a:lnTo>
                    <a:lnTo>
                      <a:pt x="8" y="100"/>
                    </a:lnTo>
                    <a:lnTo>
                      <a:pt x="7" y="99"/>
                    </a:lnTo>
                    <a:lnTo>
                      <a:pt x="6" y="95"/>
                    </a:lnTo>
                    <a:lnTo>
                      <a:pt x="3" y="89"/>
                    </a:lnTo>
                    <a:lnTo>
                      <a:pt x="1" y="82"/>
                    </a:lnTo>
                    <a:lnTo>
                      <a:pt x="0" y="73"/>
                    </a:lnTo>
                    <a:lnTo>
                      <a:pt x="2" y="63"/>
                    </a:lnTo>
                    <a:lnTo>
                      <a:pt x="7" y="53"/>
                    </a:lnTo>
                    <a:lnTo>
                      <a:pt x="15" y="42"/>
                    </a:lnTo>
                    <a:lnTo>
                      <a:pt x="21" y="37"/>
                    </a:lnTo>
                    <a:lnTo>
                      <a:pt x="28" y="32"/>
                    </a:lnTo>
                    <a:lnTo>
                      <a:pt x="36" y="28"/>
                    </a:lnTo>
                    <a:lnTo>
                      <a:pt x="43" y="24"/>
                    </a:lnTo>
                    <a:lnTo>
                      <a:pt x="51" y="20"/>
                    </a:lnTo>
                    <a:lnTo>
                      <a:pt x="60" y="17"/>
                    </a:lnTo>
                    <a:lnTo>
                      <a:pt x="68" y="14"/>
                    </a:lnTo>
                    <a:lnTo>
                      <a:pt x="76" y="11"/>
                    </a:lnTo>
                    <a:lnTo>
                      <a:pt x="83" y="8"/>
                    </a:lnTo>
                    <a:lnTo>
                      <a:pt x="90" y="6"/>
                    </a:lnTo>
                    <a:lnTo>
                      <a:pt x="97" y="4"/>
                    </a:lnTo>
                    <a:lnTo>
                      <a:pt x="103" y="3"/>
                    </a:lnTo>
                    <a:lnTo>
                      <a:pt x="108" y="2"/>
                    </a:lnTo>
                    <a:lnTo>
                      <a:pt x="111" y="1"/>
                    </a:lnTo>
                    <a:lnTo>
                      <a:pt x="114" y="0"/>
                    </a:lnTo>
                    <a:lnTo>
                      <a:pt x="114" y="0"/>
                    </a:lnTo>
                    <a:lnTo>
                      <a:pt x="247" y="44"/>
                    </a:lnTo>
                    <a:lnTo>
                      <a:pt x="248" y="48"/>
                    </a:lnTo>
                    <a:lnTo>
                      <a:pt x="250" y="55"/>
                    </a:lnTo>
                    <a:lnTo>
                      <a:pt x="251" y="67"/>
                    </a:lnTo>
                    <a:lnTo>
                      <a:pt x="250" y="81"/>
                    </a:lnTo>
                    <a:lnTo>
                      <a:pt x="246" y="95"/>
                    </a:lnTo>
                    <a:lnTo>
                      <a:pt x="238" y="109"/>
                    </a:lnTo>
                    <a:lnTo>
                      <a:pt x="223" y="120"/>
                    </a:lnTo>
                    <a:lnTo>
                      <a:pt x="201" y="12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6" name="Freeform 171"/>
              <p:cNvSpPr>
                <a:spLocks/>
              </p:cNvSpPr>
              <p:nvPr/>
            </p:nvSpPr>
            <p:spPr bwMode="auto">
              <a:xfrm>
                <a:off x="4367" y="1599"/>
                <a:ext cx="217" cy="99"/>
              </a:xfrm>
              <a:custGeom>
                <a:avLst/>
                <a:gdLst/>
                <a:ahLst/>
                <a:cxnLst>
                  <a:cxn ang="0">
                    <a:pos x="214" y="39"/>
                  </a:cxn>
                  <a:cxn ang="0">
                    <a:pos x="214" y="42"/>
                  </a:cxn>
                  <a:cxn ang="0">
                    <a:pos x="216" y="48"/>
                  </a:cxn>
                  <a:cxn ang="0">
                    <a:pos x="217" y="56"/>
                  </a:cxn>
                  <a:cxn ang="0">
                    <a:pos x="217" y="66"/>
                  </a:cxn>
                  <a:cxn ang="0">
                    <a:pos x="213" y="76"/>
                  </a:cxn>
                  <a:cxn ang="0">
                    <a:pos x="206" y="86"/>
                  </a:cxn>
                  <a:cxn ang="0">
                    <a:pos x="192" y="94"/>
                  </a:cxn>
                  <a:cxn ang="0">
                    <a:pos x="173" y="99"/>
                  </a:cxn>
                  <a:cxn ang="0">
                    <a:pos x="172" y="99"/>
                  </a:cxn>
                  <a:cxn ang="0">
                    <a:pos x="167" y="98"/>
                  </a:cxn>
                  <a:cxn ang="0">
                    <a:pos x="160" y="97"/>
                  </a:cxn>
                  <a:cxn ang="0">
                    <a:pos x="150" y="96"/>
                  </a:cxn>
                  <a:cxn ang="0">
                    <a:pos x="139" y="95"/>
                  </a:cxn>
                  <a:cxn ang="0">
                    <a:pos x="126" y="93"/>
                  </a:cxn>
                  <a:cxn ang="0">
                    <a:pos x="112" y="92"/>
                  </a:cxn>
                  <a:cxn ang="0">
                    <a:pos x="98" y="89"/>
                  </a:cxn>
                  <a:cxn ang="0">
                    <a:pos x="83" y="88"/>
                  </a:cxn>
                  <a:cxn ang="0">
                    <a:pos x="69" y="86"/>
                  </a:cxn>
                  <a:cxn ang="0">
                    <a:pos x="55" y="84"/>
                  </a:cxn>
                  <a:cxn ang="0">
                    <a:pos x="42" y="82"/>
                  </a:cxn>
                  <a:cxn ang="0">
                    <a:pos x="30" y="79"/>
                  </a:cxn>
                  <a:cxn ang="0">
                    <a:pos x="20" y="78"/>
                  </a:cxn>
                  <a:cxn ang="0">
                    <a:pos x="12" y="76"/>
                  </a:cxn>
                  <a:cxn ang="0">
                    <a:pos x="7" y="74"/>
                  </a:cxn>
                  <a:cxn ang="0">
                    <a:pos x="6" y="73"/>
                  </a:cxn>
                  <a:cxn ang="0">
                    <a:pos x="5" y="71"/>
                  </a:cxn>
                  <a:cxn ang="0">
                    <a:pos x="2" y="67"/>
                  </a:cxn>
                  <a:cxn ang="0">
                    <a:pos x="1" y="63"/>
                  </a:cxn>
                  <a:cxn ang="0">
                    <a:pos x="0" y="57"/>
                  </a:cxn>
                  <a:cxn ang="0">
                    <a:pos x="2" y="51"/>
                  </a:cxn>
                  <a:cxn ang="0">
                    <a:pos x="6" y="44"/>
                  </a:cxn>
                  <a:cxn ang="0">
                    <a:pos x="13" y="38"/>
                  </a:cxn>
                  <a:cxn ang="0">
                    <a:pos x="16" y="36"/>
                  </a:cxn>
                  <a:cxn ang="0">
                    <a:pos x="22" y="32"/>
                  </a:cxn>
                  <a:cxn ang="0">
                    <a:pos x="32" y="27"/>
                  </a:cxn>
                  <a:cxn ang="0">
                    <a:pos x="45" y="21"/>
                  </a:cxn>
                  <a:cxn ang="0">
                    <a:pos x="58" y="14"/>
                  </a:cxn>
                  <a:cxn ang="0">
                    <a:pos x="73" y="8"/>
                  </a:cxn>
                  <a:cxn ang="0">
                    <a:pos x="88" y="3"/>
                  </a:cxn>
                  <a:cxn ang="0">
                    <a:pos x="102" y="0"/>
                  </a:cxn>
                  <a:cxn ang="0">
                    <a:pos x="214" y="39"/>
                  </a:cxn>
                </a:cxnLst>
                <a:rect l="0" t="0" r="r" b="b"/>
                <a:pathLst>
                  <a:path w="217" h="99">
                    <a:moveTo>
                      <a:pt x="214" y="39"/>
                    </a:moveTo>
                    <a:lnTo>
                      <a:pt x="214" y="42"/>
                    </a:lnTo>
                    <a:lnTo>
                      <a:pt x="216" y="48"/>
                    </a:lnTo>
                    <a:lnTo>
                      <a:pt x="217" y="56"/>
                    </a:lnTo>
                    <a:lnTo>
                      <a:pt x="217" y="66"/>
                    </a:lnTo>
                    <a:lnTo>
                      <a:pt x="213" y="76"/>
                    </a:lnTo>
                    <a:lnTo>
                      <a:pt x="206" y="86"/>
                    </a:lnTo>
                    <a:lnTo>
                      <a:pt x="192" y="94"/>
                    </a:lnTo>
                    <a:lnTo>
                      <a:pt x="173" y="99"/>
                    </a:lnTo>
                    <a:lnTo>
                      <a:pt x="172" y="99"/>
                    </a:lnTo>
                    <a:lnTo>
                      <a:pt x="167" y="98"/>
                    </a:lnTo>
                    <a:lnTo>
                      <a:pt x="160" y="97"/>
                    </a:lnTo>
                    <a:lnTo>
                      <a:pt x="150" y="96"/>
                    </a:lnTo>
                    <a:lnTo>
                      <a:pt x="139" y="95"/>
                    </a:lnTo>
                    <a:lnTo>
                      <a:pt x="126" y="93"/>
                    </a:lnTo>
                    <a:lnTo>
                      <a:pt x="112" y="92"/>
                    </a:lnTo>
                    <a:lnTo>
                      <a:pt x="98" y="89"/>
                    </a:lnTo>
                    <a:lnTo>
                      <a:pt x="83" y="88"/>
                    </a:lnTo>
                    <a:lnTo>
                      <a:pt x="69" y="86"/>
                    </a:lnTo>
                    <a:lnTo>
                      <a:pt x="55" y="84"/>
                    </a:lnTo>
                    <a:lnTo>
                      <a:pt x="42" y="82"/>
                    </a:lnTo>
                    <a:lnTo>
                      <a:pt x="30" y="79"/>
                    </a:lnTo>
                    <a:lnTo>
                      <a:pt x="20" y="78"/>
                    </a:lnTo>
                    <a:lnTo>
                      <a:pt x="12" y="76"/>
                    </a:lnTo>
                    <a:lnTo>
                      <a:pt x="7" y="74"/>
                    </a:lnTo>
                    <a:lnTo>
                      <a:pt x="6" y="73"/>
                    </a:lnTo>
                    <a:lnTo>
                      <a:pt x="5" y="71"/>
                    </a:lnTo>
                    <a:lnTo>
                      <a:pt x="2" y="67"/>
                    </a:lnTo>
                    <a:lnTo>
                      <a:pt x="1" y="63"/>
                    </a:lnTo>
                    <a:lnTo>
                      <a:pt x="0" y="57"/>
                    </a:lnTo>
                    <a:lnTo>
                      <a:pt x="2" y="51"/>
                    </a:lnTo>
                    <a:lnTo>
                      <a:pt x="6" y="44"/>
                    </a:lnTo>
                    <a:lnTo>
                      <a:pt x="13" y="38"/>
                    </a:lnTo>
                    <a:lnTo>
                      <a:pt x="16" y="36"/>
                    </a:lnTo>
                    <a:lnTo>
                      <a:pt x="22" y="32"/>
                    </a:lnTo>
                    <a:lnTo>
                      <a:pt x="32" y="27"/>
                    </a:lnTo>
                    <a:lnTo>
                      <a:pt x="45" y="21"/>
                    </a:lnTo>
                    <a:lnTo>
                      <a:pt x="58" y="14"/>
                    </a:lnTo>
                    <a:lnTo>
                      <a:pt x="73" y="8"/>
                    </a:lnTo>
                    <a:lnTo>
                      <a:pt x="88" y="3"/>
                    </a:lnTo>
                    <a:lnTo>
                      <a:pt x="102" y="0"/>
                    </a:lnTo>
                    <a:lnTo>
                      <a:pt x="214" y="39"/>
                    </a:lnTo>
                    <a:close/>
                  </a:path>
                </a:pathLst>
              </a:custGeom>
              <a:solidFill>
                <a:srgbClr val="D8D6BC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7" name="Freeform 172"/>
              <p:cNvSpPr>
                <a:spLocks/>
              </p:cNvSpPr>
              <p:nvPr/>
            </p:nvSpPr>
            <p:spPr bwMode="auto">
              <a:xfrm>
                <a:off x="4323" y="1321"/>
                <a:ext cx="171" cy="147"/>
              </a:xfrm>
              <a:custGeom>
                <a:avLst/>
                <a:gdLst/>
                <a:ahLst/>
                <a:cxnLst>
                  <a:cxn ang="0">
                    <a:pos x="1" y="21"/>
                  </a:cxn>
                  <a:cxn ang="0">
                    <a:pos x="1" y="25"/>
                  </a:cxn>
                  <a:cxn ang="0">
                    <a:pos x="0" y="36"/>
                  </a:cxn>
                  <a:cxn ang="0">
                    <a:pos x="0" y="52"/>
                  </a:cxn>
                  <a:cxn ang="0">
                    <a:pos x="1" y="71"/>
                  </a:cxn>
                  <a:cxn ang="0">
                    <a:pos x="2" y="91"/>
                  </a:cxn>
                  <a:cxn ang="0">
                    <a:pos x="5" y="110"/>
                  </a:cxn>
                  <a:cxn ang="0">
                    <a:pos x="9" y="127"/>
                  </a:cxn>
                  <a:cxn ang="0">
                    <a:pos x="16" y="138"/>
                  </a:cxn>
                  <a:cxn ang="0">
                    <a:pos x="16" y="139"/>
                  </a:cxn>
                  <a:cxn ang="0">
                    <a:pos x="19" y="140"/>
                  </a:cxn>
                  <a:cxn ang="0">
                    <a:pos x="22" y="142"/>
                  </a:cxn>
                  <a:cxn ang="0">
                    <a:pos x="26" y="144"/>
                  </a:cxn>
                  <a:cxn ang="0">
                    <a:pos x="30" y="146"/>
                  </a:cxn>
                  <a:cxn ang="0">
                    <a:pos x="35" y="147"/>
                  </a:cxn>
                  <a:cxn ang="0">
                    <a:pos x="40" y="147"/>
                  </a:cxn>
                  <a:cxn ang="0">
                    <a:pos x="45" y="146"/>
                  </a:cxn>
                  <a:cxn ang="0">
                    <a:pos x="52" y="144"/>
                  </a:cxn>
                  <a:cxn ang="0">
                    <a:pos x="63" y="142"/>
                  </a:cxn>
                  <a:cxn ang="0">
                    <a:pos x="76" y="139"/>
                  </a:cxn>
                  <a:cxn ang="0">
                    <a:pos x="91" y="137"/>
                  </a:cxn>
                  <a:cxn ang="0">
                    <a:pos x="105" y="136"/>
                  </a:cxn>
                  <a:cxn ang="0">
                    <a:pos x="116" y="134"/>
                  </a:cxn>
                  <a:cxn ang="0">
                    <a:pos x="125" y="133"/>
                  </a:cxn>
                  <a:cxn ang="0">
                    <a:pos x="128" y="133"/>
                  </a:cxn>
                  <a:cxn ang="0">
                    <a:pos x="128" y="133"/>
                  </a:cxn>
                  <a:cxn ang="0">
                    <a:pos x="130" y="132"/>
                  </a:cxn>
                  <a:cxn ang="0">
                    <a:pos x="132" y="132"/>
                  </a:cxn>
                  <a:cxn ang="0">
                    <a:pos x="135" y="132"/>
                  </a:cxn>
                  <a:cxn ang="0">
                    <a:pos x="139" y="131"/>
                  </a:cxn>
                  <a:cxn ang="0">
                    <a:pos x="143" y="130"/>
                  </a:cxn>
                  <a:cxn ang="0">
                    <a:pos x="146" y="129"/>
                  </a:cxn>
                  <a:cxn ang="0">
                    <a:pos x="150" y="128"/>
                  </a:cxn>
                  <a:cxn ang="0">
                    <a:pos x="155" y="123"/>
                  </a:cxn>
                  <a:cxn ang="0">
                    <a:pos x="160" y="112"/>
                  </a:cxn>
                  <a:cxn ang="0">
                    <a:pos x="162" y="101"/>
                  </a:cxn>
                  <a:cxn ang="0">
                    <a:pos x="165" y="91"/>
                  </a:cxn>
                  <a:cxn ang="0">
                    <a:pos x="170" y="60"/>
                  </a:cxn>
                  <a:cxn ang="0">
                    <a:pos x="171" y="31"/>
                  </a:cxn>
                  <a:cxn ang="0">
                    <a:pos x="171" y="11"/>
                  </a:cxn>
                  <a:cxn ang="0">
                    <a:pos x="170" y="3"/>
                  </a:cxn>
                  <a:cxn ang="0">
                    <a:pos x="168" y="3"/>
                  </a:cxn>
                  <a:cxn ang="0">
                    <a:pos x="163" y="3"/>
                  </a:cxn>
                  <a:cxn ang="0">
                    <a:pos x="156" y="2"/>
                  </a:cxn>
                  <a:cxn ang="0">
                    <a:pos x="145" y="1"/>
                  </a:cxn>
                  <a:cxn ang="0">
                    <a:pos x="133" y="1"/>
                  </a:cxn>
                  <a:cxn ang="0">
                    <a:pos x="120" y="1"/>
                  </a:cxn>
                  <a:cxn ang="0">
                    <a:pos x="105" y="0"/>
                  </a:cxn>
                  <a:cxn ang="0">
                    <a:pos x="90" y="0"/>
                  </a:cxn>
                  <a:cxn ang="0">
                    <a:pos x="75" y="1"/>
                  </a:cxn>
                  <a:cxn ang="0">
                    <a:pos x="60" y="2"/>
                  </a:cxn>
                  <a:cxn ang="0">
                    <a:pos x="46" y="3"/>
                  </a:cxn>
                  <a:cxn ang="0">
                    <a:pos x="33" y="5"/>
                  </a:cxn>
                  <a:cxn ang="0">
                    <a:pos x="21" y="8"/>
                  </a:cxn>
                  <a:cxn ang="0">
                    <a:pos x="12" y="11"/>
                  </a:cxn>
                  <a:cxn ang="0">
                    <a:pos x="5" y="16"/>
                  </a:cxn>
                  <a:cxn ang="0">
                    <a:pos x="1" y="21"/>
                  </a:cxn>
                </a:cxnLst>
                <a:rect l="0" t="0" r="r" b="b"/>
                <a:pathLst>
                  <a:path w="171" h="147">
                    <a:moveTo>
                      <a:pt x="1" y="21"/>
                    </a:moveTo>
                    <a:lnTo>
                      <a:pt x="1" y="25"/>
                    </a:lnTo>
                    <a:lnTo>
                      <a:pt x="0" y="36"/>
                    </a:lnTo>
                    <a:lnTo>
                      <a:pt x="0" y="52"/>
                    </a:lnTo>
                    <a:lnTo>
                      <a:pt x="1" y="71"/>
                    </a:lnTo>
                    <a:lnTo>
                      <a:pt x="2" y="91"/>
                    </a:lnTo>
                    <a:lnTo>
                      <a:pt x="5" y="110"/>
                    </a:lnTo>
                    <a:lnTo>
                      <a:pt x="9" y="127"/>
                    </a:lnTo>
                    <a:lnTo>
                      <a:pt x="16" y="138"/>
                    </a:lnTo>
                    <a:lnTo>
                      <a:pt x="16" y="139"/>
                    </a:lnTo>
                    <a:lnTo>
                      <a:pt x="19" y="140"/>
                    </a:lnTo>
                    <a:lnTo>
                      <a:pt x="22" y="142"/>
                    </a:lnTo>
                    <a:lnTo>
                      <a:pt x="26" y="144"/>
                    </a:lnTo>
                    <a:lnTo>
                      <a:pt x="30" y="146"/>
                    </a:lnTo>
                    <a:lnTo>
                      <a:pt x="35" y="147"/>
                    </a:lnTo>
                    <a:lnTo>
                      <a:pt x="40" y="147"/>
                    </a:lnTo>
                    <a:lnTo>
                      <a:pt x="45" y="146"/>
                    </a:lnTo>
                    <a:lnTo>
                      <a:pt x="52" y="144"/>
                    </a:lnTo>
                    <a:lnTo>
                      <a:pt x="63" y="142"/>
                    </a:lnTo>
                    <a:lnTo>
                      <a:pt x="76" y="139"/>
                    </a:lnTo>
                    <a:lnTo>
                      <a:pt x="91" y="137"/>
                    </a:lnTo>
                    <a:lnTo>
                      <a:pt x="105" y="136"/>
                    </a:lnTo>
                    <a:lnTo>
                      <a:pt x="116" y="134"/>
                    </a:lnTo>
                    <a:lnTo>
                      <a:pt x="125" y="133"/>
                    </a:lnTo>
                    <a:lnTo>
                      <a:pt x="128" y="133"/>
                    </a:lnTo>
                    <a:lnTo>
                      <a:pt x="128" y="133"/>
                    </a:lnTo>
                    <a:lnTo>
                      <a:pt x="130" y="132"/>
                    </a:lnTo>
                    <a:lnTo>
                      <a:pt x="132" y="132"/>
                    </a:lnTo>
                    <a:lnTo>
                      <a:pt x="135" y="132"/>
                    </a:lnTo>
                    <a:lnTo>
                      <a:pt x="139" y="131"/>
                    </a:lnTo>
                    <a:lnTo>
                      <a:pt x="143" y="130"/>
                    </a:lnTo>
                    <a:lnTo>
                      <a:pt x="146" y="129"/>
                    </a:lnTo>
                    <a:lnTo>
                      <a:pt x="150" y="128"/>
                    </a:lnTo>
                    <a:lnTo>
                      <a:pt x="155" y="123"/>
                    </a:lnTo>
                    <a:lnTo>
                      <a:pt x="160" y="112"/>
                    </a:lnTo>
                    <a:lnTo>
                      <a:pt x="162" y="101"/>
                    </a:lnTo>
                    <a:lnTo>
                      <a:pt x="165" y="91"/>
                    </a:lnTo>
                    <a:lnTo>
                      <a:pt x="170" y="60"/>
                    </a:lnTo>
                    <a:lnTo>
                      <a:pt x="171" y="31"/>
                    </a:lnTo>
                    <a:lnTo>
                      <a:pt x="171" y="11"/>
                    </a:lnTo>
                    <a:lnTo>
                      <a:pt x="170" y="3"/>
                    </a:lnTo>
                    <a:lnTo>
                      <a:pt x="168" y="3"/>
                    </a:lnTo>
                    <a:lnTo>
                      <a:pt x="163" y="3"/>
                    </a:lnTo>
                    <a:lnTo>
                      <a:pt x="156" y="2"/>
                    </a:lnTo>
                    <a:lnTo>
                      <a:pt x="145" y="1"/>
                    </a:lnTo>
                    <a:lnTo>
                      <a:pt x="133" y="1"/>
                    </a:lnTo>
                    <a:lnTo>
                      <a:pt x="120" y="1"/>
                    </a:lnTo>
                    <a:lnTo>
                      <a:pt x="105" y="0"/>
                    </a:lnTo>
                    <a:lnTo>
                      <a:pt x="90" y="0"/>
                    </a:lnTo>
                    <a:lnTo>
                      <a:pt x="75" y="1"/>
                    </a:lnTo>
                    <a:lnTo>
                      <a:pt x="60" y="2"/>
                    </a:lnTo>
                    <a:lnTo>
                      <a:pt x="46" y="3"/>
                    </a:lnTo>
                    <a:lnTo>
                      <a:pt x="33" y="5"/>
                    </a:lnTo>
                    <a:lnTo>
                      <a:pt x="21" y="8"/>
                    </a:lnTo>
                    <a:lnTo>
                      <a:pt x="12" y="11"/>
                    </a:lnTo>
                    <a:lnTo>
                      <a:pt x="5" y="16"/>
                    </a:lnTo>
                    <a:lnTo>
                      <a:pt x="1" y="2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8" name="Freeform 173"/>
              <p:cNvSpPr>
                <a:spLocks/>
              </p:cNvSpPr>
              <p:nvPr/>
            </p:nvSpPr>
            <p:spPr bwMode="auto">
              <a:xfrm>
                <a:off x="4336" y="1336"/>
                <a:ext cx="145" cy="114"/>
              </a:xfrm>
              <a:custGeom>
                <a:avLst/>
                <a:gdLst/>
                <a:ahLst/>
                <a:cxnLst>
                  <a:cxn ang="0">
                    <a:pos x="1" y="18"/>
                  </a:cxn>
                  <a:cxn ang="0">
                    <a:pos x="0" y="30"/>
                  </a:cxn>
                  <a:cxn ang="0">
                    <a:pos x="1" y="56"/>
                  </a:cxn>
                  <a:cxn ang="0">
                    <a:pos x="4" y="86"/>
                  </a:cxn>
                  <a:cxn ang="0">
                    <a:pos x="11" y="108"/>
                  </a:cxn>
                  <a:cxn ang="0">
                    <a:pos x="11" y="108"/>
                  </a:cxn>
                  <a:cxn ang="0">
                    <a:pos x="13" y="109"/>
                  </a:cxn>
                  <a:cxn ang="0">
                    <a:pos x="15" y="110"/>
                  </a:cxn>
                  <a:cxn ang="0">
                    <a:pos x="17" y="111"/>
                  </a:cxn>
                  <a:cxn ang="0">
                    <a:pos x="20" y="112"/>
                  </a:cxn>
                  <a:cxn ang="0">
                    <a:pos x="24" y="114"/>
                  </a:cxn>
                  <a:cxn ang="0">
                    <a:pos x="27" y="114"/>
                  </a:cxn>
                  <a:cxn ang="0">
                    <a:pos x="30" y="113"/>
                  </a:cxn>
                  <a:cxn ang="0">
                    <a:pos x="36" y="111"/>
                  </a:cxn>
                  <a:cxn ang="0">
                    <a:pos x="46" y="110"/>
                  </a:cxn>
                  <a:cxn ang="0">
                    <a:pos x="58" y="108"/>
                  </a:cxn>
                  <a:cxn ang="0">
                    <a:pos x="72" y="106"/>
                  </a:cxn>
                  <a:cxn ang="0">
                    <a:pos x="86" y="104"/>
                  </a:cxn>
                  <a:cxn ang="0">
                    <a:pos x="97" y="103"/>
                  </a:cxn>
                  <a:cxn ang="0">
                    <a:pos x="106" y="102"/>
                  </a:cxn>
                  <a:cxn ang="0">
                    <a:pos x="108" y="101"/>
                  </a:cxn>
                  <a:cxn ang="0">
                    <a:pos x="132" y="97"/>
                  </a:cxn>
                  <a:cxn ang="0">
                    <a:pos x="133" y="93"/>
                  </a:cxn>
                  <a:cxn ang="0">
                    <a:pos x="135" y="85"/>
                  </a:cxn>
                  <a:cxn ang="0">
                    <a:pos x="138" y="72"/>
                  </a:cxn>
                  <a:cxn ang="0">
                    <a:pos x="142" y="57"/>
                  </a:cxn>
                  <a:cxn ang="0">
                    <a:pos x="144" y="40"/>
                  </a:cxn>
                  <a:cxn ang="0">
                    <a:pos x="145" y="24"/>
                  </a:cxn>
                  <a:cxn ang="0">
                    <a:pos x="144" y="11"/>
                  </a:cxn>
                  <a:cxn ang="0">
                    <a:pos x="138" y="1"/>
                  </a:cxn>
                  <a:cxn ang="0">
                    <a:pos x="137" y="1"/>
                  </a:cxn>
                  <a:cxn ang="0">
                    <a:pos x="133" y="1"/>
                  </a:cxn>
                  <a:cxn ang="0">
                    <a:pos x="126" y="0"/>
                  </a:cxn>
                  <a:cxn ang="0">
                    <a:pos x="118" y="0"/>
                  </a:cxn>
                  <a:cxn ang="0">
                    <a:pos x="108" y="0"/>
                  </a:cxn>
                  <a:cxn ang="0">
                    <a:pos x="97" y="0"/>
                  </a:cxn>
                  <a:cxn ang="0">
                    <a:pos x="85" y="0"/>
                  </a:cxn>
                  <a:cxn ang="0">
                    <a:pos x="73" y="1"/>
                  </a:cxn>
                  <a:cxn ang="0">
                    <a:pos x="61" y="2"/>
                  </a:cxn>
                  <a:cxn ang="0">
                    <a:pos x="48" y="2"/>
                  </a:cxn>
                  <a:cxn ang="0">
                    <a:pos x="36" y="4"/>
                  </a:cxn>
                  <a:cxn ang="0">
                    <a:pos x="26" y="6"/>
                  </a:cxn>
                  <a:cxn ang="0">
                    <a:pos x="17" y="8"/>
                  </a:cxn>
                  <a:cxn ang="0">
                    <a:pos x="9" y="11"/>
                  </a:cxn>
                  <a:cxn ang="0">
                    <a:pos x="4" y="14"/>
                  </a:cxn>
                  <a:cxn ang="0">
                    <a:pos x="1" y="18"/>
                  </a:cxn>
                </a:cxnLst>
                <a:rect l="0" t="0" r="r" b="b"/>
                <a:pathLst>
                  <a:path w="145" h="114">
                    <a:moveTo>
                      <a:pt x="1" y="18"/>
                    </a:moveTo>
                    <a:lnTo>
                      <a:pt x="0" y="30"/>
                    </a:lnTo>
                    <a:lnTo>
                      <a:pt x="1" y="56"/>
                    </a:lnTo>
                    <a:lnTo>
                      <a:pt x="4" y="86"/>
                    </a:lnTo>
                    <a:lnTo>
                      <a:pt x="11" y="108"/>
                    </a:lnTo>
                    <a:lnTo>
                      <a:pt x="11" y="108"/>
                    </a:lnTo>
                    <a:lnTo>
                      <a:pt x="13" y="109"/>
                    </a:lnTo>
                    <a:lnTo>
                      <a:pt x="15" y="110"/>
                    </a:lnTo>
                    <a:lnTo>
                      <a:pt x="17" y="111"/>
                    </a:lnTo>
                    <a:lnTo>
                      <a:pt x="20" y="112"/>
                    </a:lnTo>
                    <a:lnTo>
                      <a:pt x="24" y="114"/>
                    </a:lnTo>
                    <a:lnTo>
                      <a:pt x="27" y="114"/>
                    </a:lnTo>
                    <a:lnTo>
                      <a:pt x="30" y="113"/>
                    </a:lnTo>
                    <a:lnTo>
                      <a:pt x="36" y="111"/>
                    </a:lnTo>
                    <a:lnTo>
                      <a:pt x="46" y="110"/>
                    </a:lnTo>
                    <a:lnTo>
                      <a:pt x="58" y="108"/>
                    </a:lnTo>
                    <a:lnTo>
                      <a:pt x="72" y="106"/>
                    </a:lnTo>
                    <a:lnTo>
                      <a:pt x="86" y="104"/>
                    </a:lnTo>
                    <a:lnTo>
                      <a:pt x="97" y="103"/>
                    </a:lnTo>
                    <a:lnTo>
                      <a:pt x="106" y="102"/>
                    </a:lnTo>
                    <a:lnTo>
                      <a:pt x="108" y="101"/>
                    </a:lnTo>
                    <a:lnTo>
                      <a:pt x="132" y="97"/>
                    </a:lnTo>
                    <a:lnTo>
                      <a:pt x="133" y="93"/>
                    </a:lnTo>
                    <a:lnTo>
                      <a:pt x="135" y="85"/>
                    </a:lnTo>
                    <a:lnTo>
                      <a:pt x="138" y="72"/>
                    </a:lnTo>
                    <a:lnTo>
                      <a:pt x="142" y="57"/>
                    </a:lnTo>
                    <a:lnTo>
                      <a:pt x="144" y="40"/>
                    </a:lnTo>
                    <a:lnTo>
                      <a:pt x="145" y="24"/>
                    </a:lnTo>
                    <a:lnTo>
                      <a:pt x="144" y="11"/>
                    </a:lnTo>
                    <a:lnTo>
                      <a:pt x="138" y="1"/>
                    </a:lnTo>
                    <a:lnTo>
                      <a:pt x="137" y="1"/>
                    </a:lnTo>
                    <a:lnTo>
                      <a:pt x="133" y="1"/>
                    </a:lnTo>
                    <a:lnTo>
                      <a:pt x="126" y="0"/>
                    </a:lnTo>
                    <a:lnTo>
                      <a:pt x="118" y="0"/>
                    </a:lnTo>
                    <a:lnTo>
                      <a:pt x="108" y="0"/>
                    </a:lnTo>
                    <a:lnTo>
                      <a:pt x="97" y="0"/>
                    </a:lnTo>
                    <a:lnTo>
                      <a:pt x="85" y="0"/>
                    </a:lnTo>
                    <a:lnTo>
                      <a:pt x="73" y="1"/>
                    </a:lnTo>
                    <a:lnTo>
                      <a:pt x="61" y="2"/>
                    </a:lnTo>
                    <a:lnTo>
                      <a:pt x="48" y="2"/>
                    </a:lnTo>
                    <a:lnTo>
                      <a:pt x="36" y="4"/>
                    </a:lnTo>
                    <a:lnTo>
                      <a:pt x="26" y="6"/>
                    </a:lnTo>
                    <a:lnTo>
                      <a:pt x="17" y="8"/>
                    </a:lnTo>
                    <a:lnTo>
                      <a:pt x="9" y="11"/>
                    </a:lnTo>
                    <a:lnTo>
                      <a:pt x="4" y="14"/>
                    </a:lnTo>
                    <a:lnTo>
                      <a:pt x="1" y="18"/>
                    </a:lnTo>
                    <a:close/>
                  </a:path>
                </a:pathLst>
              </a:custGeom>
              <a:solidFill>
                <a:srgbClr val="D8D6BC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9" name="Freeform 174"/>
              <p:cNvSpPr>
                <a:spLocks/>
              </p:cNvSpPr>
              <p:nvPr/>
            </p:nvSpPr>
            <p:spPr bwMode="auto">
              <a:xfrm>
                <a:off x="4377" y="1658"/>
                <a:ext cx="190" cy="25"/>
              </a:xfrm>
              <a:custGeom>
                <a:avLst/>
                <a:gdLst/>
                <a:ahLst/>
                <a:cxnLst>
                  <a:cxn ang="0">
                    <a:pos x="190" y="23"/>
                  </a:cxn>
                  <a:cxn ang="0">
                    <a:pos x="189" y="23"/>
                  </a:cxn>
                  <a:cxn ang="0">
                    <a:pos x="184" y="23"/>
                  </a:cxn>
                  <a:cxn ang="0">
                    <a:pos x="175" y="22"/>
                  </a:cxn>
                  <a:cxn ang="0">
                    <a:pos x="164" y="20"/>
                  </a:cxn>
                  <a:cxn ang="0">
                    <a:pos x="152" y="19"/>
                  </a:cxn>
                  <a:cxn ang="0">
                    <a:pos x="137" y="17"/>
                  </a:cxn>
                  <a:cxn ang="0">
                    <a:pos x="122" y="16"/>
                  </a:cxn>
                  <a:cxn ang="0">
                    <a:pos x="106" y="13"/>
                  </a:cxn>
                  <a:cxn ang="0">
                    <a:pos x="89" y="11"/>
                  </a:cxn>
                  <a:cxn ang="0">
                    <a:pos x="73" y="10"/>
                  </a:cxn>
                  <a:cxn ang="0">
                    <a:pos x="56" y="7"/>
                  </a:cxn>
                  <a:cxn ang="0">
                    <a:pos x="41" y="6"/>
                  </a:cxn>
                  <a:cxn ang="0">
                    <a:pos x="28" y="4"/>
                  </a:cxn>
                  <a:cxn ang="0">
                    <a:pos x="17" y="2"/>
                  </a:cxn>
                  <a:cxn ang="0">
                    <a:pos x="7" y="1"/>
                  </a:cxn>
                  <a:cxn ang="0">
                    <a:pos x="0" y="0"/>
                  </a:cxn>
                  <a:cxn ang="0">
                    <a:pos x="1" y="1"/>
                  </a:cxn>
                  <a:cxn ang="0">
                    <a:pos x="2" y="2"/>
                  </a:cxn>
                  <a:cxn ang="0">
                    <a:pos x="5" y="3"/>
                  </a:cxn>
                  <a:cxn ang="0">
                    <a:pos x="9" y="5"/>
                  </a:cxn>
                  <a:cxn ang="0">
                    <a:pos x="14" y="7"/>
                  </a:cxn>
                  <a:cxn ang="0">
                    <a:pos x="20" y="10"/>
                  </a:cxn>
                  <a:cxn ang="0">
                    <a:pos x="28" y="13"/>
                  </a:cxn>
                  <a:cxn ang="0">
                    <a:pos x="38" y="15"/>
                  </a:cxn>
                  <a:cxn ang="0">
                    <a:pos x="50" y="18"/>
                  </a:cxn>
                  <a:cxn ang="0">
                    <a:pos x="63" y="20"/>
                  </a:cxn>
                  <a:cxn ang="0">
                    <a:pos x="78" y="22"/>
                  </a:cxn>
                  <a:cxn ang="0">
                    <a:pos x="96" y="24"/>
                  </a:cxn>
                  <a:cxn ang="0">
                    <a:pos x="116" y="24"/>
                  </a:cxn>
                  <a:cxn ang="0">
                    <a:pos x="139" y="25"/>
                  </a:cxn>
                  <a:cxn ang="0">
                    <a:pos x="163" y="24"/>
                  </a:cxn>
                  <a:cxn ang="0">
                    <a:pos x="190" y="23"/>
                  </a:cxn>
                </a:cxnLst>
                <a:rect l="0" t="0" r="r" b="b"/>
                <a:pathLst>
                  <a:path w="190" h="25">
                    <a:moveTo>
                      <a:pt x="190" y="23"/>
                    </a:moveTo>
                    <a:lnTo>
                      <a:pt x="189" y="23"/>
                    </a:lnTo>
                    <a:lnTo>
                      <a:pt x="184" y="23"/>
                    </a:lnTo>
                    <a:lnTo>
                      <a:pt x="175" y="22"/>
                    </a:lnTo>
                    <a:lnTo>
                      <a:pt x="164" y="20"/>
                    </a:lnTo>
                    <a:lnTo>
                      <a:pt x="152" y="19"/>
                    </a:lnTo>
                    <a:lnTo>
                      <a:pt x="137" y="17"/>
                    </a:lnTo>
                    <a:lnTo>
                      <a:pt x="122" y="16"/>
                    </a:lnTo>
                    <a:lnTo>
                      <a:pt x="106" y="13"/>
                    </a:lnTo>
                    <a:lnTo>
                      <a:pt x="89" y="11"/>
                    </a:lnTo>
                    <a:lnTo>
                      <a:pt x="73" y="10"/>
                    </a:lnTo>
                    <a:lnTo>
                      <a:pt x="56" y="7"/>
                    </a:lnTo>
                    <a:lnTo>
                      <a:pt x="41" y="6"/>
                    </a:lnTo>
                    <a:lnTo>
                      <a:pt x="28" y="4"/>
                    </a:lnTo>
                    <a:lnTo>
                      <a:pt x="17" y="2"/>
                    </a:lnTo>
                    <a:lnTo>
                      <a:pt x="7" y="1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2" y="2"/>
                    </a:lnTo>
                    <a:lnTo>
                      <a:pt x="5" y="3"/>
                    </a:lnTo>
                    <a:lnTo>
                      <a:pt x="9" y="5"/>
                    </a:lnTo>
                    <a:lnTo>
                      <a:pt x="14" y="7"/>
                    </a:lnTo>
                    <a:lnTo>
                      <a:pt x="20" y="10"/>
                    </a:lnTo>
                    <a:lnTo>
                      <a:pt x="28" y="13"/>
                    </a:lnTo>
                    <a:lnTo>
                      <a:pt x="38" y="15"/>
                    </a:lnTo>
                    <a:lnTo>
                      <a:pt x="50" y="18"/>
                    </a:lnTo>
                    <a:lnTo>
                      <a:pt x="63" y="20"/>
                    </a:lnTo>
                    <a:lnTo>
                      <a:pt x="78" y="22"/>
                    </a:lnTo>
                    <a:lnTo>
                      <a:pt x="96" y="24"/>
                    </a:lnTo>
                    <a:lnTo>
                      <a:pt x="116" y="24"/>
                    </a:lnTo>
                    <a:lnTo>
                      <a:pt x="139" y="25"/>
                    </a:lnTo>
                    <a:lnTo>
                      <a:pt x="163" y="24"/>
                    </a:lnTo>
                    <a:lnTo>
                      <a:pt x="190" y="2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0" name="Freeform 175"/>
              <p:cNvSpPr>
                <a:spLocks/>
              </p:cNvSpPr>
              <p:nvPr/>
            </p:nvSpPr>
            <p:spPr bwMode="auto">
              <a:xfrm>
                <a:off x="4344" y="1356"/>
                <a:ext cx="17" cy="83"/>
              </a:xfrm>
              <a:custGeom>
                <a:avLst/>
                <a:gdLst/>
                <a:ahLst/>
                <a:cxnLst>
                  <a:cxn ang="0">
                    <a:pos x="2" y="0"/>
                  </a:cxn>
                  <a:cxn ang="0">
                    <a:pos x="3" y="9"/>
                  </a:cxn>
                  <a:cxn ang="0">
                    <a:pos x="6" y="31"/>
                  </a:cxn>
                  <a:cxn ang="0">
                    <a:pos x="11" y="58"/>
                  </a:cxn>
                  <a:cxn ang="0">
                    <a:pos x="17" y="83"/>
                  </a:cxn>
                  <a:cxn ang="0">
                    <a:pos x="16" y="81"/>
                  </a:cxn>
                  <a:cxn ang="0">
                    <a:pos x="13" y="76"/>
                  </a:cxn>
                  <a:cxn ang="0">
                    <a:pos x="10" y="68"/>
                  </a:cxn>
                  <a:cxn ang="0">
                    <a:pos x="6" y="57"/>
                  </a:cxn>
                  <a:cxn ang="0">
                    <a:pos x="2" y="45"/>
                  </a:cxn>
                  <a:cxn ang="0">
                    <a:pos x="0" y="31"/>
                  </a:cxn>
                  <a:cxn ang="0">
                    <a:pos x="0" y="16"/>
                  </a:cxn>
                  <a:cxn ang="0">
                    <a:pos x="2" y="0"/>
                  </a:cxn>
                </a:cxnLst>
                <a:rect l="0" t="0" r="r" b="b"/>
                <a:pathLst>
                  <a:path w="17" h="83">
                    <a:moveTo>
                      <a:pt x="2" y="0"/>
                    </a:moveTo>
                    <a:lnTo>
                      <a:pt x="3" y="9"/>
                    </a:lnTo>
                    <a:lnTo>
                      <a:pt x="6" y="31"/>
                    </a:lnTo>
                    <a:lnTo>
                      <a:pt x="11" y="58"/>
                    </a:lnTo>
                    <a:lnTo>
                      <a:pt x="17" y="83"/>
                    </a:lnTo>
                    <a:lnTo>
                      <a:pt x="16" y="81"/>
                    </a:lnTo>
                    <a:lnTo>
                      <a:pt x="13" y="76"/>
                    </a:lnTo>
                    <a:lnTo>
                      <a:pt x="10" y="68"/>
                    </a:lnTo>
                    <a:lnTo>
                      <a:pt x="6" y="57"/>
                    </a:lnTo>
                    <a:lnTo>
                      <a:pt x="2" y="45"/>
                    </a:lnTo>
                    <a:lnTo>
                      <a:pt x="0" y="31"/>
                    </a:lnTo>
                    <a:lnTo>
                      <a:pt x="0" y="16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1" name="Freeform 176"/>
              <p:cNvSpPr>
                <a:spLocks/>
              </p:cNvSpPr>
              <p:nvPr/>
            </p:nvSpPr>
            <p:spPr bwMode="auto">
              <a:xfrm>
                <a:off x="4343" y="1679"/>
                <a:ext cx="40" cy="236"/>
              </a:xfrm>
              <a:custGeom>
                <a:avLst/>
                <a:gdLst/>
                <a:ahLst/>
                <a:cxnLst>
                  <a:cxn ang="0">
                    <a:pos x="40" y="9"/>
                  </a:cxn>
                  <a:cxn ang="0">
                    <a:pos x="18" y="236"/>
                  </a:cxn>
                  <a:cxn ang="0">
                    <a:pos x="0" y="236"/>
                  </a:cxn>
                  <a:cxn ang="0">
                    <a:pos x="18" y="0"/>
                  </a:cxn>
                  <a:cxn ang="0">
                    <a:pos x="40" y="9"/>
                  </a:cxn>
                </a:cxnLst>
                <a:rect l="0" t="0" r="r" b="b"/>
                <a:pathLst>
                  <a:path w="40" h="236">
                    <a:moveTo>
                      <a:pt x="40" y="9"/>
                    </a:moveTo>
                    <a:lnTo>
                      <a:pt x="18" y="236"/>
                    </a:lnTo>
                    <a:lnTo>
                      <a:pt x="0" y="236"/>
                    </a:lnTo>
                    <a:lnTo>
                      <a:pt x="18" y="0"/>
                    </a:lnTo>
                    <a:lnTo>
                      <a:pt x="40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2" name="Freeform 177"/>
              <p:cNvSpPr>
                <a:spLocks/>
              </p:cNvSpPr>
              <p:nvPr/>
            </p:nvSpPr>
            <p:spPr bwMode="auto">
              <a:xfrm>
                <a:off x="4353" y="1702"/>
                <a:ext cx="16" cy="159"/>
              </a:xfrm>
              <a:custGeom>
                <a:avLst/>
                <a:gdLst/>
                <a:ahLst/>
                <a:cxnLst>
                  <a:cxn ang="0">
                    <a:pos x="15" y="0"/>
                  </a:cxn>
                  <a:cxn ang="0">
                    <a:pos x="0" y="159"/>
                  </a:cxn>
                  <a:cxn ang="0">
                    <a:pos x="1" y="153"/>
                  </a:cxn>
                  <a:cxn ang="0">
                    <a:pos x="4" y="138"/>
                  </a:cxn>
                  <a:cxn ang="0">
                    <a:pos x="7" y="115"/>
                  </a:cxn>
                  <a:cxn ang="0">
                    <a:pos x="10" y="88"/>
                  </a:cxn>
                  <a:cxn ang="0">
                    <a:pos x="13" y="61"/>
                  </a:cxn>
                  <a:cxn ang="0">
                    <a:pos x="16" y="35"/>
                  </a:cxn>
                  <a:cxn ang="0">
                    <a:pos x="16" y="14"/>
                  </a:cxn>
                  <a:cxn ang="0">
                    <a:pos x="15" y="0"/>
                  </a:cxn>
                </a:cxnLst>
                <a:rect l="0" t="0" r="r" b="b"/>
                <a:pathLst>
                  <a:path w="16" h="159">
                    <a:moveTo>
                      <a:pt x="15" y="0"/>
                    </a:moveTo>
                    <a:lnTo>
                      <a:pt x="0" y="159"/>
                    </a:lnTo>
                    <a:lnTo>
                      <a:pt x="1" y="153"/>
                    </a:lnTo>
                    <a:lnTo>
                      <a:pt x="4" y="138"/>
                    </a:lnTo>
                    <a:lnTo>
                      <a:pt x="7" y="115"/>
                    </a:lnTo>
                    <a:lnTo>
                      <a:pt x="10" y="88"/>
                    </a:lnTo>
                    <a:lnTo>
                      <a:pt x="13" y="61"/>
                    </a:lnTo>
                    <a:lnTo>
                      <a:pt x="16" y="35"/>
                    </a:lnTo>
                    <a:lnTo>
                      <a:pt x="16" y="14"/>
                    </a:lnTo>
                    <a:lnTo>
                      <a:pt x="15" y="0"/>
                    </a:lnTo>
                    <a:close/>
                  </a:path>
                </a:pathLst>
              </a:custGeom>
              <a:solidFill>
                <a:srgbClr val="51597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3" name="Freeform 178"/>
              <p:cNvSpPr>
                <a:spLocks/>
              </p:cNvSpPr>
              <p:nvPr/>
            </p:nvSpPr>
            <p:spPr bwMode="auto">
              <a:xfrm>
                <a:off x="4391" y="1448"/>
                <a:ext cx="53" cy="165"/>
              </a:xfrm>
              <a:custGeom>
                <a:avLst/>
                <a:gdLst/>
                <a:ahLst/>
                <a:cxnLst>
                  <a:cxn ang="0">
                    <a:pos x="1" y="6"/>
                  </a:cxn>
                  <a:cxn ang="0">
                    <a:pos x="1" y="11"/>
                  </a:cxn>
                  <a:cxn ang="0">
                    <a:pos x="0" y="26"/>
                  </a:cxn>
                  <a:cxn ang="0">
                    <a:pos x="0" y="47"/>
                  </a:cxn>
                  <a:cxn ang="0">
                    <a:pos x="0" y="72"/>
                  </a:cxn>
                  <a:cxn ang="0">
                    <a:pos x="1" y="99"/>
                  </a:cxn>
                  <a:cxn ang="0">
                    <a:pos x="4" y="125"/>
                  </a:cxn>
                  <a:cxn ang="0">
                    <a:pos x="11" y="148"/>
                  </a:cxn>
                  <a:cxn ang="0">
                    <a:pos x="20" y="165"/>
                  </a:cxn>
                  <a:cxn ang="0">
                    <a:pos x="53" y="154"/>
                  </a:cxn>
                  <a:cxn ang="0">
                    <a:pos x="52" y="150"/>
                  </a:cxn>
                  <a:cxn ang="0">
                    <a:pos x="50" y="138"/>
                  </a:cxn>
                  <a:cxn ang="0">
                    <a:pos x="47" y="120"/>
                  </a:cxn>
                  <a:cxn ang="0">
                    <a:pos x="43" y="98"/>
                  </a:cxn>
                  <a:cxn ang="0">
                    <a:pos x="40" y="74"/>
                  </a:cxn>
                  <a:cxn ang="0">
                    <a:pos x="37" y="48"/>
                  </a:cxn>
                  <a:cxn ang="0">
                    <a:pos x="36" y="23"/>
                  </a:cxn>
                  <a:cxn ang="0">
                    <a:pos x="36" y="0"/>
                  </a:cxn>
                  <a:cxn ang="0">
                    <a:pos x="1" y="6"/>
                  </a:cxn>
                </a:cxnLst>
                <a:rect l="0" t="0" r="r" b="b"/>
                <a:pathLst>
                  <a:path w="53" h="165">
                    <a:moveTo>
                      <a:pt x="1" y="6"/>
                    </a:moveTo>
                    <a:lnTo>
                      <a:pt x="1" y="11"/>
                    </a:lnTo>
                    <a:lnTo>
                      <a:pt x="0" y="26"/>
                    </a:lnTo>
                    <a:lnTo>
                      <a:pt x="0" y="47"/>
                    </a:lnTo>
                    <a:lnTo>
                      <a:pt x="0" y="72"/>
                    </a:lnTo>
                    <a:lnTo>
                      <a:pt x="1" y="99"/>
                    </a:lnTo>
                    <a:lnTo>
                      <a:pt x="4" y="125"/>
                    </a:lnTo>
                    <a:lnTo>
                      <a:pt x="11" y="148"/>
                    </a:lnTo>
                    <a:lnTo>
                      <a:pt x="20" y="165"/>
                    </a:lnTo>
                    <a:lnTo>
                      <a:pt x="53" y="154"/>
                    </a:lnTo>
                    <a:lnTo>
                      <a:pt x="52" y="150"/>
                    </a:lnTo>
                    <a:lnTo>
                      <a:pt x="50" y="138"/>
                    </a:lnTo>
                    <a:lnTo>
                      <a:pt x="47" y="120"/>
                    </a:lnTo>
                    <a:lnTo>
                      <a:pt x="43" y="98"/>
                    </a:lnTo>
                    <a:lnTo>
                      <a:pt x="40" y="74"/>
                    </a:lnTo>
                    <a:lnTo>
                      <a:pt x="37" y="48"/>
                    </a:lnTo>
                    <a:lnTo>
                      <a:pt x="36" y="23"/>
                    </a:lnTo>
                    <a:lnTo>
                      <a:pt x="36" y="0"/>
                    </a:lnTo>
                    <a:lnTo>
                      <a:pt x="1" y="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4" name="Freeform 179"/>
              <p:cNvSpPr>
                <a:spLocks/>
              </p:cNvSpPr>
              <p:nvPr/>
            </p:nvSpPr>
            <p:spPr bwMode="auto">
              <a:xfrm>
                <a:off x="4403" y="1455"/>
                <a:ext cx="30" cy="154"/>
              </a:xfrm>
              <a:custGeom>
                <a:avLst/>
                <a:gdLst/>
                <a:ahLst/>
                <a:cxnLst>
                  <a:cxn ang="0">
                    <a:pos x="0" y="5"/>
                  </a:cxn>
                  <a:cxn ang="0">
                    <a:pos x="0" y="10"/>
                  </a:cxn>
                  <a:cxn ang="0">
                    <a:pos x="0" y="24"/>
                  </a:cxn>
                  <a:cxn ang="0">
                    <a:pos x="0" y="44"/>
                  </a:cxn>
                  <a:cxn ang="0">
                    <a:pos x="2" y="68"/>
                  </a:cxn>
                  <a:cxn ang="0">
                    <a:pos x="3" y="93"/>
                  </a:cxn>
                  <a:cxn ang="0">
                    <a:pos x="7" y="118"/>
                  </a:cxn>
                  <a:cxn ang="0">
                    <a:pos x="12" y="139"/>
                  </a:cxn>
                  <a:cxn ang="0">
                    <a:pos x="19" y="154"/>
                  </a:cxn>
                  <a:cxn ang="0">
                    <a:pos x="30" y="144"/>
                  </a:cxn>
                  <a:cxn ang="0">
                    <a:pos x="29" y="141"/>
                  </a:cxn>
                  <a:cxn ang="0">
                    <a:pos x="27" y="134"/>
                  </a:cxn>
                  <a:cxn ang="0">
                    <a:pos x="24" y="123"/>
                  </a:cxn>
                  <a:cxn ang="0">
                    <a:pos x="21" y="107"/>
                  </a:cxn>
                  <a:cxn ang="0">
                    <a:pos x="17" y="87"/>
                  </a:cxn>
                  <a:cxn ang="0">
                    <a:pos x="14" y="62"/>
                  </a:cxn>
                  <a:cxn ang="0">
                    <a:pos x="11" y="33"/>
                  </a:cxn>
                  <a:cxn ang="0">
                    <a:pos x="9" y="0"/>
                  </a:cxn>
                  <a:cxn ang="0">
                    <a:pos x="0" y="5"/>
                  </a:cxn>
                </a:cxnLst>
                <a:rect l="0" t="0" r="r" b="b"/>
                <a:pathLst>
                  <a:path w="30" h="154">
                    <a:moveTo>
                      <a:pt x="0" y="5"/>
                    </a:moveTo>
                    <a:lnTo>
                      <a:pt x="0" y="10"/>
                    </a:lnTo>
                    <a:lnTo>
                      <a:pt x="0" y="24"/>
                    </a:lnTo>
                    <a:lnTo>
                      <a:pt x="0" y="44"/>
                    </a:lnTo>
                    <a:lnTo>
                      <a:pt x="2" y="68"/>
                    </a:lnTo>
                    <a:lnTo>
                      <a:pt x="3" y="93"/>
                    </a:lnTo>
                    <a:lnTo>
                      <a:pt x="7" y="118"/>
                    </a:lnTo>
                    <a:lnTo>
                      <a:pt x="12" y="139"/>
                    </a:lnTo>
                    <a:lnTo>
                      <a:pt x="19" y="154"/>
                    </a:lnTo>
                    <a:lnTo>
                      <a:pt x="30" y="144"/>
                    </a:lnTo>
                    <a:lnTo>
                      <a:pt x="29" y="141"/>
                    </a:lnTo>
                    <a:lnTo>
                      <a:pt x="27" y="134"/>
                    </a:lnTo>
                    <a:lnTo>
                      <a:pt x="24" y="123"/>
                    </a:lnTo>
                    <a:lnTo>
                      <a:pt x="21" y="107"/>
                    </a:lnTo>
                    <a:lnTo>
                      <a:pt x="17" y="87"/>
                    </a:lnTo>
                    <a:lnTo>
                      <a:pt x="14" y="62"/>
                    </a:lnTo>
                    <a:lnTo>
                      <a:pt x="11" y="33"/>
                    </a:lnTo>
                    <a:lnTo>
                      <a:pt x="9" y="0"/>
                    </a:lnTo>
                    <a:lnTo>
                      <a:pt x="0" y="5"/>
                    </a:lnTo>
                    <a:close/>
                  </a:path>
                </a:pathLst>
              </a:custGeom>
              <a:solidFill>
                <a:srgbClr val="51597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5" name="Freeform 180"/>
              <p:cNvSpPr>
                <a:spLocks/>
              </p:cNvSpPr>
              <p:nvPr/>
            </p:nvSpPr>
            <p:spPr bwMode="auto">
              <a:xfrm>
                <a:off x="4513" y="1580"/>
                <a:ext cx="195" cy="335"/>
              </a:xfrm>
              <a:custGeom>
                <a:avLst/>
                <a:gdLst/>
                <a:ahLst/>
                <a:cxnLst>
                  <a:cxn ang="0">
                    <a:pos x="102" y="120"/>
                  </a:cxn>
                  <a:cxn ang="0">
                    <a:pos x="79" y="150"/>
                  </a:cxn>
                  <a:cxn ang="0">
                    <a:pos x="47" y="198"/>
                  </a:cxn>
                  <a:cxn ang="0">
                    <a:pos x="22" y="251"/>
                  </a:cxn>
                  <a:cxn ang="0">
                    <a:pos x="17" y="277"/>
                  </a:cxn>
                  <a:cxn ang="0">
                    <a:pos x="22" y="282"/>
                  </a:cxn>
                  <a:cxn ang="0">
                    <a:pos x="30" y="290"/>
                  </a:cxn>
                  <a:cxn ang="0">
                    <a:pos x="41" y="301"/>
                  </a:cxn>
                  <a:cxn ang="0">
                    <a:pos x="55" y="312"/>
                  </a:cxn>
                  <a:cxn ang="0">
                    <a:pos x="71" y="321"/>
                  </a:cxn>
                  <a:cxn ang="0">
                    <a:pos x="87" y="330"/>
                  </a:cxn>
                  <a:cxn ang="0">
                    <a:pos x="104" y="334"/>
                  </a:cxn>
                  <a:cxn ang="0">
                    <a:pos x="129" y="333"/>
                  </a:cxn>
                  <a:cxn ang="0">
                    <a:pos x="158" y="324"/>
                  </a:cxn>
                  <a:cxn ang="0">
                    <a:pos x="180" y="313"/>
                  </a:cxn>
                  <a:cxn ang="0">
                    <a:pos x="193" y="304"/>
                  </a:cxn>
                  <a:cxn ang="0">
                    <a:pos x="194" y="298"/>
                  </a:cxn>
                  <a:cxn ang="0">
                    <a:pos x="188" y="268"/>
                  </a:cxn>
                  <a:cxn ang="0">
                    <a:pos x="182" y="224"/>
                  </a:cxn>
                  <a:cxn ang="0">
                    <a:pos x="180" y="181"/>
                  </a:cxn>
                  <a:cxn ang="0">
                    <a:pos x="186" y="145"/>
                  </a:cxn>
                  <a:cxn ang="0">
                    <a:pos x="187" y="112"/>
                  </a:cxn>
                  <a:cxn ang="0">
                    <a:pos x="183" y="89"/>
                  </a:cxn>
                  <a:cxn ang="0">
                    <a:pos x="179" y="77"/>
                  </a:cxn>
                  <a:cxn ang="0">
                    <a:pos x="178" y="74"/>
                  </a:cxn>
                  <a:cxn ang="0">
                    <a:pos x="173" y="69"/>
                  </a:cxn>
                  <a:cxn ang="0">
                    <a:pos x="164" y="60"/>
                  </a:cxn>
                  <a:cxn ang="0">
                    <a:pos x="149" y="49"/>
                  </a:cxn>
                  <a:cxn ang="0">
                    <a:pos x="130" y="36"/>
                  </a:cxn>
                  <a:cxn ang="0">
                    <a:pos x="106" y="23"/>
                  </a:cxn>
                  <a:cxn ang="0">
                    <a:pos x="78" y="12"/>
                  </a:cxn>
                  <a:cxn ang="0">
                    <a:pos x="45" y="3"/>
                  </a:cxn>
                  <a:cxn ang="0">
                    <a:pos x="0" y="8"/>
                  </a:cxn>
                  <a:cxn ang="0">
                    <a:pos x="5" y="11"/>
                  </a:cxn>
                  <a:cxn ang="0">
                    <a:pos x="20" y="19"/>
                  </a:cxn>
                  <a:cxn ang="0">
                    <a:pos x="41" y="29"/>
                  </a:cxn>
                  <a:cxn ang="0">
                    <a:pos x="64" y="42"/>
                  </a:cxn>
                  <a:cxn ang="0">
                    <a:pos x="87" y="55"/>
                  </a:cxn>
                  <a:cxn ang="0">
                    <a:pos x="108" y="67"/>
                  </a:cxn>
                  <a:cxn ang="0">
                    <a:pos x="121" y="78"/>
                  </a:cxn>
                  <a:cxn ang="0">
                    <a:pos x="127" y="85"/>
                  </a:cxn>
                  <a:cxn ang="0">
                    <a:pos x="123" y="96"/>
                  </a:cxn>
                  <a:cxn ang="0">
                    <a:pos x="116" y="106"/>
                  </a:cxn>
                  <a:cxn ang="0">
                    <a:pos x="109" y="113"/>
                  </a:cxn>
                  <a:cxn ang="0">
                    <a:pos x="105" y="115"/>
                  </a:cxn>
                </a:cxnLst>
                <a:rect l="0" t="0" r="r" b="b"/>
                <a:pathLst>
                  <a:path w="195" h="335">
                    <a:moveTo>
                      <a:pt x="105" y="115"/>
                    </a:moveTo>
                    <a:lnTo>
                      <a:pt x="102" y="120"/>
                    </a:lnTo>
                    <a:lnTo>
                      <a:pt x="92" y="132"/>
                    </a:lnTo>
                    <a:lnTo>
                      <a:pt x="79" y="150"/>
                    </a:lnTo>
                    <a:lnTo>
                      <a:pt x="63" y="172"/>
                    </a:lnTo>
                    <a:lnTo>
                      <a:pt x="47" y="198"/>
                    </a:lnTo>
                    <a:lnTo>
                      <a:pt x="33" y="225"/>
                    </a:lnTo>
                    <a:lnTo>
                      <a:pt x="22" y="251"/>
                    </a:lnTo>
                    <a:lnTo>
                      <a:pt x="16" y="276"/>
                    </a:lnTo>
                    <a:lnTo>
                      <a:pt x="17" y="277"/>
                    </a:lnTo>
                    <a:lnTo>
                      <a:pt x="19" y="279"/>
                    </a:lnTo>
                    <a:lnTo>
                      <a:pt x="22" y="282"/>
                    </a:lnTo>
                    <a:lnTo>
                      <a:pt x="25" y="286"/>
                    </a:lnTo>
                    <a:lnTo>
                      <a:pt x="30" y="290"/>
                    </a:lnTo>
                    <a:lnTo>
                      <a:pt x="35" y="295"/>
                    </a:lnTo>
                    <a:lnTo>
                      <a:pt x="41" y="301"/>
                    </a:lnTo>
                    <a:lnTo>
                      <a:pt x="48" y="306"/>
                    </a:lnTo>
                    <a:lnTo>
                      <a:pt x="55" y="312"/>
                    </a:lnTo>
                    <a:lnTo>
                      <a:pt x="63" y="316"/>
                    </a:lnTo>
                    <a:lnTo>
                      <a:pt x="71" y="321"/>
                    </a:lnTo>
                    <a:lnTo>
                      <a:pt x="79" y="326"/>
                    </a:lnTo>
                    <a:lnTo>
                      <a:pt x="87" y="330"/>
                    </a:lnTo>
                    <a:lnTo>
                      <a:pt x="96" y="332"/>
                    </a:lnTo>
                    <a:lnTo>
                      <a:pt x="104" y="334"/>
                    </a:lnTo>
                    <a:lnTo>
                      <a:pt x="113" y="335"/>
                    </a:lnTo>
                    <a:lnTo>
                      <a:pt x="129" y="333"/>
                    </a:lnTo>
                    <a:lnTo>
                      <a:pt x="145" y="329"/>
                    </a:lnTo>
                    <a:lnTo>
                      <a:pt x="158" y="324"/>
                    </a:lnTo>
                    <a:lnTo>
                      <a:pt x="171" y="318"/>
                    </a:lnTo>
                    <a:lnTo>
                      <a:pt x="180" y="313"/>
                    </a:lnTo>
                    <a:lnTo>
                      <a:pt x="188" y="308"/>
                    </a:lnTo>
                    <a:lnTo>
                      <a:pt x="193" y="304"/>
                    </a:lnTo>
                    <a:lnTo>
                      <a:pt x="195" y="303"/>
                    </a:lnTo>
                    <a:lnTo>
                      <a:pt x="194" y="298"/>
                    </a:lnTo>
                    <a:lnTo>
                      <a:pt x="191" y="286"/>
                    </a:lnTo>
                    <a:lnTo>
                      <a:pt x="188" y="268"/>
                    </a:lnTo>
                    <a:lnTo>
                      <a:pt x="185" y="247"/>
                    </a:lnTo>
                    <a:lnTo>
                      <a:pt x="182" y="224"/>
                    </a:lnTo>
                    <a:lnTo>
                      <a:pt x="180" y="201"/>
                    </a:lnTo>
                    <a:lnTo>
                      <a:pt x="180" y="181"/>
                    </a:lnTo>
                    <a:lnTo>
                      <a:pt x="182" y="165"/>
                    </a:lnTo>
                    <a:lnTo>
                      <a:pt x="186" y="145"/>
                    </a:lnTo>
                    <a:lnTo>
                      <a:pt x="188" y="127"/>
                    </a:lnTo>
                    <a:lnTo>
                      <a:pt x="187" y="112"/>
                    </a:lnTo>
                    <a:lnTo>
                      <a:pt x="186" y="98"/>
                    </a:lnTo>
                    <a:lnTo>
                      <a:pt x="183" y="89"/>
                    </a:lnTo>
                    <a:lnTo>
                      <a:pt x="181" y="81"/>
                    </a:lnTo>
                    <a:lnTo>
                      <a:pt x="179" y="77"/>
                    </a:lnTo>
                    <a:lnTo>
                      <a:pt x="179" y="75"/>
                    </a:lnTo>
                    <a:lnTo>
                      <a:pt x="178" y="74"/>
                    </a:lnTo>
                    <a:lnTo>
                      <a:pt x="176" y="72"/>
                    </a:lnTo>
                    <a:lnTo>
                      <a:pt x="173" y="69"/>
                    </a:lnTo>
                    <a:lnTo>
                      <a:pt x="169" y="65"/>
                    </a:lnTo>
                    <a:lnTo>
                      <a:pt x="164" y="60"/>
                    </a:lnTo>
                    <a:lnTo>
                      <a:pt x="157" y="55"/>
                    </a:lnTo>
                    <a:lnTo>
                      <a:pt x="149" y="49"/>
                    </a:lnTo>
                    <a:lnTo>
                      <a:pt x="141" y="43"/>
                    </a:lnTo>
                    <a:lnTo>
                      <a:pt x="130" y="36"/>
                    </a:lnTo>
                    <a:lnTo>
                      <a:pt x="119" y="30"/>
                    </a:lnTo>
                    <a:lnTo>
                      <a:pt x="106" y="23"/>
                    </a:lnTo>
                    <a:lnTo>
                      <a:pt x="93" y="17"/>
                    </a:lnTo>
                    <a:lnTo>
                      <a:pt x="78" y="12"/>
                    </a:lnTo>
                    <a:lnTo>
                      <a:pt x="63" y="8"/>
                    </a:lnTo>
                    <a:lnTo>
                      <a:pt x="45" y="3"/>
                    </a:lnTo>
                    <a:lnTo>
                      <a:pt x="27" y="0"/>
                    </a:lnTo>
                    <a:lnTo>
                      <a:pt x="0" y="8"/>
                    </a:lnTo>
                    <a:lnTo>
                      <a:pt x="1" y="9"/>
                    </a:lnTo>
                    <a:lnTo>
                      <a:pt x="5" y="11"/>
                    </a:lnTo>
                    <a:lnTo>
                      <a:pt x="12" y="14"/>
                    </a:lnTo>
                    <a:lnTo>
                      <a:pt x="20" y="19"/>
                    </a:lnTo>
                    <a:lnTo>
                      <a:pt x="30" y="23"/>
                    </a:lnTo>
                    <a:lnTo>
                      <a:pt x="41" y="29"/>
                    </a:lnTo>
                    <a:lnTo>
                      <a:pt x="52" y="35"/>
                    </a:lnTo>
                    <a:lnTo>
                      <a:pt x="64" y="42"/>
                    </a:lnTo>
                    <a:lnTo>
                      <a:pt x="76" y="48"/>
                    </a:lnTo>
                    <a:lnTo>
                      <a:pt x="87" y="55"/>
                    </a:lnTo>
                    <a:lnTo>
                      <a:pt x="98" y="61"/>
                    </a:lnTo>
                    <a:lnTo>
                      <a:pt x="108" y="67"/>
                    </a:lnTo>
                    <a:lnTo>
                      <a:pt x="116" y="73"/>
                    </a:lnTo>
                    <a:lnTo>
                      <a:pt x="121" y="78"/>
                    </a:lnTo>
                    <a:lnTo>
                      <a:pt x="126" y="82"/>
                    </a:lnTo>
                    <a:lnTo>
                      <a:pt x="127" y="85"/>
                    </a:lnTo>
                    <a:lnTo>
                      <a:pt x="126" y="91"/>
                    </a:lnTo>
                    <a:lnTo>
                      <a:pt x="123" y="96"/>
                    </a:lnTo>
                    <a:lnTo>
                      <a:pt x="119" y="101"/>
                    </a:lnTo>
                    <a:lnTo>
                      <a:pt x="116" y="106"/>
                    </a:lnTo>
                    <a:lnTo>
                      <a:pt x="112" y="109"/>
                    </a:lnTo>
                    <a:lnTo>
                      <a:pt x="109" y="113"/>
                    </a:lnTo>
                    <a:lnTo>
                      <a:pt x="106" y="115"/>
                    </a:lnTo>
                    <a:lnTo>
                      <a:pt x="105" y="11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6" name="Freeform 181"/>
              <p:cNvSpPr>
                <a:spLocks/>
              </p:cNvSpPr>
              <p:nvPr/>
            </p:nvSpPr>
            <p:spPr bwMode="auto">
              <a:xfrm>
                <a:off x="4532" y="1829"/>
                <a:ext cx="221" cy="166"/>
              </a:xfrm>
              <a:custGeom>
                <a:avLst/>
                <a:gdLst/>
                <a:ahLst/>
                <a:cxnLst>
                  <a:cxn ang="0">
                    <a:pos x="1" y="58"/>
                  </a:cxn>
                  <a:cxn ang="0">
                    <a:pos x="8" y="73"/>
                  </a:cxn>
                  <a:cxn ang="0">
                    <a:pos x="20" y="96"/>
                  </a:cxn>
                  <a:cxn ang="0">
                    <a:pos x="35" y="117"/>
                  </a:cxn>
                  <a:cxn ang="0">
                    <a:pos x="48" y="128"/>
                  </a:cxn>
                  <a:cxn ang="0">
                    <a:pos x="59" y="136"/>
                  </a:cxn>
                  <a:cxn ang="0">
                    <a:pos x="74" y="146"/>
                  </a:cxn>
                  <a:cxn ang="0">
                    <a:pos x="92" y="156"/>
                  </a:cxn>
                  <a:cxn ang="0">
                    <a:pos x="113" y="163"/>
                  </a:cxn>
                  <a:cxn ang="0">
                    <a:pos x="137" y="166"/>
                  </a:cxn>
                  <a:cxn ang="0">
                    <a:pos x="163" y="164"/>
                  </a:cxn>
                  <a:cxn ang="0">
                    <a:pos x="190" y="155"/>
                  </a:cxn>
                  <a:cxn ang="0">
                    <a:pos x="206" y="145"/>
                  </a:cxn>
                  <a:cxn ang="0">
                    <a:pos x="216" y="127"/>
                  </a:cxn>
                  <a:cxn ang="0">
                    <a:pos x="221" y="98"/>
                  </a:cxn>
                  <a:cxn ang="0">
                    <a:pos x="210" y="59"/>
                  </a:cxn>
                  <a:cxn ang="0">
                    <a:pos x="186" y="31"/>
                  </a:cxn>
                  <a:cxn ang="0">
                    <a:pos x="170" y="19"/>
                  </a:cxn>
                  <a:cxn ang="0">
                    <a:pos x="154" y="11"/>
                  </a:cxn>
                  <a:cxn ang="0">
                    <a:pos x="139" y="6"/>
                  </a:cxn>
                  <a:cxn ang="0">
                    <a:pos x="125" y="2"/>
                  </a:cxn>
                  <a:cxn ang="0">
                    <a:pos x="113" y="1"/>
                  </a:cxn>
                  <a:cxn ang="0">
                    <a:pos x="105" y="1"/>
                  </a:cxn>
                  <a:cxn ang="0">
                    <a:pos x="100" y="1"/>
                  </a:cxn>
                  <a:cxn ang="0">
                    <a:pos x="98" y="1"/>
                  </a:cxn>
                  <a:cxn ang="0">
                    <a:pos x="90" y="0"/>
                  </a:cxn>
                  <a:cxn ang="0">
                    <a:pos x="75" y="0"/>
                  </a:cxn>
                  <a:cxn ang="0">
                    <a:pos x="57" y="1"/>
                  </a:cxn>
                  <a:cxn ang="0">
                    <a:pos x="39" y="4"/>
                  </a:cxn>
                  <a:cxn ang="0">
                    <a:pos x="21" y="12"/>
                  </a:cxn>
                  <a:cxn ang="0">
                    <a:pos x="8" y="25"/>
                  </a:cxn>
                  <a:cxn ang="0">
                    <a:pos x="1" y="44"/>
                  </a:cxn>
                </a:cxnLst>
                <a:rect l="0" t="0" r="r" b="b"/>
                <a:pathLst>
                  <a:path w="221" h="166">
                    <a:moveTo>
                      <a:pt x="0" y="56"/>
                    </a:moveTo>
                    <a:lnTo>
                      <a:pt x="1" y="58"/>
                    </a:lnTo>
                    <a:lnTo>
                      <a:pt x="4" y="65"/>
                    </a:lnTo>
                    <a:lnTo>
                      <a:pt x="8" y="73"/>
                    </a:lnTo>
                    <a:lnTo>
                      <a:pt x="14" y="84"/>
                    </a:lnTo>
                    <a:lnTo>
                      <a:pt x="20" y="96"/>
                    </a:lnTo>
                    <a:lnTo>
                      <a:pt x="27" y="107"/>
                    </a:lnTo>
                    <a:lnTo>
                      <a:pt x="35" y="117"/>
                    </a:lnTo>
                    <a:lnTo>
                      <a:pt x="43" y="124"/>
                    </a:lnTo>
                    <a:lnTo>
                      <a:pt x="48" y="128"/>
                    </a:lnTo>
                    <a:lnTo>
                      <a:pt x="53" y="132"/>
                    </a:lnTo>
                    <a:lnTo>
                      <a:pt x="59" y="136"/>
                    </a:lnTo>
                    <a:lnTo>
                      <a:pt x="66" y="141"/>
                    </a:lnTo>
                    <a:lnTo>
                      <a:pt x="74" y="146"/>
                    </a:lnTo>
                    <a:lnTo>
                      <a:pt x="83" y="151"/>
                    </a:lnTo>
                    <a:lnTo>
                      <a:pt x="92" y="156"/>
                    </a:lnTo>
                    <a:lnTo>
                      <a:pt x="102" y="159"/>
                    </a:lnTo>
                    <a:lnTo>
                      <a:pt x="113" y="163"/>
                    </a:lnTo>
                    <a:lnTo>
                      <a:pt x="124" y="165"/>
                    </a:lnTo>
                    <a:lnTo>
                      <a:pt x="137" y="166"/>
                    </a:lnTo>
                    <a:lnTo>
                      <a:pt x="149" y="166"/>
                    </a:lnTo>
                    <a:lnTo>
                      <a:pt x="163" y="164"/>
                    </a:lnTo>
                    <a:lnTo>
                      <a:pt x="176" y="160"/>
                    </a:lnTo>
                    <a:lnTo>
                      <a:pt x="190" y="155"/>
                    </a:lnTo>
                    <a:lnTo>
                      <a:pt x="205" y="147"/>
                    </a:lnTo>
                    <a:lnTo>
                      <a:pt x="206" y="145"/>
                    </a:lnTo>
                    <a:lnTo>
                      <a:pt x="210" y="138"/>
                    </a:lnTo>
                    <a:lnTo>
                      <a:pt x="216" y="127"/>
                    </a:lnTo>
                    <a:lnTo>
                      <a:pt x="220" y="113"/>
                    </a:lnTo>
                    <a:lnTo>
                      <a:pt x="221" y="98"/>
                    </a:lnTo>
                    <a:lnTo>
                      <a:pt x="219" y="79"/>
                    </a:lnTo>
                    <a:lnTo>
                      <a:pt x="210" y="59"/>
                    </a:lnTo>
                    <a:lnTo>
                      <a:pt x="194" y="38"/>
                    </a:lnTo>
                    <a:lnTo>
                      <a:pt x="186" y="31"/>
                    </a:lnTo>
                    <a:lnTo>
                      <a:pt x="178" y="24"/>
                    </a:lnTo>
                    <a:lnTo>
                      <a:pt x="170" y="19"/>
                    </a:lnTo>
                    <a:lnTo>
                      <a:pt x="162" y="14"/>
                    </a:lnTo>
                    <a:lnTo>
                      <a:pt x="154" y="11"/>
                    </a:lnTo>
                    <a:lnTo>
                      <a:pt x="146" y="8"/>
                    </a:lnTo>
                    <a:lnTo>
                      <a:pt x="139" y="6"/>
                    </a:lnTo>
                    <a:lnTo>
                      <a:pt x="131" y="4"/>
                    </a:lnTo>
                    <a:lnTo>
                      <a:pt x="125" y="2"/>
                    </a:lnTo>
                    <a:lnTo>
                      <a:pt x="119" y="2"/>
                    </a:lnTo>
                    <a:lnTo>
                      <a:pt x="113" y="1"/>
                    </a:lnTo>
                    <a:lnTo>
                      <a:pt x="109" y="1"/>
                    </a:lnTo>
                    <a:lnTo>
                      <a:pt x="105" y="1"/>
                    </a:lnTo>
                    <a:lnTo>
                      <a:pt x="102" y="1"/>
                    </a:lnTo>
                    <a:lnTo>
                      <a:pt x="100" y="1"/>
                    </a:lnTo>
                    <a:lnTo>
                      <a:pt x="100" y="1"/>
                    </a:lnTo>
                    <a:lnTo>
                      <a:pt x="98" y="1"/>
                    </a:lnTo>
                    <a:lnTo>
                      <a:pt x="95" y="1"/>
                    </a:lnTo>
                    <a:lnTo>
                      <a:pt x="90" y="0"/>
                    </a:lnTo>
                    <a:lnTo>
                      <a:pt x="83" y="0"/>
                    </a:lnTo>
                    <a:lnTo>
                      <a:pt x="75" y="0"/>
                    </a:lnTo>
                    <a:lnTo>
                      <a:pt x="67" y="0"/>
                    </a:lnTo>
                    <a:lnTo>
                      <a:pt x="57" y="1"/>
                    </a:lnTo>
                    <a:lnTo>
                      <a:pt x="48" y="2"/>
                    </a:lnTo>
                    <a:lnTo>
                      <a:pt x="39" y="4"/>
                    </a:lnTo>
                    <a:lnTo>
                      <a:pt x="30" y="8"/>
                    </a:lnTo>
                    <a:lnTo>
                      <a:pt x="21" y="12"/>
                    </a:lnTo>
                    <a:lnTo>
                      <a:pt x="14" y="18"/>
                    </a:lnTo>
                    <a:lnTo>
                      <a:pt x="8" y="25"/>
                    </a:lnTo>
                    <a:lnTo>
                      <a:pt x="3" y="34"/>
                    </a:lnTo>
                    <a:lnTo>
                      <a:pt x="1" y="44"/>
                    </a:lnTo>
                    <a:lnTo>
                      <a:pt x="0" y="5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7" name="Freeform 182"/>
              <p:cNvSpPr>
                <a:spLocks/>
              </p:cNvSpPr>
              <p:nvPr/>
            </p:nvSpPr>
            <p:spPr bwMode="auto">
              <a:xfrm>
                <a:off x="4539" y="1871"/>
                <a:ext cx="200" cy="113"/>
              </a:xfrm>
              <a:custGeom>
                <a:avLst/>
                <a:gdLst/>
                <a:ahLst/>
                <a:cxnLst>
                  <a:cxn ang="0">
                    <a:pos x="2" y="0"/>
                  </a:cxn>
                  <a:cxn ang="0">
                    <a:pos x="1" y="0"/>
                  </a:cxn>
                  <a:cxn ang="0">
                    <a:pos x="1" y="2"/>
                  </a:cxn>
                  <a:cxn ang="0">
                    <a:pos x="0" y="5"/>
                  </a:cxn>
                  <a:cxn ang="0">
                    <a:pos x="1" y="10"/>
                  </a:cxn>
                  <a:cxn ang="0">
                    <a:pos x="3" y="16"/>
                  </a:cxn>
                  <a:cxn ang="0">
                    <a:pos x="8" y="25"/>
                  </a:cxn>
                  <a:cxn ang="0">
                    <a:pos x="14" y="38"/>
                  </a:cxn>
                  <a:cxn ang="0">
                    <a:pos x="23" y="51"/>
                  </a:cxn>
                  <a:cxn ang="0">
                    <a:pos x="34" y="65"/>
                  </a:cxn>
                  <a:cxn ang="0">
                    <a:pos x="47" y="79"/>
                  </a:cxn>
                  <a:cxn ang="0">
                    <a:pos x="62" y="91"/>
                  </a:cxn>
                  <a:cxn ang="0">
                    <a:pos x="79" y="100"/>
                  </a:cxn>
                  <a:cxn ang="0">
                    <a:pos x="80" y="101"/>
                  </a:cxn>
                  <a:cxn ang="0">
                    <a:pos x="82" y="101"/>
                  </a:cxn>
                  <a:cxn ang="0">
                    <a:pos x="85" y="103"/>
                  </a:cxn>
                  <a:cxn ang="0">
                    <a:pos x="89" y="104"/>
                  </a:cxn>
                  <a:cxn ang="0">
                    <a:pos x="94" y="106"/>
                  </a:cxn>
                  <a:cxn ang="0">
                    <a:pos x="100" y="108"/>
                  </a:cxn>
                  <a:cxn ang="0">
                    <a:pos x="107" y="110"/>
                  </a:cxn>
                  <a:cxn ang="0">
                    <a:pos x="115" y="111"/>
                  </a:cxn>
                  <a:cxn ang="0">
                    <a:pos x="123" y="112"/>
                  </a:cxn>
                  <a:cxn ang="0">
                    <a:pos x="132" y="113"/>
                  </a:cxn>
                  <a:cxn ang="0">
                    <a:pos x="142" y="112"/>
                  </a:cxn>
                  <a:cxn ang="0">
                    <a:pos x="151" y="110"/>
                  </a:cxn>
                  <a:cxn ang="0">
                    <a:pos x="161" y="108"/>
                  </a:cxn>
                  <a:cxn ang="0">
                    <a:pos x="172" y="105"/>
                  </a:cxn>
                  <a:cxn ang="0">
                    <a:pos x="182" y="100"/>
                  </a:cxn>
                  <a:cxn ang="0">
                    <a:pos x="193" y="93"/>
                  </a:cxn>
                  <a:cxn ang="0">
                    <a:pos x="194" y="92"/>
                  </a:cxn>
                  <a:cxn ang="0">
                    <a:pos x="197" y="87"/>
                  </a:cxn>
                  <a:cxn ang="0">
                    <a:pos x="199" y="81"/>
                  </a:cxn>
                  <a:cxn ang="0">
                    <a:pos x="200" y="73"/>
                  </a:cxn>
                  <a:cxn ang="0">
                    <a:pos x="199" y="74"/>
                  </a:cxn>
                  <a:cxn ang="0">
                    <a:pos x="198" y="74"/>
                  </a:cxn>
                  <a:cxn ang="0">
                    <a:pos x="194" y="76"/>
                  </a:cxn>
                  <a:cxn ang="0">
                    <a:pos x="190" y="78"/>
                  </a:cxn>
                  <a:cxn ang="0">
                    <a:pos x="185" y="80"/>
                  </a:cxn>
                  <a:cxn ang="0">
                    <a:pos x="179" y="82"/>
                  </a:cxn>
                  <a:cxn ang="0">
                    <a:pos x="172" y="84"/>
                  </a:cxn>
                  <a:cxn ang="0">
                    <a:pos x="165" y="86"/>
                  </a:cxn>
                  <a:cxn ang="0">
                    <a:pos x="156" y="88"/>
                  </a:cxn>
                  <a:cxn ang="0">
                    <a:pos x="147" y="89"/>
                  </a:cxn>
                  <a:cxn ang="0">
                    <a:pos x="138" y="90"/>
                  </a:cxn>
                  <a:cxn ang="0">
                    <a:pos x="127" y="90"/>
                  </a:cxn>
                  <a:cxn ang="0">
                    <a:pos x="117" y="90"/>
                  </a:cxn>
                  <a:cxn ang="0">
                    <a:pos x="106" y="88"/>
                  </a:cxn>
                  <a:cxn ang="0">
                    <a:pos x="95" y="86"/>
                  </a:cxn>
                  <a:cxn ang="0">
                    <a:pos x="83" y="82"/>
                  </a:cxn>
                  <a:cxn ang="0">
                    <a:pos x="82" y="81"/>
                  </a:cxn>
                  <a:cxn ang="0">
                    <a:pos x="76" y="78"/>
                  </a:cxn>
                  <a:cxn ang="0">
                    <a:pos x="67" y="73"/>
                  </a:cxn>
                  <a:cxn ang="0">
                    <a:pos x="57" y="65"/>
                  </a:cxn>
                  <a:cxn ang="0">
                    <a:pos x="44" y="55"/>
                  </a:cxn>
                  <a:cxn ang="0">
                    <a:pos x="30" y="40"/>
                  </a:cxn>
                  <a:cxn ang="0">
                    <a:pos x="16" y="22"/>
                  </a:cxn>
                  <a:cxn ang="0">
                    <a:pos x="2" y="0"/>
                  </a:cxn>
                </a:cxnLst>
                <a:rect l="0" t="0" r="r" b="b"/>
                <a:pathLst>
                  <a:path w="200" h="113">
                    <a:moveTo>
                      <a:pt x="2" y="0"/>
                    </a:moveTo>
                    <a:lnTo>
                      <a:pt x="1" y="0"/>
                    </a:lnTo>
                    <a:lnTo>
                      <a:pt x="1" y="2"/>
                    </a:lnTo>
                    <a:lnTo>
                      <a:pt x="0" y="5"/>
                    </a:lnTo>
                    <a:lnTo>
                      <a:pt x="1" y="10"/>
                    </a:lnTo>
                    <a:lnTo>
                      <a:pt x="3" y="16"/>
                    </a:lnTo>
                    <a:lnTo>
                      <a:pt x="8" y="25"/>
                    </a:lnTo>
                    <a:lnTo>
                      <a:pt x="14" y="38"/>
                    </a:lnTo>
                    <a:lnTo>
                      <a:pt x="23" y="51"/>
                    </a:lnTo>
                    <a:lnTo>
                      <a:pt x="34" y="65"/>
                    </a:lnTo>
                    <a:lnTo>
                      <a:pt x="47" y="79"/>
                    </a:lnTo>
                    <a:lnTo>
                      <a:pt x="62" y="91"/>
                    </a:lnTo>
                    <a:lnTo>
                      <a:pt x="79" y="100"/>
                    </a:lnTo>
                    <a:lnTo>
                      <a:pt x="80" y="101"/>
                    </a:lnTo>
                    <a:lnTo>
                      <a:pt x="82" y="101"/>
                    </a:lnTo>
                    <a:lnTo>
                      <a:pt x="85" y="103"/>
                    </a:lnTo>
                    <a:lnTo>
                      <a:pt x="89" y="104"/>
                    </a:lnTo>
                    <a:lnTo>
                      <a:pt x="94" y="106"/>
                    </a:lnTo>
                    <a:lnTo>
                      <a:pt x="100" y="108"/>
                    </a:lnTo>
                    <a:lnTo>
                      <a:pt x="107" y="110"/>
                    </a:lnTo>
                    <a:lnTo>
                      <a:pt x="115" y="111"/>
                    </a:lnTo>
                    <a:lnTo>
                      <a:pt x="123" y="112"/>
                    </a:lnTo>
                    <a:lnTo>
                      <a:pt x="132" y="113"/>
                    </a:lnTo>
                    <a:lnTo>
                      <a:pt x="142" y="112"/>
                    </a:lnTo>
                    <a:lnTo>
                      <a:pt x="151" y="110"/>
                    </a:lnTo>
                    <a:lnTo>
                      <a:pt x="161" y="108"/>
                    </a:lnTo>
                    <a:lnTo>
                      <a:pt x="172" y="105"/>
                    </a:lnTo>
                    <a:lnTo>
                      <a:pt x="182" y="100"/>
                    </a:lnTo>
                    <a:lnTo>
                      <a:pt x="193" y="93"/>
                    </a:lnTo>
                    <a:lnTo>
                      <a:pt x="194" y="92"/>
                    </a:lnTo>
                    <a:lnTo>
                      <a:pt x="197" y="87"/>
                    </a:lnTo>
                    <a:lnTo>
                      <a:pt x="199" y="81"/>
                    </a:lnTo>
                    <a:lnTo>
                      <a:pt x="200" y="73"/>
                    </a:lnTo>
                    <a:lnTo>
                      <a:pt x="199" y="74"/>
                    </a:lnTo>
                    <a:lnTo>
                      <a:pt x="198" y="74"/>
                    </a:lnTo>
                    <a:lnTo>
                      <a:pt x="194" y="76"/>
                    </a:lnTo>
                    <a:lnTo>
                      <a:pt x="190" y="78"/>
                    </a:lnTo>
                    <a:lnTo>
                      <a:pt x="185" y="80"/>
                    </a:lnTo>
                    <a:lnTo>
                      <a:pt x="179" y="82"/>
                    </a:lnTo>
                    <a:lnTo>
                      <a:pt x="172" y="84"/>
                    </a:lnTo>
                    <a:lnTo>
                      <a:pt x="165" y="86"/>
                    </a:lnTo>
                    <a:lnTo>
                      <a:pt x="156" y="88"/>
                    </a:lnTo>
                    <a:lnTo>
                      <a:pt x="147" y="89"/>
                    </a:lnTo>
                    <a:lnTo>
                      <a:pt x="138" y="90"/>
                    </a:lnTo>
                    <a:lnTo>
                      <a:pt x="127" y="90"/>
                    </a:lnTo>
                    <a:lnTo>
                      <a:pt x="117" y="90"/>
                    </a:lnTo>
                    <a:lnTo>
                      <a:pt x="106" y="88"/>
                    </a:lnTo>
                    <a:lnTo>
                      <a:pt x="95" y="86"/>
                    </a:lnTo>
                    <a:lnTo>
                      <a:pt x="83" y="82"/>
                    </a:lnTo>
                    <a:lnTo>
                      <a:pt x="82" y="81"/>
                    </a:lnTo>
                    <a:lnTo>
                      <a:pt x="76" y="78"/>
                    </a:lnTo>
                    <a:lnTo>
                      <a:pt x="67" y="73"/>
                    </a:lnTo>
                    <a:lnTo>
                      <a:pt x="57" y="65"/>
                    </a:lnTo>
                    <a:lnTo>
                      <a:pt x="44" y="55"/>
                    </a:lnTo>
                    <a:lnTo>
                      <a:pt x="30" y="40"/>
                    </a:lnTo>
                    <a:lnTo>
                      <a:pt x="16" y="22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8" name="Freeform 183"/>
              <p:cNvSpPr>
                <a:spLocks/>
              </p:cNvSpPr>
              <p:nvPr/>
            </p:nvSpPr>
            <p:spPr bwMode="auto">
              <a:xfrm>
                <a:off x="4545" y="1660"/>
                <a:ext cx="141" cy="218"/>
              </a:xfrm>
              <a:custGeom>
                <a:avLst/>
                <a:gdLst/>
                <a:ahLst/>
                <a:cxnLst>
                  <a:cxn ang="0">
                    <a:pos x="138" y="51"/>
                  </a:cxn>
                  <a:cxn ang="0">
                    <a:pos x="133" y="77"/>
                  </a:cxn>
                  <a:cxn ang="0">
                    <a:pos x="132" y="103"/>
                  </a:cxn>
                  <a:cxn ang="0">
                    <a:pos x="132" y="127"/>
                  </a:cxn>
                  <a:cxn ang="0">
                    <a:pos x="133" y="150"/>
                  </a:cxn>
                  <a:cxn ang="0">
                    <a:pos x="136" y="169"/>
                  </a:cxn>
                  <a:cxn ang="0">
                    <a:pos x="138" y="184"/>
                  </a:cxn>
                  <a:cxn ang="0">
                    <a:pos x="140" y="194"/>
                  </a:cxn>
                  <a:cxn ang="0">
                    <a:pos x="141" y="197"/>
                  </a:cxn>
                  <a:cxn ang="0">
                    <a:pos x="138" y="202"/>
                  </a:cxn>
                  <a:cxn ang="0">
                    <a:pos x="132" y="207"/>
                  </a:cxn>
                  <a:cxn ang="0">
                    <a:pos x="128" y="211"/>
                  </a:cxn>
                  <a:cxn ang="0">
                    <a:pos x="125" y="213"/>
                  </a:cxn>
                  <a:cxn ang="0">
                    <a:pos x="117" y="216"/>
                  </a:cxn>
                  <a:cxn ang="0">
                    <a:pos x="108" y="218"/>
                  </a:cxn>
                  <a:cxn ang="0">
                    <a:pos x="99" y="218"/>
                  </a:cxn>
                  <a:cxn ang="0">
                    <a:pos x="88" y="218"/>
                  </a:cxn>
                  <a:cxn ang="0">
                    <a:pos x="78" y="217"/>
                  </a:cxn>
                  <a:cxn ang="0">
                    <a:pos x="68" y="215"/>
                  </a:cxn>
                  <a:cxn ang="0">
                    <a:pos x="57" y="212"/>
                  </a:cxn>
                  <a:cxn ang="0">
                    <a:pos x="47" y="209"/>
                  </a:cxn>
                  <a:cxn ang="0">
                    <a:pos x="38" y="206"/>
                  </a:cxn>
                  <a:cxn ang="0">
                    <a:pos x="29" y="203"/>
                  </a:cxn>
                  <a:cxn ang="0">
                    <a:pos x="21" y="199"/>
                  </a:cxn>
                  <a:cxn ang="0">
                    <a:pos x="14" y="196"/>
                  </a:cxn>
                  <a:cxn ang="0">
                    <a:pos x="8" y="194"/>
                  </a:cxn>
                  <a:cxn ang="0">
                    <a:pos x="3" y="192"/>
                  </a:cxn>
                  <a:cxn ang="0">
                    <a:pos x="1" y="190"/>
                  </a:cxn>
                  <a:cxn ang="0">
                    <a:pos x="0" y="190"/>
                  </a:cxn>
                  <a:cxn ang="0">
                    <a:pos x="1" y="186"/>
                  </a:cxn>
                  <a:cxn ang="0">
                    <a:pos x="3" y="179"/>
                  </a:cxn>
                  <a:cxn ang="0">
                    <a:pos x="7" y="170"/>
                  </a:cxn>
                  <a:cxn ang="0">
                    <a:pos x="11" y="159"/>
                  </a:cxn>
                  <a:cxn ang="0">
                    <a:pos x="16" y="147"/>
                  </a:cxn>
                  <a:cxn ang="0">
                    <a:pos x="22" y="135"/>
                  </a:cxn>
                  <a:cxn ang="0">
                    <a:pos x="30" y="123"/>
                  </a:cxn>
                  <a:cxn ang="0">
                    <a:pos x="38" y="113"/>
                  </a:cxn>
                  <a:cxn ang="0">
                    <a:pos x="47" y="103"/>
                  </a:cxn>
                  <a:cxn ang="0">
                    <a:pos x="55" y="90"/>
                  </a:cxn>
                  <a:cxn ang="0">
                    <a:pos x="63" y="75"/>
                  </a:cxn>
                  <a:cxn ang="0">
                    <a:pos x="70" y="61"/>
                  </a:cxn>
                  <a:cxn ang="0">
                    <a:pos x="76" y="48"/>
                  </a:cxn>
                  <a:cxn ang="0">
                    <a:pos x="81" y="37"/>
                  </a:cxn>
                  <a:cxn ang="0">
                    <a:pos x="84" y="30"/>
                  </a:cxn>
                  <a:cxn ang="0">
                    <a:pos x="85" y="27"/>
                  </a:cxn>
                  <a:cxn ang="0">
                    <a:pos x="87" y="26"/>
                  </a:cxn>
                  <a:cxn ang="0">
                    <a:pos x="89" y="22"/>
                  </a:cxn>
                  <a:cxn ang="0">
                    <a:pos x="94" y="18"/>
                  </a:cxn>
                  <a:cxn ang="0">
                    <a:pos x="99" y="12"/>
                  </a:cxn>
                  <a:cxn ang="0">
                    <a:pos x="106" y="7"/>
                  </a:cxn>
                  <a:cxn ang="0">
                    <a:pos x="113" y="3"/>
                  </a:cxn>
                  <a:cxn ang="0">
                    <a:pos x="121" y="0"/>
                  </a:cxn>
                  <a:cxn ang="0">
                    <a:pos x="129" y="0"/>
                  </a:cxn>
                  <a:cxn ang="0">
                    <a:pos x="130" y="6"/>
                  </a:cxn>
                  <a:cxn ang="0">
                    <a:pos x="135" y="21"/>
                  </a:cxn>
                  <a:cxn ang="0">
                    <a:pos x="137" y="38"/>
                  </a:cxn>
                  <a:cxn ang="0">
                    <a:pos x="138" y="51"/>
                  </a:cxn>
                </a:cxnLst>
                <a:rect l="0" t="0" r="r" b="b"/>
                <a:pathLst>
                  <a:path w="141" h="218">
                    <a:moveTo>
                      <a:pt x="138" y="51"/>
                    </a:moveTo>
                    <a:lnTo>
                      <a:pt x="133" y="77"/>
                    </a:lnTo>
                    <a:lnTo>
                      <a:pt x="132" y="103"/>
                    </a:lnTo>
                    <a:lnTo>
                      <a:pt x="132" y="127"/>
                    </a:lnTo>
                    <a:lnTo>
                      <a:pt x="133" y="150"/>
                    </a:lnTo>
                    <a:lnTo>
                      <a:pt x="136" y="169"/>
                    </a:lnTo>
                    <a:lnTo>
                      <a:pt x="138" y="184"/>
                    </a:lnTo>
                    <a:lnTo>
                      <a:pt x="140" y="194"/>
                    </a:lnTo>
                    <a:lnTo>
                      <a:pt x="141" y="197"/>
                    </a:lnTo>
                    <a:lnTo>
                      <a:pt x="138" y="202"/>
                    </a:lnTo>
                    <a:lnTo>
                      <a:pt x="132" y="207"/>
                    </a:lnTo>
                    <a:lnTo>
                      <a:pt x="128" y="211"/>
                    </a:lnTo>
                    <a:lnTo>
                      <a:pt x="125" y="213"/>
                    </a:lnTo>
                    <a:lnTo>
                      <a:pt x="117" y="216"/>
                    </a:lnTo>
                    <a:lnTo>
                      <a:pt x="108" y="218"/>
                    </a:lnTo>
                    <a:lnTo>
                      <a:pt x="99" y="218"/>
                    </a:lnTo>
                    <a:lnTo>
                      <a:pt x="88" y="218"/>
                    </a:lnTo>
                    <a:lnTo>
                      <a:pt x="78" y="217"/>
                    </a:lnTo>
                    <a:lnTo>
                      <a:pt x="68" y="215"/>
                    </a:lnTo>
                    <a:lnTo>
                      <a:pt x="57" y="212"/>
                    </a:lnTo>
                    <a:lnTo>
                      <a:pt x="47" y="209"/>
                    </a:lnTo>
                    <a:lnTo>
                      <a:pt x="38" y="206"/>
                    </a:lnTo>
                    <a:lnTo>
                      <a:pt x="29" y="203"/>
                    </a:lnTo>
                    <a:lnTo>
                      <a:pt x="21" y="199"/>
                    </a:lnTo>
                    <a:lnTo>
                      <a:pt x="14" y="196"/>
                    </a:lnTo>
                    <a:lnTo>
                      <a:pt x="8" y="194"/>
                    </a:lnTo>
                    <a:lnTo>
                      <a:pt x="3" y="192"/>
                    </a:lnTo>
                    <a:lnTo>
                      <a:pt x="1" y="190"/>
                    </a:lnTo>
                    <a:lnTo>
                      <a:pt x="0" y="190"/>
                    </a:lnTo>
                    <a:lnTo>
                      <a:pt x="1" y="186"/>
                    </a:lnTo>
                    <a:lnTo>
                      <a:pt x="3" y="179"/>
                    </a:lnTo>
                    <a:lnTo>
                      <a:pt x="7" y="170"/>
                    </a:lnTo>
                    <a:lnTo>
                      <a:pt x="11" y="159"/>
                    </a:lnTo>
                    <a:lnTo>
                      <a:pt x="16" y="147"/>
                    </a:lnTo>
                    <a:lnTo>
                      <a:pt x="22" y="135"/>
                    </a:lnTo>
                    <a:lnTo>
                      <a:pt x="30" y="123"/>
                    </a:lnTo>
                    <a:lnTo>
                      <a:pt x="38" y="113"/>
                    </a:lnTo>
                    <a:lnTo>
                      <a:pt x="47" y="103"/>
                    </a:lnTo>
                    <a:lnTo>
                      <a:pt x="55" y="90"/>
                    </a:lnTo>
                    <a:lnTo>
                      <a:pt x="63" y="75"/>
                    </a:lnTo>
                    <a:lnTo>
                      <a:pt x="70" y="61"/>
                    </a:lnTo>
                    <a:lnTo>
                      <a:pt x="76" y="48"/>
                    </a:lnTo>
                    <a:lnTo>
                      <a:pt x="81" y="37"/>
                    </a:lnTo>
                    <a:lnTo>
                      <a:pt x="84" y="30"/>
                    </a:lnTo>
                    <a:lnTo>
                      <a:pt x="85" y="27"/>
                    </a:lnTo>
                    <a:lnTo>
                      <a:pt x="87" y="26"/>
                    </a:lnTo>
                    <a:lnTo>
                      <a:pt x="89" y="22"/>
                    </a:lnTo>
                    <a:lnTo>
                      <a:pt x="94" y="18"/>
                    </a:lnTo>
                    <a:lnTo>
                      <a:pt x="99" y="12"/>
                    </a:lnTo>
                    <a:lnTo>
                      <a:pt x="106" y="7"/>
                    </a:lnTo>
                    <a:lnTo>
                      <a:pt x="113" y="3"/>
                    </a:lnTo>
                    <a:lnTo>
                      <a:pt x="121" y="0"/>
                    </a:lnTo>
                    <a:lnTo>
                      <a:pt x="129" y="0"/>
                    </a:lnTo>
                    <a:lnTo>
                      <a:pt x="130" y="6"/>
                    </a:lnTo>
                    <a:lnTo>
                      <a:pt x="135" y="21"/>
                    </a:lnTo>
                    <a:lnTo>
                      <a:pt x="137" y="38"/>
                    </a:lnTo>
                    <a:lnTo>
                      <a:pt x="138" y="51"/>
                    </a:lnTo>
                    <a:close/>
                  </a:path>
                </a:pathLst>
              </a:custGeom>
              <a:solidFill>
                <a:srgbClr val="0AB2F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9" name="Freeform 184"/>
              <p:cNvSpPr>
                <a:spLocks/>
              </p:cNvSpPr>
              <p:nvPr/>
            </p:nvSpPr>
            <p:spPr bwMode="auto">
              <a:xfrm>
                <a:off x="4632" y="1888"/>
                <a:ext cx="108" cy="62"/>
              </a:xfrm>
              <a:custGeom>
                <a:avLst/>
                <a:gdLst/>
                <a:ahLst/>
                <a:cxnLst>
                  <a:cxn ang="0">
                    <a:pos x="0" y="54"/>
                  </a:cxn>
                  <a:cxn ang="0">
                    <a:pos x="0" y="54"/>
                  </a:cxn>
                  <a:cxn ang="0">
                    <a:pos x="1" y="53"/>
                  </a:cxn>
                  <a:cxn ang="0">
                    <a:pos x="1" y="51"/>
                  </a:cxn>
                  <a:cxn ang="0">
                    <a:pos x="2" y="48"/>
                  </a:cxn>
                  <a:cxn ang="0">
                    <a:pos x="5" y="46"/>
                  </a:cxn>
                  <a:cxn ang="0">
                    <a:pos x="8" y="43"/>
                  </a:cxn>
                  <a:cxn ang="0">
                    <a:pos x="13" y="41"/>
                  </a:cxn>
                  <a:cxn ang="0">
                    <a:pos x="19" y="39"/>
                  </a:cxn>
                  <a:cxn ang="0">
                    <a:pos x="26" y="38"/>
                  </a:cxn>
                  <a:cxn ang="0">
                    <a:pos x="31" y="37"/>
                  </a:cxn>
                  <a:cxn ang="0">
                    <a:pos x="37" y="36"/>
                  </a:cxn>
                  <a:cxn ang="0">
                    <a:pos x="43" y="35"/>
                  </a:cxn>
                  <a:cxn ang="0">
                    <a:pos x="48" y="34"/>
                  </a:cxn>
                  <a:cxn ang="0">
                    <a:pos x="52" y="32"/>
                  </a:cxn>
                  <a:cxn ang="0">
                    <a:pos x="55" y="29"/>
                  </a:cxn>
                  <a:cxn ang="0">
                    <a:pos x="58" y="26"/>
                  </a:cxn>
                  <a:cxn ang="0">
                    <a:pos x="60" y="22"/>
                  </a:cxn>
                  <a:cxn ang="0">
                    <a:pos x="63" y="19"/>
                  </a:cxn>
                  <a:cxn ang="0">
                    <a:pos x="64" y="16"/>
                  </a:cxn>
                  <a:cxn ang="0">
                    <a:pos x="67" y="13"/>
                  </a:cxn>
                  <a:cxn ang="0">
                    <a:pos x="71" y="11"/>
                  </a:cxn>
                  <a:cxn ang="0">
                    <a:pos x="75" y="8"/>
                  </a:cxn>
                  <a:cxn ang="0">
                    <a:pos x="80" y="7"/>
                  </a:cxn>
                  <a:cxn ang="0">
                    <a:pos x="87" y="7"/>
                  </a:cxn>
                  <a:cxn ang="0">
                    <a:pos x="89" y="6"/>
                  </a:cxn>
                  <a:cxn ang="0">
                    <a:pos x="91" y="5"/>
                  </a:cxn>
                  <a:cxn ang="0">
                    <a:pos x="94" y="3"/>
                  </a:cxn>
                  <a:cxn ang="0">
                    <a:pos x="94" y="0"/>
                  </a:cxn>
                  <a:cxn ang="0">
                    <a:pos x="95" y="0"/>
                  </a:cxn>
                  <a:cxn ang="0">
                    <a:pos x="97" y="2"/>
                  </a:cxn>
                  <a:cxn ang="0">
                    <a:pos x="100" y="4"/>
                  </a:cxn>
                  <a:cxn ang="0">
                    <a:pos x="102" y="7"/>
                  </a:cxn>
                  <a:cxn ang="0">
                    <a:pos x="105" y="11"/>
                  </a:cxn>
                  <a:cxn ang="0">
                    <a:pos x="107" y="16"/>
                  </a:cxn>
                  <a:cxn ang="0">
                    <a:pos x="108" y="21"/>
                  </a:cxn>
                  <a:cxn ang="0">
                    <a:pos x="107" y="27"/>
                  </a:cxn>
                  <a:cxn ang="0">
                    <a:pos x="107" y="28"/>
                  </a:cxn>
                  <a:cxn ang="0">
                    <a:pos x="106" y="30"/>
                  </a:cxn>
                  <a:cxn ang="0">
                    <a:pos x="105" y="34"/>
                  </a:cxn>
                  <a:cxn ang="0">
                    <a:pos x="102" y="39"/>
                  </a:cxn>
                  <a:cxn ang="0">
                    <a:pos x="98" y="44"/>
                  </a:cxn>
                  <a:cxn ang="0">
                    <a:pos x="93" y="48"/>
                  </a:cxn>
                  <a:cxn ang="0">
                    <a:pos x="87" y="52"/>
                  </a:cxn>
                  <a:cxn ang="0">
                    <a:pos x="78" y="56"/>
                  </a:cxn>
                  <a:cxn ang="0">
                    <a:pos x="76" y="56"/>
                  </a:cxn>
                  <a:cxn ang="0">
                    <a:pos x="71" y="58"/>
                  </a:cxn>
                  <a:cxn ang="0">
                    <a:pos x="63" y="60"/>
                  </a:cxn>
                  <a:cxn ang="0">
                    <a:pos x="52" y="62"/>
                  </a:cxn>
                  <a:cxn ang="0">
                    <a:pos x="40" y="62"/>
                  </a:cxn>
                  <a:cxn ang="0">
                    <a:pos x="27" y="62"/>
                  </a:cxn>
                  <a:cxn ang="0">
                    <a:pos x="13" y="59"/>
                  </a:cxn>
                  <a:cxn ang="0">
                    <a:pos x="0" y="54"/>
                  </a:cxn>
                </a:cxnLst>
                <a:rect l="0" t="0" r="r" b="b"/>
                <a:pathLst>
                  <a:path w="108" h="62">
                    <a:moveTo>
                      <a:pt x="0" y="54"/>
                    </a:moveTo>
                    <a:lnTo>
                      <a:pt x="0" y="54"/>
                    </a:lnTo>
                    <a:lnTo>
                      <a:pt x="1" y="53"/>
                    </a:lnTo>
                    <a:lnTo>
                      <a:pt x="1" y="51"/>
                    </a:lnTo>
                    <a:lnTo>
                      <a:pt x="2" y="48"/>
                    </a:lnTo>
                    <a:lnTo>
                      <a:pt x="5" y="46"/>
                    </a:lnTo>
                    <a:lnTo>
                      <a:pt x="8" y="43"/>
                    </a:lnTo>
                    <a:lnTo>
                      <a:pt x="13" y="41"/>
                    </a:lnTo>
                    <a:lnTo>
                      <a:pt x="19" y="39"/>
                    </a:lnTo>
                    <a:lnTo>
                      <a:pt x="26" y="38"/>
                    </a:lnTo>
                    <a:lnTo>
                      <a:pt x="31" y="37"/>
                    </a:lnTo>
                    <a:lnTo>
                      <a:pt x="37" y="36"/>
                    </a:lnTo>
                    <a:lnTo>
                      <a:pt x="43" y="35"/>
                    </a:lnTo>
                    <a:lnTo>
                      <a:pt x="48" y="34"/>
                    </a:lnTo>
                    <a:lnTo>
                      <a:pt x="52" y="32"/>
                    </a:lnTo>
                    <a:lnTo>
                      <a:pt x="55" y="29"/>
                    </a:lnTo>
                    <a:lnTo>
                      <a:pt x="58" y="26"/>
                    </a:lnTo>
                    <a:lnTo>
                      <a:pt x="60" y="22"/>
                    </a:lnTo>
                    <a:lnTo>
                      <a:pt x="63" y="19"/>
                    </a:lnTo>
                    <a:lnTo>
                      <a:pt x="64" y="16"/>
                    </a:lnTo>
                    <a:lnTo>
                      <a:pt x="67" y="13"/>
                    </a:lnTo>
                    <a:lnTo>
                      <a:pt x="71" y="11"/>
                    </a:lnTo>
                    <a:lnTo>
                      <a:pt x="75" y="8"/>
                    </a:lnTo>
                    <a:lnTo>
                      <a:pt x="80" y="7"/>
                    </a:lnTo>
                    <a:lnTo>
                      <a:pt x="87" y="7"/>
                    </a:lnTo>
                    <a:lnTo>
                      <a:pt x="89" y="6"/>
                    </a:lnTo>
                    <a:lnTo>
                      <a:pt x="91" y="5"/>
                    </a:lnTo>
                    <a:lnTo>
                      <a:pt x="94" y="3"/>
                    </a:lnTo>
                    <a:lnTo>
                      <a:pt x="94" y="0"/>
                    </a:lnTo>
                    <a:lnTo>
                      <a:pt x="95" y="0"/>
                    </a:lnTo>
                    <a:lnTo>
                      <a:pt x="97" y="2"/>
                    </a:lnTo>
                    <a:lnTo>
                      <a:pt x="100" y="4"/>
                    </a:lnTo>
                    <a:lnTo>
                      <a:pt x="102" y="7"/>
                    </a:lnTo>
                    <a:lnTo>
                      <a:pt x="105" y="11"/>
                    </a:lnTo>
                    <a:lnTo>
                      <a:pt x="107" y="16"/>
                    </a:lnTo>
                    <a:lnTo>
                      <a:pt x="108" y="21"/>
                    </a:lnTo>
                    <a:lnTo>
                      <a:pt x="107" y="27"/>
                    </a:lnTo>
                    <a:lnTo>
                      <a:pt x="107" y="28"/>
                    </a:lnTo>
                    <a:lnTo>
                      <a:pt x="106" y="30"/>
                    </a:lnTo>
                    <a:lnTo>
                      <a:pt x="105" y="34"/>
                    </a:lnTo>
                    <a:lnTo>
                      <a:pt x="102" y="39"/>
                    </a:lnTo>
                    <a:lnTo>
                      <a:pt x="98" y="44"/>
                    </a:lnTo>
                    <a:lnTo>
                      <a:pt x="93" y="48"/>
                    </a:lnTo>
                    <a:lnTo>
                      <a:pt x="87" y="52"/>
                    </a:lnTo>
                    <a:lnTo>
                      <a:pt x="78" y="56"/>
                    </a:lnTo>
                    <a:lnTo>
                      <a:pt x="76" y="56"/>
                    </a:lnTo>
                    <a:lnTo>
                      <a:pt x="71" y="58"/>
                    </a:lnTo>
                    <a:lnTo>
                      <a:pt x="63" y="60"/>
                    </a:lnTo>
                    <a:lnTo>
                      <a:pt x="52" y="62"/>
                    </a:lnTo>
                    <a:lnTo>
                      <a:pt x="40" y="62"/>
                    </a:lnTo>
                    <a:lnTo>
                      <a:pt x="27" y="62"/>
                    </a:lnTo>
                    <a:lnTo>
                      <a:pt x="13" y="59"/>
                    </a:lnTo>
                    <a:lnTo>
                      <a:pt x="0" y="54"/>
                    </a:lnTo>
                    <a:close/>
                  </a:path>
                </a:pathLst>
              </a:custGeom>
              <a:solidFill>
                <a:srgbClr val="2DFF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0" name="Freeform 185"/>
              <p:cNvSpPr>
                <a:spLocks/>
              </p:cNvSpPr>
              <p:nvPr/>
            </p:nvSpPr>
            <p:spPr bwMode="auto">
              <a:xfrm>
                <a:off x="4581" y="1884"/>
                <a:ext cx="41" cy="33"/>
              </a:xfrm>
              <a:custGeom>
                <a:avLst/>
                <a:gdLst/>
                <a:ahLst/>
                <a:cxnLst>
                  <a:cxn ang="0">
                    <a:pos x="18" y="33"/>
                  </a:cxn>
                  <a:cxn ang="0">
                    <a:pos x="19" y="32"/>
                  </a:cxn>
                  <a:cxn ang="0">
                    <a:pos x="21" y="30"/>
                  </a:cxn>
                  <a:cxn ang="0">
                    <a:pos x="23" y="27"/>
                  </a:cxn>
                  <a:cxn ang="0">
                    <a:pos x="26" y="22"/>
                  </a:cxn>
                  <a:cxn ang="0">
                    <a:pos x="29" y="18"/>
                  </a:cxn>
                  <a:cxn ang="0">
                    <a:pos x="33" y="13"/>
                  </a:cxn>
                  <a:cxn ang="0">
                    <a:pos x="37" y="9"/>
                  </a:cxn>
                  <a:cxn ang="0">
                    <a:pos x="41" y="5"/>
                  </a:cxn>
                  <a:cxn ang="0">
                    <a:pos x="14" y="0"/>
                  </a:cxn>
                  <a:cxn ang="0">
                    <a:pos x="12" y="1"/>
                  </a:cxn>
                  <a:cxn ang="0">
                    <a:pos x="8" y="4"/>
                  </a:cxn>
                  <a:cxn ang="0">
                    <a:pos x="3" y="9"/>
                  </a:cxn>
                  <a:cxn ang="0">
                    <a:pos x="0" y="13"/>
                  </a:cxn>
                  <a:cxn ang="0">
                    <a:pos x="0" y="14"/>
                  </a:cxn>
                  <a:cxn ang="0">
                    <a:pos x="1" y="16"/>
                  </a:cxn>
                  <a:cxn ang="0">
                    <a:pos x="3" y="19"/>
                  </a:cxn>
                  <a:cxn ang="0">
                    <a:pos x="5" y="22"/>
                  </a:cxn>
                  <a:cxn ang="0">
                    <a:pos x="8" y="26"/>
                  </a:cxn>
                  <a:cxn ang="0">
                    <a:pos x="11" y="29"/>
                  </a:cxn>
                  <a:cxn ang="0">
                    <a:pos x="14" y="32"/>
                  </a:cxn>
                  <a:cxn ang="0">
                    <a:pos x="18" y="33"/>
                  </a:cxn>
                </a:cxnLst>
                <a:rect l="0" t="0" r="r" b="b"/>
                <a:pathLst>
                  <a:path w="41" h="33">
                    <a:moveTo>
                      <a:pt x="18" y="33"/>
                    </a:moveTo>
                    <a:lnTo>
                      <a:pt x="19" y="32"/>
                    </a:lnTo>
                    <a:lnTo>
                      <a:pt x="21" y="30"/>
                    </a:lnTo>
                    <a:lnTo>
                      <a:pt x="23" y="27"/>
                    </a:lnTo>
                    <a:lnTo>
                      <a:pt x="26" y="22"/>
                    </a:lnTo>
                    <a:lnTo>
                      <a:pt x="29" y="18"/>
                    </a:lnTo>
                    <a:lnTo>
                      <a:pt x="33" y="13"/>
                    </a:lnTo>
                    <a:lnTo>
                      <a:pt x="37" y="9"/>
                    </a:lnTo>
                    <a:lnTo>
                      <a:pt x="41" y="5"/>
                    </a:lnTo>
                    <a:lnTo>
                      <a:pt x="14" y="0"/>
                    </a:lnTo>
                    <a:lnTo>
                      <a:pt x="12" y="1"/>
                    </a:lnTo>
                    <a:lnTo>
                      <a:pt x="8" y="4"/>
                    </a:lnTo>
                    <a:lnTo>
                      <a:pt x="3" y="9"/>
                    </a:lnTo>
                    <a:lnTo>
                      <a:pt x="0" y="13"/>
                    </a:lnTo>
                    <a:lnTo>
                      <a:pt x="0" y="14"/>
                    </a:lnTo>
                    <a:lnTo>
                      <a:pt x="1" y="16"/>
                    </a:lnTo>
                    <a:lnTo>
                      <a:pt x="3" y="19"/>
                    </a:lnTo>
                    <a:lnTo>
                      <a:pt x="5" y="22"/>
                    </a:lnTo>
                    <a:lnTo>
                      <a:pt x="8" y="26"/>
                    </a:lnTo>
                    <a:lnTo>
                      <a:pt x="11" y="29"/>
                    </a:lnTo>
                    <a:lnTo>
                      <a:pt x="14" y="32"/>
                    </a:lnTo>
                    <a:lnTo>
                      <a:pt x="18" y="33"/>
                    </a:lnTo>
                    <a:close/>
                  </a:path>
                </a:pathLst>
              </a:custGeom>
              <a:solidFill>
                <a:srgbClr val="2DFF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1" name="Freeform 186"/>
              <p:cNvSpPr>
                <a:spLocks/>
              </p:cNvSpPr>
              <p:nvPr/>
            </p:nvSpPr>
            <p:spPr bwMode="auto">
              <a:xfrm>
                <a:off x="4608" y="1894"/>
                <a:ext cx="61" cy="40"/>
              </a:xfrm>
              <a:custGeom>
                <a:avLst/>
                <a:gdLst/>
                <a:ahLst/>
                <a:cxnLst>
                  <a:cxn ang="0">
                    <a:pos x="0" y="24"/>
                  </a:cxn>
                  <a:cxn ang="0">
                    <a:pos x="1" y="23"/>
                  </a:cxn>
                  <a:cxn ang="0">
                    <a:pos x="3" y="21"/>
                  </a:cxn>
                  <a:cxn ang="0">
                    <a:pos x="6" y="17"/>
                  </a:cxn>
                  <a:cxn ang="0">
                    <a:pos x="9" y="13"/>
                  </a:cxn>
                  <a:cxn ang="0">
                    <a:pos x="12" y="8"/>
                  </a:cxn>
                  <a:cxn ang="0">
                    <a:pos x="16" y="5"/>
                  </a:cxn>
                  <a:cxn ang="0">
                    <a:pos x="19" y="2"/>
                  </a:cxn>
                  <a:cxn ang="0">
                    <a:pos x="21" y="1"/>
                  </a:cxn>
                  <a:cxn ang="0">
                    <a:pos x="26" y="0"/>
                  </a:cxn>
                  <a:cxn ang="0">
                    <a:pos x="29" y="0"/>
                  </a:cxn>
                  <a:cxn ang="0">
                    <a:pos x="32" y="0"/>
                  </a:cxn>
                  <a:cxn ang="0">
                    <a:pos x="33" y="0"/>
                  </a:cxn>
                  <a:cxn ang="0">
                    <a:pos x="43" y="7"/>
                  </a:cxn>
                  <a:cxn ang="0">
                    <a:pos x="61" y="22"/>
                  </a:cxn>
                  <a:cxn ang="0">
                    <a:pos x="61" y="22"/>
                  </a:cxn>
                  <a:cxn ang="0">
                    <a:pos x="58" y="22"/>
                  </a:cxn>
                  <a:cxn ang="0">
                    <a:pos x="55" y="23"/>
                  </a:cxn>
                  <a:cxn ang="0">
                    <a:pos x="51" y="23"/>
                  </a:cxn>
                  <a:cxn ang="0">
                    <a:pos x="46" y="23"/>
                  </a:cxn>
                  <a:cxn ang="0">
                    <a:pos x="42" y="23"/>
                  </a:cxn>
                  <a:cxn ang="0">
                    <a:pos x="37" y="24"/>
                  </a:cxn>
                  <a:cxn ang="0">
                    <a:pos x="33" y="24"/>
                  </a:cxn>
                  <a:cxn ang="0">
                    <a:pos x="30" y="25"/>
                  </a:cxn>
                  <a:cxn ang="0">
                    <a:pos x="26" y="27"/>
                  </a:cxn>
                  <a:cxn ang="0">
                    <a:pos x="23" y="29"/>
                  </a:cxn>
                  <a:cxn ang="0">
                    <a:pos x="20" y="32"/>
                  </a:cxn>
                  <a:cxn ang="0">
                    <a:pos x="17" y="35"/>
                  </a:cxn>
                  <a:cxn ang="0">
                    <a:pos x="15" y="38"/>
                  </a:cxn>
                  <a:cxn ang="0">
                    <a:pos x="14" y="39"/>
                  </a:cxn>
                  <a:cxn ang="0">
                    <a:pos x="13" y="40"/>
                  </a:cxn>
                  <a:cxn ang="0">
                    <a:pos x="11" y="39"/>
                  </a:cxn>
                  <a:cxn ang="0">
                    <a:pos x="7" y="35"/>
                  </a:cxn>
                  <a:cxn ang="0">
                    <a:pos x="3" y="30"/>
                  </a:cxn>
                  <a:cxn ang="0">
                    <a:pos x="0" y="24"/>
                  </a:cxn>
                </a:cxnLst>
                <a:rect l="0" t="0" r="r" b="b"/>
                <a:pathLst>
                  <a:path w="61" h="40">
                    <a:moveTo>
                      <a:pt x="0" y="24"/>
                    </a:moveTo>
                    <a:lnTo>
                      <a:pt x="1" y="23"/>
                    </a:lnTo>
                    <a:lnTo>
                      <a:pt x="3" y="21"/>
                    </a:lnTo>
                    <a:lnTo>
                      <a:pt x="6" y="17"/>
                    </a:lnTo>
                    <a:lnTo>
                      <a:pt x="9" y="13"/>
                    </a:lnTo>
                    <a:lnTo>
                      <a:pt x="12" y="8"/>
                    </a:lnTo>
                    <a:lnTo>
                      <a:pt x="16" y="5"/>
                    </a:lnTo>
                    <a:lnTo>
                      <a:pt x="19" y="2"/>
                    </a:lnTo>
                    <a:lnTo>
                      <a:pt x="21" y="1"/>
                    </a:lnTo>
                    <a:lnTo>
                      <a:pt x="26" y="0"/>
                    </a:lnTo>
                    <a:lnTo>
                      <a:pt x="29" y="0"/>
                    </a:lnTo>
                    <a:lnTo>
                      <a:pt x="32" y="0"/>
                    </a:lnTo>
                    <a:lnTo>
                      <a:pt x="33" y="0"/>
                    </a:lnTo>
                    <a:lnTo>
                      <a:pt x="43" y="7"/>
                    </a:lnTo>
                    <a:lnTo>
                      <a:pt x="61" y="22"/>
                    </a:lnTo>
                    <a:lnTo>
                      <a:pt x="61" y="22"/>
                    </a:lnTo>
                    <a:lnTo>
                      <a:pt x="58" y="22"/>
                    </a:lnTo>
                    <a:lnTo>
                      <a:pt x="55" y="23"/>
                    </a:lnTo>
                    <a:lnTo>
                      <a:pt x="51" y="23"/>
                    </a:lnTo>
                    <a:lnTo>
                      <a:pt x="46" y="23"/>
                    </a:lnTo>
                    <a:lnTo>
                      <a:pt x="42" y="23"/>
                    </a:lnTo>
                    <a:lnTo>
                      <a:pt x="37" y="24"/>
                    </a:lnTo>
                    <a:lnTo>
                      <a:pt x="33" y="24"/>
                    </a:lnTo>
                    <a:lnTo>
                      <a:pt x="30" y="25"/>
                    </a:lnTo>
                    <a:lnTo>
                      <a:pt x="26" y="27"/>
                    </a:lnTo>
                    <a:lnTo>
                      <a:pt x="23" y="29"/>
                    </a:lnTo>
                    <a:lnTo>
                      <a:pt x="20" y="32"/>
                    </a:lnTo>
                    <a:lnTo>
                      <a:pt x="17" y="35"/>
                    </a:lnTo>
                    <a:lnTo>
                      <a:pt x="15" y="38"/>
                    </a:lnTo>
                    <a:lnTo>
                      <a:pt x="14" y="39"/>
                    </a:lnTo>
                    <a:lnTo>
                      <a:pt x="13" y="40"/>
                    </a:lnTo>
                    <a:lnTo>
                      <a:pt x="11" y="39"/>
                    </a:lnTo>
                    <a:lnTo>
                      <a:pt x="7" y="35"/>
                    </a:lnTo>
                    <a:lnTo>
                      <a:pt x="3" y="30"/>
                    </a:lnTo>
                    <a:lnTo>
                      <a:pt x="0" y="24"/>
                    </a:lnTo>
                    <a:close/>
                  </a:path>
                </a:pathLst>
              </a:custGeom>
              <a:solidFill>
                <a:srgbClr val="EDFF9B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2" name="Freeform 187"/>
              <p:cNvSpPr>
                <a:spLocks/>
              </p:cNvSpPr>
              <p:nvPr/>
            </p:nvSpPr>
            <p:spPr bwMode="auto">
              <a:xfrm>
                <a:off x="4555" y="1867"/>
                <a:ext cx="24" cy="17"/>
              </a:xfrm>
              <a:custGeom>
                <a:avLst/>
                <a:gdLst/>
                <a:ahLst/>
                <a:cxnLst>
                  <a:cxn ang="0">
                    <a:pos x="17" y="17"/>
                  </a:cxn>
                  <a:cxn ang="0">
                    <a:pos x="24" y="12"/>
                  </a:cxn>
                  <a:cxn ang="0">
                    <a:pos x="0" y="0"/>
                  </a:cxn>
                  <a:cxn ang="0">
                    <a:pos x="2" y="3"/>
                  </a:cxn>
                  <a:cxn ang="0">
                    <a:pos x="6" y="8"/>
                  </a:cxn>
                  <a:cxn ang="0">
                    <a:pos x="11" y="13"/>
                  </a:cxn>
                  <a:cxn ang="0">
                    <a:pos x="17" y="17"/>
                  </a:cxn>
                </a:cxnLst>
                <a:rect l="0" t="0" r="r" b="b"/>
                <a:pathLst>
                  <a:path w="24" h="17">
                    <a:moveTo>
                      <a:pt x="17" y="17"/>
                    </a:moveTo>
                    <a:lnTo>
                      <a:pt x="24" y="12"/>
                    </a:lnTo>
                    <a:lnTo>
                      <a:pt x="0" y="0"/>
                    </a:lnTo>
                    <a:lnTo>
                      <a:pt x="2" y="3"/>
                    </a:lnTo>
                    <a:lnTo>
                      <a:pt x="6" y="8"/>
                    </a:lnTo>
                    <a:lnTo>
                      <a:pt x="11" y="13"/>
                    </a:lnTo>
                    <a:lnTo>
                      <a:pt x="17" y="17"/>
                    </a:lnTo>
                    <a:close/>
                  </a:path>
                </a:pathLst>
              </a:custGeom>
              <a:solidFill>
                <a:srgbClr val="EDFF9B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3" name="Freeform 188"/>
              <p:cNvSpPr>
                <a:spLocks/>
              </p:cNvSpPr>
              <p:nvPr/>
            </p:nvSpPr>
            <p:spPr bwMode="auto">
              <a:xfrm>
                <a:off x="4657" y="1869"/>
                <a:ext cx="55" cy="36"/>
              </a:xfrm>
              <a:custGeom>
                <a:avLst/>
                <a:gdLst/>
                <a:ahLst/>
                <a:cxnLst>
                  <a:cxn ang="0">
                    <a:pos x="0" y="15"/>
                  </a:cxn>
                  <a:cxn ang="0">
                    <a:pos x="24" y="36"/>
                  </a:cxn>
                  <a:cxn ang="0">
                    <a:pos x="25" y="35"/>
                  </a:cxn>
                  <a:cxn ang="0">
                    <a:pos x="28" y="33"/>
                  </a:cxn>
                  <a:cxn ang="0">
                    <a:pos x="32" y="30"/>
                  </a:cxn>
                  <a:cxn ang="0">
                    <a:pos x="36" y="26"/>
                  </a:cxn>
                  <a:cxn ang="0">
                    <a:pos x="41" y="23"/>
                  </a:cxn>
                  <a:cxn ang="0">
                    <a:pos x="46" y="20"/>
                  </a:cxn>
                  <a:cxn ang="0">
                    <a:pos x="51" y="18"/>
                  </a:cxn>
                  <a:cxn ang="0">
                    <a:pos x="55" y="16"/>
                  </a:cxn>
                  <a:cxn ang="0">
                    <a:pos x="35" y="0"/>
                  </a:cxn>
                  <a:cxn ang="0">
                    <a:pos x="34" y="0"/>
                  </a:cxn>
                  <a:cxn ang="0">
                    <a:pos x="33" y="2"/>
                  </a:cxn>
                  <a:cxn ang="0">
                    <a:pos x="30" y="4"/>
                  </a:cxn>
                  <a:cxn ang="0">
                    <a:pos x="27" y="7"/>
                  </a:cxn>
                  <a:cxn ang="0">
                    <a:pos x="22" y="9"/>
                  </a:cxn>
                  <a:cxn ang="0">
                    <a:pos x="16" y="12"/>
                  </a:cxn>
                  <a:cxn ang="0">
                    <a:pos x="9" y="14"/>
                  </a:cxn>
                  <a:cxn ang="0">
                    <a:pos x="0" y="15"/>
                  </a:cxn>
                </a:cxnLst>
                <a:rect l="0" t="0" r="r" b="b"/>
                <a:pathLst>
                  <a:path w="55" h="36">
                    <a:moveTo>
                      <a:pt x="0" y="15"/>
                    </a:moveTo>
                    <a:lnTo>
                      <a:pt x="24" y="36"/>
                    </a:lnTo>
                    <a:lnTo>
                      <a:pt x="25" y="35"/>
                    </a:lnTo>
                    <a:lnTo>
                      <a:pt x="28" y="33"/>
                    </a:lnTo>
                    <a:lnTo>
                      <a:pt x="32" y="30"/>
                    </a:lnTo>
                    <a:lnTo>
                      <a:pt x="36" y="26"/>
                    </a:lnTo>
                    <a:lnTo>
                      <a:pt x="41" y="23"/>
                    </a:lnTo>
                    <a:lnTo>
                      <a:pt x="46" y="20"/>
                    </a:lnTo>
                    <a:lnTo>
                      <a:pt x="51" y="18"/>
                    </a:lnTo>
                    <a:lnTo>
                      <a:pt x="55" y="16"/>
                    </a:lnTo>
                    <a:lnTo>
                      <a:pt x="35" y="0"/>
                    </a:lnTo>
                    <a:lnTo>
                      <a:pt x="34" y="0"/>
                    </a:lnTo>
                    <a:lnTo>
                      <a:pt x="33" y="2"/>
                    </a:lnTo>
                    <a:lnTo>
                      <a:pt x="30" y="4"/>
                    </a:lnTo>
                    <a:lnTo>
                      <a:pt x="27" y="7"/>
                    </a:lnTo>
                    <a:lnTo>
                      <a:pt x="22" y="9"/>
                    </a:lnTo>
                    <a:lnTo>
                      <a:pt x="16" y="12"/>
                    </a:lnTo>
                    <a:lnTo>
                      <a:pt x="9" y="14"/>
                    </a:lnTo>
                    <a:lnTo>
                      <a:pt x="0" y="15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4" name="Freeform 189"/>
              <p:cNvSpPr>
                <a:spLocks/>
              </p:cNvSpPr>
              <p:nvPr/>
            </p:nvSpPr>
            <p:spPr bwMode="auto">
              <a:xfrm>
                <a:off x="4391" y="1578"/>
                <a:ext cx="261" cy="361"/>
              </a:xfrm>
              <a:custGeom>
                <a:avLst/>
                <a:gdLst/>
                <a:ahLst/>
                <a:cxnLst>
                  <a:cxn ang="0">
                    <a:pos x="37" y="7"/>
                  </a:cxn>
                  <a:cxn ang="0">
                    <a:pos x="29" y="24"/>
                  </a:cxn>
                  <a:cxn ang="0">
                    <a:pos x="21" y="48"/>
                  </a:cxn>
                  <a:cxn ang="0">
                    <a:pos x="22" y="71"/>
                  </a:cxn>
                  <a:cxn ang="0">
                    <a:pos x="33" y="84"/>
                  </a:cxn>
                  <a:cxn ang="0">
                    <a:pos x="44" y="89"/>
                  </a:cxn>
                  <a:cxn ang="0">
                    <a:pos x="59" y="93"/>
                  </a:cxn>
                  <a:cxn ang="0">
                    <a:pos x="75" y="96"/>
                  </a:cxn>
                  <a:cxn ang="0">
                    <a:pos x="92" y="98"/>
                  </a:cxn>
                  <a:cxn ang="0">
                    <a:pos x="109" y="99"/>
                  </a:cxn>
                  <a:cxn ang="0">
                    <a:pos x="126" y="99"/>
                  </a:cxn>
                  <a:cxn ang="0">
                    <a:pos x="142" y="100"/>
                  </a:cxn>
                  <a:cxn ang="0">
                    <a:pos x="157" y="102"/>
                  </a:cxn>
                  <a:cxn ang="0">
                    <a:pos x="162" y="107"/>
                  </a:cxn>
                  <a:cxn ang="0">
                    <a:pos x="157" y="114"/>
                  </a:cxn>
                  <a:cxn ang="0">
                    <a:pos x="152" y="119"/>
                  </a:cxn>
                  <a:cxn ang="0">
                    <a:pos x="149" y="121"/>
                  </a:cxn>
                  <a:cxn ang="0">
                    <a:pos x="139" y="127"/>
                  </a:cxn>
                  <a:cxn ang="0">
                    <a:pos x="121" y="140"/>
                  </a:cxn>
                  <a:cxn ang="0">
                    <a:pos x="99" y="157"/>
                  </a:cxn>
                  <a:cxn ang="0">
                    <a:pos x="73" y="178"/>
                  </a:cxn>
                  <a:cxn ang="0">
                    <a:pos x="47" y="202"/>
                  </a:cxn>
                  <a:cxn ang="0">
                    <a:pos x="24" y="227"/>
                  </a:cxn>
                  <a:cxn ang="0">
                    <a:pos x="6" y="252"/>
                  </a:cxn>
                  <a:cxn ang="0">
                    <a:pos x="1" y="268"/>
                  </a:cxn>
                  <a:cxn ang="0">
                    <a:pos x="14" y="291"/>
                  </a:cxn>
                  <a:cxn ang="0">
                    <a:pos x="36" y="322"/>
                  </a:cxn>
                  <a:cxn ang="0">
                    <a:pos x="66" y="349"/>
                  </a:cxn>
                  <a:cxn ang="0">
                    <a:pos x="93" y="359"/>
                  </a:cxn>
                  <a:cxn ang="0">
                    <a:pos x="111" y="361"/>
                  </a:cxn>
                  <a:cxn ang="0">
                    <a:pos x="128" y="361"/>
                  </a:cxn>
                  <a:cxn ang="0">
                    <a:pos x="144" y="358"/>
                  </a:cxn>
                  <a:cxn ang="0">
                    <a:pos x="158" y="356"/>
                  </a:cxn>
                  <a:cxn ang="0">
                    <a:pos x="170" y="353"/>
                  </a:cxn>
                  <a:cxn ang="0">
                    <a:pos x="178" y="350"/>
                  </a:cxn>
                  <a:cxn ang="0">
                    <a:pos x="182" y="349"/>
                  </a:cxn>
                  <a:cxn ang="0">
                    <a:pos x="183" y="344"/>
                  </a:cxn>
                  <a:cxn ang="0">
                    <a:pos x="185" y="312"/>
                  </a:cxn>
                  <a:cxn ang="0">
                    <a:pos x="190" y="265"/>
                  </a:cxn>
                  <a:cxn ang="0">
                    <a:pos x="198" y="220"/>
                  </a:cxn>
                  <a:cxn ang="0">
                    <a:pos x="212" y="188"/>
                  </a:cxn>
                  <a:cxn ang="0">
                    <a:pos x="230" y="150"/>
                  </a:cxn>
                  <a:cxn ang="0">
                    <a:pos x="248" y="114"/>
                  </a:cxn>
                  <a:cxn ang="0">
                    <a:pos x="259" y="90"/>
                  </a:cxn>
                  <a:cxn ang="0">
                    <a:pos x="259" y="84"/>
                  </a:cxn>
                  <a:cxn ang="0">
                    <a:pos x="245" y="71"/>
                  </a:cxn>
                  <a:cxn ang="0">
                    <a:pos x="226" y="54"/>
                  </a:cxn>
                  <a:cxn ang="0">
                    <a:pos x="207" y="40"/>
                  </a:cxn>
                  <a:cxn ang="0">
                    <a:pos x="193" y="36"/>
                  </a:cxn>
                  <a:cxn ang="0">
                    <a:pos x="166" y="27"/>
                  </a:cxn>
                  <a:cxn ang="0">
                    <a:pos x="135" y="17"/>
                  </a:cxn>
                  <a:cxn ang="0">
                    <a:pos x="114" y="9"/>
                  </a:cxn>
                  <a:cxn ang="0">
                    <a:pos x="109" y="7"/>
                  </a:cxn>
                  <a:cxn ang="0">
                    <a:pos x="98" y="4"/>
                  </a:cxn>
                  <a:cxn ang="0">
                    <a:pos x="78" y="0"/>
                  </a:cxn>
                  <a:cxn ang="0">
                    <a:pos x="52" y="1"/>
                  </a:cxn>
                </a:cxnLst>
                <a:rect l="0" t="0" r="r" b="b"/>
                <a:pathLst>
                  <a:path w="261" h="361">
                    <a:moveTo>
                      <a:pt x="38" y="5"/>
                    </a:moveTo>
                    <a:lnTo>
                      <a:pt x="37" y="7"/>
                    </a:lnTo>
                    <a:lnTo>
                      <a:pt x="33" y="14"/>
                    </a:lnTo>
                    <a:lnTo>
                      <a:pt x="29" y="24"/>
                    </a:lnTo>
                    <a:lnTo>
                      <a:pt x="25" y="35"/>
                    </a:lnTo>
                    <a:lnTo>
                      <a:pt x="21" y="48"/>
                    </a:lnTo>
                    <a:lnTo>
                      <a:pt x="20" y="60"/>
                    </a:lnTo>
                    <a:lnTo>
                      <a:pt x="22" y="71"/>
                    </a:lnTo>
                    <a:lnTo>
                      <a:pt x="28" y="80"/>
                    </a:lnTo>
                    <a:lnTo>
                      <a:pt x="33" y="84"/>
                    </a:lnTo>
                    <a:lnTo>
                      <a:pt x="38" y="86"/>
                    </a:lnTo>
                    <a:lnTo>
                      <a:pt x="44" y="89"/>
                    </a:lnTo>
                    <a:lnTo>
                      <a:pt x="51" y="91"/>
                    </a:lnTo>
                    <a:lnTo>
                      <a:pt x="59" y="93"/>
                    </a:lnTo>
                    <a:lnTo>
                      <a:pt x="66" y="94"/>
                    </a:lnTo>
                    <a:lnTo>
                      <a:pt x="75" y="96"/>
                    </a:lnTo>
                    <a:lnTo>
                      <a:pt x="83" y="97"/>
                    </a:lnTo>
                    <a:lnTo>
                      <a:pt x="92" y="98"/>
                    </a:lnTo>
                    <a:lnTo>
                      <a:pt x="101" y="98"/>
                    </a:lnTo>
                    <a:lnTo>
                      <a:pt x="109" y="99"/>
                    </a:lnTo>
                    <a:lnTo>
                      <a:pt x="118" y="99"/>
                    </a:lnTo>
                    <a:lnTo>
                      <a:pt x="126" y="99"/>
                    </a:lnTo>
                    <a:lnTo>
                      <a:pt x="134" y="100"/>
                    </a:lnTo>
                    <a:lnTo>
                      <a:pt x="142" y="100"/>
                    </a:lnTo>
                    <a:lnTo>
                      <a:pt x="149" y="100"/>
                    </a:lnTo>
                    <a:lnTo>
                      <a:pt x="157" y="102"/>
                    </a:lnTo>
                    <a:lnTo>
                      <a:pt x="161" y="104"/>
                    </a:lnTo>
                    <a:lnTo>
                      <a:pt x="162" y="107"/>
                    </a:lnTo>
                    <a:lnTo>
                      <a:pt x="161" y="111"/>
                    </a:lnTo>
                    <a:lnTo>
                      <a:pt x="157" y="114"/>
                    </a:lnTo>
                    <a:lnTo>
                      <a:pt x="155" y="117"/>
                    </a:lnTo>
                    <a:lnTo>
                      <a:pt x="152" y="119"/>
                    </a:lnTo>
                    <a:lnTo>
                      <a:pt x="150" y="120"/>
                    </a:lnTo>
                    <a:lnTo>
                      <a:pt x="149" y="121"/>
                    </a:lnTo>
                    <a:lnTo>
                      <a:pt x="145" y="123"/>
                    </a:lnTo>
                    <a:lnTo>
                      <a:pt x="139" y="127"/>
                    </a:lnTo>
                    <a:lnTo>
                      <a:pt x="131" y="133"/>
                    </a:lnTo>
                    <a:lnTo>
                      <a:pt x="121" y="140"/>
                    </a:lnTo>
                    <a:lnTo>
                      <a:pt x="110" y="148"/>
                    </a:lnTo>
                    <a:lnTo>
                      <a:pt x="99" y="157"/>
                    </a:lnTo>
                    <a:lnTo>
                      <a:pt x="86" y="167"/>
                    </a:lnTo>
                    <a:lnTo>
                      <a:pt x="73" y="178"/>
                    </a:lnTo>
                    <a:lnTo>
                      <a:pt x="60" y="190"/>
                    </a:lnTo>
                    <a:lnTo>
                      <a:pt x="47" y="202"/>
                    </a:lnTo>
                    <a:lnTo>
                      <a:pt x="35" y="214"/>
                    </a:lnTo>
                    <a:lnTo>
                      <a:pt x="24" y="227"/>
                    </a:lnTo>
                    <a:lnTo>
                      <a:pt x="14" y="240"/>
                    </a:lnTo>
                    <a:lnTo>
                      <a:pt x="6" y="252"/>
                    </a:lnTo>
                    <a:lnTo>
                      <a:pt x="0" y="265"/>
                    </a:lnTo>
                    <a:lnTo>
                      <a:pt x="1" y="268"/>
                    </a:lnTo>
                    <a:lnTo>
                      <a:pt x="6" y="277"/>
                    </a:lnTo>
                    <a:lnTo>
                      <a:pt x="14" y="291"/>
                    </a:lnTo>
                    <a:lnTo>
                      <a:pt x="23" y="306"/>
                    </a:lnTo>
                    <a:lnTo>
                      <a:pt x="36" y="322"/>
                    </a:lnTo>
                    <a:lnTo>
                      <a:pt x="50" y="337"/>
                    </a:lnTo>
                    <a:lnTo>
                      <a:pt x="66" y="349"/>
                    </a:lnTo>
                    <a:lnTo>
                      <a:pt x="83" y="357"/>
                    </a:lnTo>
                    <a:lnTo>
                      <a:pt x="93" y="359"/>
                    </a:lnTo>
                    <a:lnTo>
                      <a:pt x="102" y="360"/>
                    </a:lnTo>
                    <a:lnTo>
                      <a:pt x="111" y="361"/>
                    </a:lnTo>
                    <a:lnTo>
                      <a:pt x="119" y="361"/>
                    </a:lnTo>
                    <a:lnTo>
                      <a:pt x="128" y="361"/>
                    </a:lnTo>
                    <a:lnTo>
                      <a:pt x="136" y="360"/>
                    </a:lnTo>
                    <a:lnTo>
                      <a:pt x="144" y="358"/>
                    </a:lnTo>
                    <a:lnTo>
                      <a:pt x="152" y="357"/>
                    </a:lnTo>
                    <a:lnTo>
                      <a:pt x="158" y="356"/>
                    </a:lnTo>
                    <a:lnTo>
                      <a:pt x="164" y="355"/>
                    </a:lnTo>
                    <a:lnTo>
                      <a:pt x="170" y="353"/>
                    </a:lnTo>
                    <a:lnTo>
                      <a:pt x="174" y="352"/>
                    </a:lnTo>
                    <a:lnTo>
                      <a:pt x="178" y="350"/>
                    </a:lnTo>
                    <a:lnTo>
                      <a:pt x="181" y="350"/>
                    </a:lnTo>
                    <a:lnTo>
                      <a:pt x="182" y="349"/>
                    </a:lnTo>
                    <a:lnTo>
                      <a:pt x="183" y="349"/>
                    </a:lnTo>
                    <a:lnTo>
                      <a:pt x="183" y="344"/>
                    </a:lnTo>
                    <a:lnTo>
                      <a:pt x="184" y="331"/>
                    </a:lnTo>
                    <a:lnTo>
                      <a:pt x="185" y="312"/>
                    </a:lnTo>
                    <a:lnTo>
                      <a:pt x="187" y="289"/>
                    </a:lnTo>
                    <a:lnTo>
                      <a:pt x="190" y="265"/>
                    </a:lnTo>
                    <a:lnTo>
                      <a:pt x="194" y="241"/>
                    </a:lnTo>
                    <a:lnTo>
                      <a:pt x="198" y="220"/>
                    </a:lnTo>
                    <a:lnTo>
                      <a:pt x="204" y="203"/>
                    </a:lnTo>
                    <a:lnTo>
                      <a:pt x="212" y="188"/>
                    </a:lnTo>
                    <a:lnTo>
                      <a:pt x="220" y="170"/>
                    </a:lnTo>
                    <a:lnTo>
                      <a:pt x="230" y="150"/>
                    </a:lnTo>
                    <a:lnTo>
                      <a:pt x="239" y="131"/>
                    </a:lnTo>
                    <a:lnTo>
                      <a:pt x="248" y="114"/>
                    </a:lnTo>
                    <a:lnTo>
                      <a:pt x="254" y="99"/>
                    </a:lnTo>
                    <a:lnTo>
                      <a:pt x="259" y="90"/>
                    </a:lnTo>
                    <a:lnTo>
                      <a:pt x="261" y="86"/>
                    </a:lnTo>
                    <a:lnTo>
                      <a:pt x="259" y="84"/>
                    </a:lnTo>
                    <a:lnTo>
                      <a:pt x="253" y="79"/>
                    </a:lnTo>
                    <a:lnTo>
                      <a:pt x="245" y="71"/>
                    </a:lnTo>
                    <a:lnTo>
                      <a:pt x="236" y="62"/>
                    </a:lnTo>
                    <a:lnTo>
                      <a:pt x="226" y="54"/>
                    </a:lnTo>
                    <a:lnTo>
                      <a:pt x="216" y="46"/>
                    </a:lnTo>
                    <a:lnTo>
                      <a:pt x="207" y="40"/>
                    </a:lnTo>
                    <a:lnTo>
                      <a:pt x="200" y="37"/>
                    </a:lnTo>
                    <a:lnTo>
                      <a:pt x="193" y="36"/>
                    </a:lnTo>
                    <a:lnTo>
                      <a:pt x="181" y="32"/>
                    </a:lnTo>
                    <a:lnTo>
                      <a:pt x="166" y="27"/>
                    </a:lnTo>
                    <a:lnTo>
                      <a:pt x="150" y="22"/>
                    </a:lnTo>
                    <a:lnTo>
                      <a:pt x="135" y="17"/>
                    </a:lnTo>
                    <a:lnTo>
                      <a:pt x="123" y="12"/>
                    </a:lnTo>
                    <a:lnTo>
                      <a:pt x="114" y="9"/>
                    </a:lnTo>
                    <a:lnTo>
                      <a:pt x="111" y="8"/>
                    </a:lnTo>
                    <a:lnTo>
                      <a:pt x="109" y="7"/>
                    </a:lnTo>
                    <a:lnTo>
                      <a:pt x="105" y="6"/>
                    </a:lnTo>
                    <a:lnTo>
                      <a:pt x="98" y="4"/>
                    </a:lnTo>
                    <a:lnTo>
                      <a:pt x="89" y="1"/>
                    </a:lnTo>
                    <a:lnTo>
                      <a:pt x="78" y="0"/>
                    </a:lnTo>
                    <a:lnTo>
                      <a:pt x="66" y="0"/>
                    </a:lnTo>
                    <a:lnTo>
                      <a:pt x="52" y="1"/>
                    </a:lnTo>
                    <a:lnTo>
                      <a:pt x="38" y="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5" name="Freeform 190"/>
              <p:cNvSpPr>
                <a:spLocks/>
              </p:cNvSpPr>
              <p:nvPr/>
            </p:nvSpPr>
            <p:spPr bwMode="auto">
              <a:xfrm>
                <a:off x="4384" y="1831"/>
                <a:ext cx="227" cy="210"/>
              </a:xfrm>
              <a:custGeom>
                <a:avLst/>
                <a:gdLst/>
                <a:ahLst/>
                <a:cxnLst>
                  <a:cxn ang="0">
                    <a:pos x="0" y="44"/>
                  </a:cxn>
                  <a:cxn ang="0">
                    <a:pos x="0" y="46"/>
                  </a:cxn>
                  <a:cxn ang="0">
                    <a:pos x="2" y="54"/>
                  </a:cxn>
                  <a:cxn ang="0">
                    <a:pos x="3" y="65"/>
                  </a:cxn>
                  <a:cxn ang="0">
                    <a:pos x="5" y="78"/>
                  </a:cxn>
                  <a:cxn ang="0">
                    <a:pos x="8" y="93"/>
                  </a:cxn>
                  <a:cxn ang="0">
                    <a:pos x="11" y="107"/>
                  </a:cxn>
                  <a:cxn ang="0">
                    <a:pos x="17" y="120"/>
                  </a:cxn>
                  <a:cxn ang="0">
                    <a:pos x="22" y="131"/>
                  </a:cxn>
                  <a:cxn ang="0">
                    <a:pos x="26" y="136"/>
                  </a:cxn>
                  <a:cxn ang="0">
                    <a:pos x="30" y="142"/>
                  </a:cxn>
                  <a:cxn ang="0">
                    <a:pos x="36" y="149"/>
                  </a:cxn>
                  <a:cxn ang="0">
                    <a:pos x="41" y="156"/>
                  </a:cxn>
                  <a:cxn ang="0">
                    <a:pos x="48" y="164"/>
                  </a:cxn>
                  <a:cxn ang="0">
                    <a:pos x="56" y="172"/>
                  </a:cxn>
                  <a:cxn ang="0">
                    <a:pos x="65" y="179"/>
                  </a:cxn>
                  <a:cxn ang="0">
                    <a:pos x="74" y="187"/>
                  </a:cxn>
                  <a:cxn ang="0">
                    <a:pos x="85" y="193"/>
                  </a:cxn>
                  <a:cxn ang="0">
                    <a:pos x="96" y="199"/>
                  </a:cxn>
                  <a:cxn ang="0">
                    <a:pos x="109" y="204"/>
                  </a:cxn>
                  <a:cxn ang="0">
                    <a:pos x="123" y="208"/>
                  </a:cxn>
                  <a:cxn ang="0">
                    <a:pos x="137" y="210"/>
                  </a:cxn>
                  <a:cxn ang="0">
                    <a:pos x="153" y="210"/>
                  </a:cxn>
                  <a:cxn ang="0">
                    <a:pos x="170" y="208"/>
                  </a:cxn>
                  <a:cxn ang="0">
                    <a:pos x="189" y="205"/>
                  </a:cxn>
                  <a:cxn ang="0">
                    <a:pos x="192" y="202"/>
                  </a:cxn>
                  <a:cxn ang="0">
                    <a:pos x="198" y="197"/>
                  </a:cxn>
                  <a:cxn ang="0">
                    <a:pos x="207" y="187"/>
                  </a:cxn>
                  <a:cxn ang="0">
                    <a:pos x="216" y="173"/>
                  </a:cxn>
                  <a:cxn ang="0">
                    <a:pos x="223" y="156"/>
                  </a:cxn>
                  <a:cxn ang="0">
                    <a:pos x="227" y="136"/>
                  </a:cxn>
                  <a:cxn ang="0">
                    <a:pos x="224" y="111"/>
                  </a:cxn>
                  <a:cxn ang="0">
                    <a:pos x="215" y="84"/>
                  </a:cxn>
                  <a:cxn ang="0">
                    <a:pos x="203" y="64"/>
                  </a:cxn>
                  <a:cxn ang="0">
                    <a:pos x="188" y="49"/>
                  </a:cxn>
                  <a:cxn ang="0">
                    <a:pos x="174" y="37"/>
                  </a:cxn>
                  <a:cxn ang="0">
                    <a:pos x="159" y="28"/>
                  </a:cxn>
                  <a:cxn ang="0">
                    <a:pos x="146" y="22"/>
                  </a:cxn>
                  <a:cxn ang="0">
                    <a:pos x="136" y="18"/>
                  </a:cxn>
                  <a:cxn ang="0">
                    <a:pos x="129" y="16"/>
                  </a:cxn>
                  <a:cxn ang="0">
                    <a:pos x="126" y="16"/>
                  </a:cxn>
                  <a:cxn ang="0">
                    <a:pos x="125" y="15"/>
                  </a:cxn>
                  <a:cxn ang="0">
                    <a:pos x="121" y="13"/>
                  </a:cxn>
                  <a:cxn ang="0">
                    <a:pos x="116" y="12"/>
                  </a:cxn>
                  <a:cxn ang="0">
                    <a:pos x="109" y="9"/>
                  </a:cxn>
                  <a:cxn ang="0">
                    <a:pos x="100" y="7"/>
                  </a:cxn>
                  <a:cxn ang="0">
                    <a:pos x="91" y="4"/>
                  </a:cxn>
                  <a:cxn ang="0">
                    <a:pos x="81" y="2"/>
                  </a:cxn>
                  <a:cxn ang="0">
                    <a:pos x="70" y="1"/>
                  </a:cxn>
                  <a:cxn ang="0">
                    <a:pos x="59" y="0"/>
                  </a:cxn>
                  <a:cxn ang="0">
                    <a:pos x="48" y="1"/>
                  </a:cxn>
                  <a:cxn ang="0">
                    <a:pos x="38" y="3"/>
                  </a:cxn>
                  <a:cxn ang="0">
                    <a:pos x="28" y="7"/>
                  </a:cxn>
                  <a:cxn ang="0">
                    <a:pos x="19" y="12"/>
                  </a:cxn>
                  <a:cxn ang="0">
                    <a:pos x="11" y="21"/>
                  </a:cxn>
                  <a:cxn ang="0">
                    <a:pos x="5" y="30"/>
                  </a:cxn>
                  <a:cxn ang="0">
                    <a:pos x="0" y="44"/>
                  </a:cxn>
                </a:cxnLst>
                <a:rect l="0" t="0" r="r" b="b"/>
                <a:pathLst>
                  <a:path w="227" h="210">
                    <a:moveTo>
                      <a:pt x="0" y="44"/>
                    </a:moveTo>
                    <a:lnTo>
                      <a:pt x="0" y="46"/>
                    </a:lnTo>
                    <a:lnTo>
                      <a:pt x="2" y="54"/>
                    </a:lnTo>
                    <a:lnTo>
                      <a:pt x="3" y="65"/>
                    </a:lnTo>
                    <a:lnTo>
                      <a:pt x="5" y="78"/>
                    </a:lnTo>
                    <a:lnTo>
                      <a:pt x="8" y="93"/>
                    </a:lnTo>
                    <a:lnTo>
                      <a:pt x="11" y="107"/>
                    </a:lnTo>
                    <a:lnTo>
                      <a:pt x="17" y="120"/>
                    </a:lnTo>
                    <a:lnTo>
                      <a:pt x="22" y="131"/>
                    </a:lnTo>
                    <a:lnTo>
                      <a:pt x="26" y="136"/>
                    </a:lnTo>
                    <a:lnTo>
                      <a:pt x="30" y="142"/>
                    </a:lnTo>
                    <a:lnTo>
                      <a:pt x="36" y="149"/>
                    </a:lnTo>
                    <a:lnTo>
                      <a:pt x="41" y="156"/>
                    </a:lnTo>
                    <a:lnTo>
                      <a:pt x="48" y="164"/>
                    </a:lnTo>
                    <a:lnTo>
                      <a:pt x="56" y="172"/>
                    </a:lnTo>
                    <a:lnTo>
                      <a:pt x="65" y="179"/>
                    </a:lnTo>
                    <a:lnTo>
                      <a:pt x="74" y="187"/>
                    </a:lnTo>
                    <a:lnTo>
                      <a:pt x="85" y="193"/>
                    </a:lnTo>
                    <a:lnTo>
                      <a:pt x="96" y="199"/>
                    </a:lnTo>
                    <a:lnTo>
                      <a:pt x="109" y="204"/>
                    </a:lnTo>
                    <a:lnTo>
                      <a:pt x="123" y="208"/>
                    </a:lnTo>
                    <a:lnTo>
                      <a:pt x="137" y="210"/>
                    </a:lnTo>
                    <a:lnTo>
                      <a:pt x="153" y="210"/>
                    </a:lnTo>
                    <a:lnTo>
                      <a:pt x="170" y="208"/>
                    </a:lnTo>
                    <a:lnTo>
                      <a:pt x="189" y="205"/>
                    </a:lnTo>
                    <a:lnTo>
                      <a:pt x="192" y="202"/>
                    </a:lnTo>
                    <a:lnTo>
                      <a:pt x="198" y="197"/>
                    </a:lnTo>
                    <a:lnTo>
                      <a:pt x="207" y="187"/>
                    </a:lnTo>
                    <a:lnTo>
                      <a:pt x="216" y="173"/>
                    </a:lnTo>
                    <a:lnTo>
                      <a:pt x="223" y="156"/>
                    </a:lnTo>
                    <a:lnTo>
                      <a:pt x="227" y="136"/>
                    </a:lnTo>
                    <a:lnTo>
                      <a:pt x="224" y="111"/>
                    </a:lnTo>
                    <a:lnTo>
                      <a:pt x="215" y="84"/>
                    </a:lnTo>
                    <a:lnTo>
                      <a:pt x="203" y="64"/>
                    </a:lnTo>
                    <a:lnTo>
                      <a:pt x="188" y="49"/>
                    </a:lnTo>
                    <a:lnTo>
                      <a:pt x="174" y="37"/>
                    </a:lnTo>
                    <a:lnTo>
                      <a:pt x="159" y="28"/>
                    </a:lnTo>
                    <a:lnTo>
                      <a:pt x="146" y="22"/>
                    </a:lnTo>
                    <a:lnTo>
                      <a:pt x="136" y="18"/>
                    </a:lnTo>
                    <a:lnTo>
                      <a:pt x="129" y="16"/>
                    </a:lnTo>
                    <a:lnTo>
                      <a:pt x="126" y="16"/>
                    </a:lnTo>
                    <a:lnTo>
                      <a:pt x="125" y="15"/>
                    </a:lnTo>
                    <a:lnTo>
                      <a:pt x="121" y="13"/>
                    </a:lnTo>
                    <a:lnTo>
                      <a:pt x="116" y="12"/>
                    </a:lnTo>
                    <a:lnTo>
                      <a:pt x="109" y="9"/>
                    </a:lnTo>
                    <a:lnTo>
                      <a:pt x="100" y="7"/>
                    </a:lnTo>
                    <a:lnTo>
                      <a:pt x="91" y="4"/>
                    </a:lnTo>
                    <a:lnTo>
                      <a:pt x="81" y="2"/>
                    </a:lnTo>
                    <a:lnTo>
                      <a:pt x="70" y="1"/>
                    </a:lnTo>
                    <a:lnTo>
                      <a:pt x="59" y="0"/>
                    </a:lnTo>
                    <a:lnTo>
                      <a:pt x="48" y="1"/>
                    </a:lnTo>
                    <a:lnTo>
                      <a:pt x="38" y="3"/>
                    </a:lnTo>
                    <a:lnTo>
                      <a:pt x="28" y="7"/>
                    </a:lnTo>
                    <a:lnTo>
                      <a:pt x="19" y="12"/>
                    </a:lnTo>
                    <a:lnTo>
                      <a:pt x="11" y="21"/>
                    </a:lnTo>
                    <a:lnTo>
                      <a:pt x="5" y="30"/>
                    </a:lnTo>
                    <a:lnTo>
                      <a:pt x="0" y="4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6" name="Freeform 191"/>
              <p:cNvSpPr>
                <a:spLocks/>
              </p:cNvSpPr>
              <p:nvPr/>
            </p:nvSpPr>
            <p:spPr bwMode="auto">
              <a:xfrm>
                <a:off x="4410" y="1595"/>
                <a:ext cx="218" cy="310"/>
              </a:xfrm>
              <a:custGeom>
                <a:avLst/>
                <a:gdLst/>
                <a:ahLst/>
                <a:cxnLst>
                  <a:cxn ang="0">
                    <a:pos x="100" y="4"/>
                  </a:cxn>
                  <a:cxn ang="0">
                    <a:pos x="94" y="4"/>
                  </a:cxn>
                  <a:cxn ang="0">
                    <a:pos x="80" y="5"/>
                  </a:cxn>
                  <a:cxn ang="0">
                    <a:pos x="61" y="4"/>
                  </a:cxn>
                  <a:cxn ang="0">
                    <a:pos x="43" y="0"/>
                  </a:cxn>
                  <a:cxn ang="0">
                    <a:pos x="30" y="14"/>
                  </a:cxn>
                  <a:cxn ang="0">
                    <a:pos x="25" y="23"/>
                  </a:cxn>
                  <a:cxn ang="0">
                    <a:pos x="23" y="37"/>
                  </a:cxn>
                  <a:cxn ang="0">
                    <a:pos x="29" y="51"/>
                  </a:cxn>
                  <a:cxn ang="0">
                    <a:pos x="49" y="59"/>
                  </a:cxn>
                  <a:cxn ang="0">
                    <a:pos x="78" y="62"/>
                  </a:cxn>
                  <a:cxn ang="0">
                    <a:pos x="106" y="61"/>
                  </a:cxn>
                  <a:cxn ang="0">
                    <a:pos x="123" y="59"/>
                  </a:cxn>
                  <a:cxn ang="0">
                    <a:pos x="164" y="73"/>
                  </a:cxn>
                  <a:cxn ang="0">
                    <a:pos x="145" y="100"/>
                  </a:cxn>
                  <a:cxn ang="0">
                    <a:pos x="131" y="117"/>
                  </a:cxn>
                  <a:cxn ang="0">
                    <a:pos x="107" y="143"/>
                  </a:cxn>
                  <a:cxn ang="0">
                    <a:pos x="80" y="166"/>
                  </a:cxn>
                  <a:cxn ang="0">
                    <a:pos x="55" y="183"/>
                  </a:cxn>
                  <a:cxn ang="0">
                    <a:pos x="33" y="205"/>
                  </a:cxn>
                  <a:cxn ang="0">
                    <a:pos x="14" y="226"/>
                  </a:cxn>
                  <a:cxn ang="0">
                    <a:pos x="2" y="242"/>
                  </a:cxn>
                  <a:cxn ang="0">
                    <a:pos x="0" y="246"/>
                  </a:cxn>
                  <a:cxn ang="0">
                    <a:pos x="7" y="252"/>
                  </a:cxn>
                  <a:cxn ang="0">
                    <a:pos x="19" y="262"/>
                  </a:cxn>
                  <a:cxn ang="0">
                    <a:pos x="35" y="275"/>
                  </a:cxn>
                  <a:cxn ang="0">
                    <a:pos x="54" y="287"/>
                  </a:cxn>
                  <a:cxn ang="0">
                    <a:pos x="75" y="299"/>
                  </a:cxn>
                  <a:cxn ang="0">
                    <a:pos x="96" y="307"/>
                  </a:cxn>
                  <a:cxn ang="0">
                    <a:pos x="117" y="310"/>
                  </a:cxn>
                  <a:cxn ang="0">
                    <a:pos x="127" y="309"/>
                  </a:cxn>
                  <a:cxn ang="0">
                    <a:pos x="133" y="307"/>
                  </a:cxn>
                  <a:cxn ang="0">
                    <a:pos x="141" y="303"/>
                  </a:cxn>
                  <a:cxn ang="0">
                    <a:pos x="147" y="299"/>
                  </a:cxn>
                  <a:cxn ang="0">
                    <a:pos x="149" y="292"/>
                  </a:cxn>
                  <a:cxn ang="0">
                    <a:pos x="151" y="264"/>
                  </a:cxn>
                  <a:cxn ang="0">
                    <a:pos x="160" y="217"/>
                  </a:cxn>
                  <a:cxn ang="0">
                    <a:pos x="180" y="165"/>
                  </a:cxn>
                  <a:cxn ang="0">
                    <a:pos x="197" y="138"/>
                  </a:cxn>
                  <a:cxn ang="0">
                    <a:pos x="204" y="125"/>
                  </a:cxn>
                  <a:cxn ang="0">
                    <a:pos x="213" y="106"/>
                  </a:cxn>
                  <a:cxn ang="0">
                    <a:pos x="218" y="87"/>
                  </a:cxn>
                  <a:cxn ang="0">
                    <a:pos x="214" y="71"/>
                  </a:cxn>
                  <a:cxn ang="0">
                    <a:pos x="199" y="55"/>
                  </a:cxn>
                  <a:cxn ang="0">
                    <a:pos x="179" y="39"/>
                  </a:cxn>
                  <a:cxn ang="0">
                    <a:pos x="156" y="25"/>
                  </a:cxn>
                </a:cxnLst>
                <a:rect l="0" t="0" r="r" b="b"/>
                <a:pathLst>
                  <a:path w="218" h="310">
                    <a:moveTo>
                      <a:pt x="144" y="21"/>
                    </a:moveTo>
                    <a:lnTo>
                      <a:pt x="100" y="4"/>
                    </a:lnTo>
                    <a:lnTo>
                      <a:pt x="98" y="4"/>
                    </a:lnTo>
                    <a:lnTo>
                      <a:pt x="94" y="4"/>
                    </a:lnTo>
                    <a:lnTo>
                      <a:pt x="88" y="5"/>
                    </a:lnTo>
                    <a:lnTo>
                      <a:pt x="80" y="5"/>
                    </a:lnTo>
                    <a:lnTo>
                      <a:pt x="71" y="5"/>
                    </a:lnTo>
                    <a:lnTo>
                      <a:pt x="61" y="4"/>
                    </a:lnTo>
                    <a:lnTo>
                      <a:pt x="52" y="2"/>
                    </a:lnTo>
                    <a:lnTo>
                      <a:pt x="43" y="0"/>
                    </a:lnTo>
                    <a:lnTo>
                      <a:pt x="31" y="12"/>
                    </a:lnTo>
                    <a:lnTo>
                      <a:pt x="30" y="14"/>
                    </a:lnTo>
                    <a:lnTo>
                      <a:pt x="28" y="18"/>
                    </a:lnTo>
                    <a:lnTo>
                      <a:pt x="25" y="23"/>
                    </a:lnTo>
                    <a:lnTo>
                      <a:pt x="23" y="30"/>
                    </a:lnTo>
                    <a:lnTo>
                      <a:pt x="23" y="37"/>
                    </a:lnTo>
                    <a:lnTo>
                      <a:pt x="24" y="45"/>
                    </a:lnTo>
                    <a:lnTo>
                      <a:pt x="29" y="51"/>
                    </a:lnTo>
                    <a:lnTo>
                      <a:pt x="37" y="56"/>
                    </a:lnTo>
                    <a:lnTo>
                      <a:pt x="49" y="59"/>
                    </a:lnTo>
                    <a:lnTo>
                      <a:pt x="63" y="60"/>
                    </a:lnTo>
                    <a:lnTo>
                      <a:pt x="78" y="62"/>
                    </a:lnTo>
                    <a:lnTo>
                      <a:pt x="92" y="62"/>
                    </a:lnTo>
                    <a:lnTo>
                      <a:pt x="106" y="61"/>
                    </a:lnTo>
                    <a:lnTo>
                      <a:pt x="116" y="60"/>
                    </a:lnTo>
                    <a:lnTo>
                      <a:pt x="123" y="59"/>
                    </a:lnTo>
                    <a:lnTo>
                      <a:pt x="126" y="59"/>
                    </a:lnTo>
                    <a:lnTo>
                      <a:pt x="164" y="73"/>
                    </a:lnTo>
                    <a:lnTo>
                      <a:pt x="148" y="98"/>
                    </a:lnTo>
                    <a:lnTo>
                      <a:pt x="145" y="100"/>
                    </a:lnTo>
                    <a:lnTo>
                      <a:pt x="140" y="107"/>
                    </a:lnTo>
                    <a:lnTo>
                      <a:pt x="131" y="117"/>
                    </a:lnTo>
                    <a:lnTo>
                      <a:pt x="120" y="129"/>
                    </a:lnTo>
                    <a:lnTo>
                      <a:pt x="107" y="143"/>
                    </a:lnTo>
                    <a:lnTo>
                      <a:pt x="93" y="155"/>
                    </a:lnTo>
                    <a:lnTo>
                      <a:pt x="80" y="166"/>
                    </a:lnTo>
                    <a:lnTo>
                      <a:pt x="67" y="175"/>
                    </a:lnTo>
                    <a:lnTo>
                      <a:pt x="55" y="183"/>
                    </a:lnTo>
                    <a:lnTo>
                      <a:pt x="44" y="193"/>
                    </a:lnTo>
                    <a:lnTo>
                      <a:pt x="33" y="205"/>
                    </a:lnTo>
                    <a:lnTo>
                      <a:pt x="22" y="215"/>
                    </a:lnTo>
                    <a:lnTo>
                      <a:pt x="14" y="226"/>
                    </a:lnTo>
                    <a:lnTo>
                      <a:pt x="7" y="235"/>
                    </a:lnTo>
                    <a:lnTo>
                      <a:pt x="2" y="242"/>
                    </a:lnTo>
                    <a:lnTo>
                      <a:pt x="0" y="246"/>
                    </a:lnTo>
                    <a:lnTo>
                      <a:pt x="0" y="246"/>
                    </a:lnTo>
                    <a:lnTo>
                      <a:pt x="3" y="249"/>
                    </a:lnTo>
                    <a:lnTo>
                      <a:pt x="7" y="252"/>
                    </a:lnTo>
                    <a:lnTo>
                      <a:pt x="13" y="257"/>
                    </a:lnTo>
                    <a:lnTo>
                      <a:pt x="19" y="262"/>
                    </a:lnTo>
                    <a:lnTo>
                      <a:pt x="26" y="268"/>
                    </a:lnTo>
                    <a:lnTo>
                      <a:pt x="35" y="275"/>
                    </a:lnTo>
                    <a:lnTo>
                      <a:pt x="44" y="281"/>
                    </a:lnTo>
                    <a:lnTo>
                      <a:pt x="54" y="287"/>
                    </a:lnTo>
                    <a:lnTo>
                      <a:pt x="64" y="293"/>
                    </a:lnTo>
                    <a:lnTo>
                      <a:pt x="75" y="299"/>
                    </a:lnTo>
                    <a:lnTo>
                      <a:pt x="85" y="303"/>
                    </a:lnTo>
                    <a:lnTo>
                      <a:pt x="96" y="307"/>
                    </a:lnTo>
                    <a:lnTo>
                      <a:pt x="107" y="310"/>
                    </a:lnTo>
                    <a:lnTo>
                      <a:pt x="117" y="310"/>
                    </a:lnTo>
                    <a:lnTo>
                      <a:pt x="127" y="310"/>
                    </a:lnTo>
                    <a:lnTo>
                      <a:pt x="127" y="309"/>
                    </a:lnTo>
                    <a:lnTo>
                      <a:pt x="130" y="309"/>
                    </a:lnTo>
                    <a:lnTo>
                      <a:pt x="133" y="307"/>
                    </a:lnTo>
                    <a:lnTo>
                      <a:pt x="137" y="305"/>
                    </a:lnTo>
                    <a:lnTo>
                      <a:pt x="141" y="303"/>
                    </a:lnTo>
                    <a:lnTo>
                      <a:pt x="144" y="301"/>
                    </a:lnTo>
                    <a:lnTo>
                      <a:pt x="147" y="299"/>
                    </a:lnTo>
                    <a:lnTo>
                      <a:pt x="149" y="297"/>
                    </a:lnTo>
                    <a:lnTo>
                      <a:pt x="149" y="292"/>
                    </a:lnTo>
                    <a:lnTo>
                      <a:pt x="150" y="281"/>
                    </a:lnTo>
                    <a:lnTo>
                      <a:pt x="151" y="264"/>
                    </a:lnTo>
                    <a:lnTo>
                      <a:pt x="155" y="242"/>
                    </a:lnTo>
                    <a:lnTo>
                      <a:pt x="160" y="217"/>
                    </a:lnTo>
                    <a:lnTo>
                      <a:pt x="168" y="191"/>
                    </a:lnTo>
                    <a:lnTo>
                      <a:pt x="180" y="165"/>
                    </a:lnTo>
                    <a:lnTo>
                      <a:pt x="196" y="139"/>
                    </a:lnTo>
                    <a:lnTo>
                      <a:pt x="197" y="138"/>
                    </a:lnTo>
                    <a:lnTo>
                      <a:pt x="200" y="133"/>
                    </a:lnTo>
                    <a:lnTo>
                      <a:pt x="204" y="125"/>
                    </a:lnTo>
                    <a:lnTo>
                      <a:pt x="209" y="116"/>
                    </a:lnTo>
                    <a:lnTo>
                      <a:pt x="213" y="106"/>
                    </a:lnTo>
                    <a:lnTo>
                      <a:pt x="216" y="97"/>
                    </a:lnTo>
                    <a:lnTo>
                      <a:pt x="218" y="87"/>
                    </a:lnTo>
                    <a:lnTo>
                      <a:pt x="217" y="79"/>
                    </a:lnTo>
                    <a:lnTo>
                      <a:pt x="214" y="71"/>
                    </a:lnTo>
                    <a:lnTo>
                      <a:pt x="207" y="63"/>
                    </a:lnTo>
                    <a:lnTo>
                      <a:pt x="199" y="55"/>
                    </a:lnTo>
                    <a:lnTo>
                      <a:pt x="190" y="46"/>
                    </a:lnTo>
                    <a:lnTo>
                      <a:pt x="179" y="39"/>
                    </a:lnTo>
                    <a:lnTo>
                      <a:pt x="168" y="31"/>
                    </a:lnTo>
                    <a:lnTo>
                      <a:pt x="156" y="25"/>
                    </a:lnTo>
                    <a:lnTo>
                      <a:pt x="144" y="21"/>
                    </a:lnTo>
                    <a:close/>
                  </a:path>
                </a:pathLst>
              </a:custGeom>
              <a:solidFill>
                <a:srgbClr val="0AB2F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7" name="Freeform 192"/>
              <p:cNvSpPr>
                <a:spLocks/>
              </p:cNvSpPr>
              <p:nvPr/>
            </p:nvSpPr>
            <p:spPr bwMode="auto">
              <a:xfrm>
                <a:off x="4394" y="1863"/>
                <a:ext cx="192" cy="165"/>
              </a:xfrm>
              <a:custGeom>
                <a:avLst/>
                <a:gdLst/>
                <a:ahLst/>
                <a:cxnLst>
                  <a:cxn ang="0">
                    <a:pos x="5" y="0"/>
                  </a:cxn>
                  <a:cxn ang="0">
                    <a:pos x="4" y="0"/>
                  </a:cxn>
                  <a:cxn ang="0">
                    <a:pos x="3" y="1"/>
                  </a:cxn>
                  <a:cxn ang="0">
                    <a:pos x="1" y="4"/>
                  </a:cxn>
                  <a:cxn ang="0">
                    <a:pos x="0" y="10"/>
                  </a:cxn>
                  <a:cxn ang="0">
                    <a:pos x="0" y="16"/>
                  </a:cxn>
                  <a:cxn ang="0">
                    <a:pos x="2" y="28"/>
                  </a:cxn>
                  <a:cxn ang="0">
                    <a:pos x="5" y="43"/>
                  </a:cxn>
                  <a:cxn ang="0">
                    <a:pos x="9" y="61"/>
                  </a:cxn>
                  <a:cxn ang="0">
                    <a:pos x="16" y="79"/>
                  </a:cxn>
                  <a:cxn ang="0">
                    <a:pos x="26" y="98"/>
                  </a:cxn>
                  <a:cxn ang="0">
                    <a:pos x="38" y="116"/>
                  </a:cxn>
                  <a:cxn ang="0">
                    <a:pos x="53" y="130"/>
                  </a:cxn>
                  <a:cxn ang="0">
                    <a:pos x="54" y="131"/>
                  </a:cxn>
                  <a:cxn ang="0">
                    <a:pos x="56" y="133"/>
                  </a:cxn>
                  <a:cxn ang="0">
                    <a:pos x="59" y="135"/>
                  </a:cxn>
                  <a:cxn ang="0">
                    <a:pos x="63" y="138"/>
                  </a:cxn>
                  <a:cxn ang="0">
                    <a:pos x="67" y="142"/>
                  </a:cxn>
                  <a:cxn ang="0">
                    <a:pos x="73" y="146"/>
                  </a:cxn>
                  <a:cxn ang="0">
                    <a:pos x="80" y="150"/>
                  </a:cxn>
                  <a:cxn ang="0">
                    <a:pos x="87" y="153"/>
                  </a:cxn>
                  <a:cxn ang="0">
                    <a:pos x="96" y="157"/>
                  </a:cxn>
                  <a:cxn ang="0">
                    <a:pos x="105" y="160"/>
                  </a:cxn>
                  <a:cxn ang="0">
                    <a:pos x="116" y="163"/>
                  </a:cxn>
                  <a:cxn ang="0">
                    <a:pos x="127" y="164"/>
                  </a:cxn>
                  <a:cxn ang="0">
                    <a:pos x="138" y="165"/>
                  </a:cxn>
                  <a:cxn ang="0">
                    <a:pos x="150" y="164"/>
                  </a:cxn>
                  <a:cxn ang="0">
                    <a:pos x="164" y="162"/>
                  </a:cxn>
                  <a:cxn ang="0">
                    <a:pos x="177" y="158"/>
                  </a:cxn>
                  <a:cxn ang="0">
                    <a:pos x="179" y="157"/>
                  </a:cxn>
                  <a:cxn ang="0">
                    <a:pos x="183" y="153"/>
                  </a:cxn>
                  <a:cxn ang="0">
                    <a:pos x="188" y="147"/>
                  </a:cxn>
                  <a:cxn ang="0">
                    <a:pos x="192" y="139"/>
                  </a:cxn>
                  <a:cxn ang="0">
                    <a:pos x="191" y="139"/>
                  </a:cxn>
                  <a:cxn ang="0">
                    <a:pos x="189" y="140"/>
                  </a:cxn>
                  <a:cxn ang="0">
                    <a:pos x="185" y="140"/>
                  </a:cxn>
                  <a:cxn ang="0">
                    <a:pos x="180" y="141"/>
                  </a:cxn>
                  <a:cxn ang="0">
                    <a:pos x="174" y="142"/>
                  </a:cxn>
                  <a:cxn ang="0">
                    <a:pos x="167" y="142"/>
                  </a:cxn>
                  <a:cxn ang="0">
                    <a:pos x="158" y="142"/>
                  </a:cxn>
                  <a:cxn ang="0">
                    <a:pos x="150" y="142"/>
                  </a:cxn>
                  <a:cxn ang="0">
                    <a:pos x="140" y="141"/>
                  </a:cxn>
                  <a:cxn ang="0">
                    <a:pos x="130" y="140"/>
                  </a:cxn>
                  <a:cxn ang="0">
                    <a:pos x="119" y="138"/>
                  </a:cxn>
                  <a:cxn ang="0">
                    <a:pos x="108" y="135"/>
                  </a:cxn>
                  <a:cxn ang="0">
                    <a:pos x="97" y="131"/>
                  </a:cxn>
                  <a:cxn ang="0">
                    <a:pos x="86" y="126"/>
                  </a:cxn>
                  <a:cxn ang="0">
                    <a:pos x="74" y="120"/>
                  </a:cxn>
                  <a:cxn ang="0">
                    <a:pos x="63" y="112"/>
                  </a:cxn>
                  <a:cxn ang="0">
                    <a:pos x="61" y="111"/>
                  </a:cxn>
                  <a:cxn ang="0">
                    <a:pos x="56" y="106"/>
                  </a:cxn>
                  <a:cxn ang="0">
                    <a:pos x="49" y="98"/>
                  </a:cxn>
                  <a:cxn ang="0">
                    <a:pos x="40" y="87"/>
                  </a:cxn>
                  <a:cxn ang="0">
                    <a:pos x="31" y="71"/>
                  </a:cxn>
                  <a:cxn ang="0">
                    <a:pos x="21" y="52"/>
                  </a:cxn>
                  <a:cxn ang="0">
                    <a:pos x="12" y="28"/>
                  </a:cxn>
                  <a:cxn ang="0">
                    <a:pos x="5" y="0"/>
                  </a:cxn>
                </a:cxnLst>
                <a:rect l="0" t="0" r="r" b="b"/>
                <a:pathLst>
                  <a:path w="192" h="165">
                    <a:moveTo>
                      <a:pt x="5" y="0"/>
                    </a:moveTo>
                    <a:lnTo>
                      <a:pt x="4" y="0"/>
                    </a:lnTo>
                    <a:lnTo>
                      <a:pt x="3" y="1"/>
                    </a:lnTo>
                    <a:lnTo>
                      <a:pt x="1" y="4"/>
                    </a:lnTo>
                    <a:lnTo>
                      <a:pt x="0" y="10"/>
                    </a:lnTo>
                    <a:lnTo>
                      <a:pt x="0" y="16"/>
                    </a:lnTo>
                    <a:lnTo>
                      <a:pt x="2" y="28"/>
                    </a:lnTo>
                    <a:lnTo>
                      <a:pt x="5" y="43"/>
                    </a:lnTo>
                    <a:lnTo>
                      <a:pt x="9" y="61"/>
                    </a:lnTo>
                    <a:lnTo>
                      <a:pt x="16" y="79"/>
                    </a:lnTo>
                    <a:lnTo>
                      <a:pt x="26" y="98"/>
                    </a:lnTo>
                    <a:lnTo>
                      <a:pt x="38" y="116"/>
                    </a:lnTo>
                    <a:lnTo>
                      <a:pt x="53" y="130"/>
                    </a:lnTo>
                    <a:lnTo>
                      <a:pt x="54" y="131"/>
                    </a:lnTo>
                    <a:lnTo>
                      <a:pt x="56" y="133"/>
                    </a:lnTo>
                    <a:lnTo>
                      <a:pt x="59" y="135"/>
                    </a:lnTo>
                    <a:lnTo>
                      <a:pt x="63" y="138"/>
                    </a:lnTo>
                    <a:lnTo>
                      <a:pt x="67" y="142"/>
                    </a:lnTo>
                    <a:lnTo>
                      <a:pt x="73" y="146"/>
                    </a:lnTo>
                    <a:lnTo>
                      <a:pt x="80" y="150"/>
                    </a:lnTo>
                    <a:lnTo>
                      <a:pt x="87" y="153"/>
                    </a:lnTo>
                    <a:lnTo>
                      <a:pt x="96" y="157"/>
                    </a:lnTo>
                    <a:lnTo>
                      <a:pt x="105" y="160"/>
                    </a:lnTo>
                    <a:lnTo>
                      <a:pt x="116" y="163"/>
                    </a:lnTo>
                    <a:lnTo>
                      <a:pt x="127" y="164"/>
                    </a:lnTo>
                    <a:lnTo>
                      <a:pt x="138" y="165"/>
                    </a:lnTo>
                    <a:lnTo>
                      <a:pt x="150" y="164"/>
                    </a:lnTo>
                    <a:lnTo>
                      <a:pt x="164" y="162"/>
                    </a:lnTo>
                    <a:lnTo>
                      <a:pt x="177" y="158"/>
                    </a:lnTo>
                    <a:lnTo>
                      <a:pt x="179" y="157"/>
                    </a:lnTo>
                    <a:lnTo>
                      <a:pt x="183" y="153"/>
                    </a:lnTo>
                    <a:lnTo>
                      <a:pt x="188" y="147"/>
                    </a:lnTo>
                    <a:lnTo>
                      <a:pt x="192" y="139"/>
                    </a:lnTo>
                    <a:lnTo>
                      <a:pt x="191" y="139"/>
                    </a:lnTo>
                    <a:lnTo>
                      <a:pt x="189" y="140"/>
                    </a:lnTo>
                    <a:lnTo>
                      <a:pt x="185" y="140"/>
                    </a:lnTo>
                    <a:lnTo>
                      <a:pt x="180" y="141"/>
                    </a:lnTo>
                    <a:lnTo>
                      <a:pt x="174" y="142"/>
                    </a:lnTo>
                    <a:lnTo>
                      <a:pt x="167" y="142"/>
                    </a:lnTo>
                    <a:lnTo>
                      <a:pt x="158" y="142"/>
                    </a:lnTo>
                    <a:lnTo>
                      <a:pt x="150" y="142"/>
                    </a:lnTo>
                    <a:lnTo>
                      <a:pt x="140" y="141"/>
                    </a:lnTo>
                    <a:lnTo>
                      <a:pt x="130" y="140"/>
                    </a:lnTo>
                    <a:lnTo>
                      <a:pt x="119" y="138"/>
                    </a:lnTo>
                    <a:lnTo>
                      <a:pt x="108" y="135"/>
                    </a:lnTo>
                    <a:lnTo>
                      <a:pt x="97" y="131"/>
                    </a:lnTo>
                    <a:lnTo>
                      <a:pt x="86" y="126"/>
                    </a:lnTo>
                    <a:lnTo>
                      <a:pt x="74" y="120"/>
                    </a:lnTo>
                    <a:lnTo>
                      <a:pt x="63" y="112"/>
                    </a:lnTo>
                    <a:lnTo>
                      <a:pt x="61" y="111"/>
                    </a:lnTo>
                    <a:lnTo>
                      <a:pt x="56" y="106"/>
                    </a:lnTo>
                    <a:lnTo>
                      <a:pt x="49" y="98"/>
                    </a:lnTo>
                    <a:lnTo>
                      <a:pt x="40" y="87"/>
                    </a:lnTo>
                    <a:lnTo>
                      <a:pt x="31" y="71"/>
                    </a:lnTo>
                    <a:lnTo>
                      <a:pt x="21" y="52"/>
                    </a:lnTo>
                    <a:lnTo>
                      <a:pt x="12" y="28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8" name="Freeform 193"/>
              <p:cNvSpPr>
                <a:spLocks/>
              </p:cNvSpPr>
              <p:nvPr/>
            </p:nvSpPr>
            <p:spPr bwMode="auto">
              <a:xfrm>
                <a:off x="4472" y="1938"/>
                <a:ext cx="128" cy="55"/>
              </a:xfrm>
              <a:custGeom>
                <a:avLst/>
                <a:gdLst/>
                <a:ahLst/>
                <a:cxnLst>
                  <a:cxn ang="0">
                    <a:pos x="0" y="30"/>
                  </a:cxn>
                  <a:cxn ang="0">
                    <a:pos x="0" y="29"/>
                  </a:cxn>
                  <a:cxn ang="0">
                    <a:pos x="1" y="27"/>
                  </a:cxn>
                  <a:cxn ang="0">
                    <a:pos x="2" y="26"/>
                  </a:cxn>
                  <a:cxn ang="0">
                    <a:pos x="5" y="24"/>
                  </a:cxn>
                  <a:cxn ang="0">
                    <a:pos x="8" y="21"/>
                  </a:cxn>
                  <a:cxn ang="0">
                    <a:pos x="12" y="20"/>
                  </a:cxn>
                  <a:cxn ang="0">
                    <a:pos x="18" y="19"/>
                  </a:cxn>
                  <a:cxn ang="0">
                    <a:pos x="25" y="19"/>
                  </a:cxn>
                  <a:cxn ang="0">
                    <a:pos x="33" y="19"/>
                  </a:cxn>
                  <a:cxn ang="0">
                    <a:pos x="40" y="20"/>
                  </a:cxn>
                  <a:cxn ang="0">
                    <a:pos x="46" y="21"/>
                  </a:cxn>
                  <a:cxn ang="0">
                    <a:pos x="52" y="21"/>
                  </a:cxn>
                  <a:cxn ang="0">
                    <a:pos x="58" y="21"/>
                  </a:cxn>
                  <a:cxn ang="0">
                    <a:pos x="63" y="21"/>
                  </a:cxn>
                  <a:cxn ang="0">
                    <a:pos x="67" y="19"/>
                  </a:cxn>
                  <a:cxn ang="0">
                    <a:pos x="71" y="17"/>
                  </a:cxn>
                  <a:cxn ang="0">
                    <a:pos x="75" y="13"/>
                  </a:cxn>
                  <a:cxn ang="0">
                    <a:pos x="79" y="10"/>
                  </a:cxn>
                  <a:cxn ang="0">
                    <a:pos x="82" y="7"/>
                  </a:cxn>
                  <a:cxn ang="0">
                    <a:pos x="86" y="5"/>
                  </a:cxn>
                  <a:cxn ang="0">
                    <a:pos x="90" y="4"/>
                  </a:cxn>
                  <a:cxn ang="0">
                    <a:pos x="96" y="3"/>
                  </a:cxn>
                  <a:cxn ang="0">
                    <a:pos x="102" y="3"/>
                  </a:cxn>
                  <a:cxn ang="0">
                    <a:pos x="110" y="5"/>
                  </a:cxn>
                  <a:cxn ang="0">
                    <a:pos x="112" y="5"/>
                  </a:cxn>
                  <a:cxn ang="0">
                    <a:pos x="115" y="4"/>
                  </a:cxn>
                  <a:cxn ang="0">
                    <a:pos x="119" y="3"/>
                  </a:cxn>
                  <a:cxn ang="0">
                    <a:pos x="120" y="0"/>
                  </a:cxn>
                  <a:cxn ang="0">
                    <a:pos x="123" y="3"/>
                  </a:cxn>
                  <a:cxn ang="0">
                    <a:pos x="127" y="11"/>
                  </a:cxn>
                  <a:cxn ang="0">
                    <a:pos x="128" y="21"/>
                  </a:cxn>
                  <a:cxn ang="0">
                    <a:pos x="124" y="32"/>
                  </a:cxn>
                  <a:cxn ang="0">
                    <a:pos x="124" y="34"/>
                  </a:cxn>
                  <a:cxn ang="0">
                    <a:pos x="122" y="36"/>
                  </a:cxn>
                  <a:cxn ang="0">
                    <a:pos x="119" y="40"/>
                  </a:cxn>
                  <a:cxn ang="0">
                    <a:pos x="115" y="43"/>
                  </a:cxn>
                  <a:cxn ang="0">
                    <a:pos x="109" y="48"/>
                  </a:cxn>
                  <a:cxn ang="0">
                    <a:pos x="102" y="52"/>
                  </a:cxn>
                  <a:cxn ang="0">
                    <a:pos x="94" y="54"/>
                  </a:cxn>
                  <a:cxn ang="0">
                    <a:pos x="83" y="55"/>
                  </a:cxn>
                  <a:cxn ang="0">
                    <a:pos x="81" y="55"/>
                  </a:cxn>
                  <a:cxn ang="0">
                    <a:pos x="75" y="55"/>
                  </a:cxn>
                  <a:cxn ang="0">
                    <a:pos x="65" y="54"/>
                  </a:cxn>
                  <a:cxn ang="0">
                    <a:pos x="53" y="53"/>
                  </a:cxn>
                  <a:cxn ang="0">
                    <a:pos x="40" y="50"/>
                  </a:cxn>
                  <a:cxn ang="0">
                    <a:pos x="26" y="46"/>
                  </a:cxn>
                  <a:cxn ang="0">
                    <a:pos x="12" y="39"/>
                  </a:cxn>
                  <a:cxn ang="0">
                    <a:pos x="0" y="30"/>
                  </a:cxn>
                </a:cxnLst>
                <a:rect l="0" t="0" r="r" b="b"/>
                <a:pathLst>
                  <a:path w="128" h="55">
                    <a:moveTo>
                      <a:pt x="0" y="30"/>
                    </a:moveTo>
                    <a:lnTo>
                      <a:pt x="0" y="29"/>
                    </a:lnTo>
                    <a:lnTo>
                      <a:pt x="1" y="27"/>
                    </a:lnTo>
                    <a:lnTo>
                      <a:pt x="2" y="26"/>
                    </a:lnTo>
                    <a:lnTo>
                      <a:pt x="5" y="24"/>
                    </a:lnTo>
                    <a:lnTo>
                      <a:pt x="8" y="21"/>
                    </a:lnTo>
                    <a:lnTo>
                      <a:pt x="12" y="20"/>
                    </a:lnTo>
                    <a:lnTo>
                      <a:pt x="18" y="19"/>
                    </a:lnTo>
                    <a:lnTo>
                      <a:pt x="25" y="19"/>
                    </a:lnTo>
                    <a:lnTo>
                      <a:pt x="33" y="19"/>
                    </a:lnTo>
                    <a:lnTo>
                      <a:pt x="40" y="20"/>
                    </a:lnTo>
                    <a:lnTo>
                      <a:pt x="46" y="21"/>
                    </a:lnTo>
                    <a:lnTo>
                      <a:pt x="52" y="21"/>
                    </a:lnTo>
                    <a:lnTo>
                      <a:pt x="58" y="21"/>
                    </a:lnTo>
                    <a:lnTo>
                      <a:pt x="63" y="21"/>
                    </a:lnTo>
                    <a:lnTo>
                      <a:pt x="67" y="19"/>
                    </a:lnTo>
                    <a:lnTo>
                      <a:pt x="71" y="17"/>
                    </a:lnTo>
                    <a:lnTo>
                      <a:pt x="75" y="13"/>
                    </a:lnTo>
                    <a:lnTo>
                      <a:pt x="79" y="10"/>
                    </a:lnTo>
                    <a:lnTo>
                      <a:pt x="82" y="7"/>
                    </a:lnTo>
                    <a:lnTo>
                      <a:pt x="86" y="5"/>
                    </a:lnTo>
                    <a:lnTo>
                      <a:pt x="90" y="4"/>
                    </a:lnTo>
                    <a:lnTo>
                      <a:pt x="96" y="3"/>
                    </a:lnTo>
                    <a:lnTo>
                      <a:pt x="102" y="3"/>
                    </a:lnTo>
                    <a:lnTo>
                      <a:pt x="110" y="5"/>
                    </a:lnTo>
                    <a:lnTo>
                      <a:pt x="112" y="5"/>
                    </a:lnTo>
                    <a:lnTo>
                      <a:pt x="115" y="4"/>
                    </a:lnTo>
                    <a:lnTo>
                      <a:pt x="119" y="3"/>
                    </a:lnTo>
                    <a:lnTo>
                      <a:pt x="120" y="0"/>
                    </a:lnTo>
                    <a:lnTo>
                      <a:pt x="123" y="3"/>
                    </a:lnTo>
                    <a:lnTo>
                      <a:pt x="127" y="11"/>
                    </a:lnTo>
                    <a:lnTo>
                      <a:pt x="128" y="21"/>
                    </a:lnTo>
                    <a:lnTo>
                      <a:pt x="124" y="32"/>
                    </a:lnTo>
                    <a:lnTo>
                      <a:pt x="124" y="34"/>
                    </a:lnTo>
                    <a:lnTo>
                      <a:pt x="122" y="36"/>
                    </a:lnTo>
                    <a:lnTo>
                      <a:pt x="119" y="40"/>
                    </a:lnTo>
                    <a:lnTo>
                      <a:pt x="115" y="43"/>
                    </a:lnTo>
                    <a:lnTo>
                      <a:pt x="109" y="48"/>
                    </a:lnTo>
                    <a:lnTo>
                      <a:pt x="102" y="52"/>
                    </a:lnTo>
                    <a:lnTo>
                      <a:pt x="94" y="54"/>
                    </a:lnTo>
                    <a:lnTo>
                      <a:pt x="83" y="55"/>
                    </a:lnTo>
                    <a:lnTo>
                      <a:pt x="81" y="55"/>
                    </a:lnTo>
                    <a:lnTo>
                      <a:pt x="75" y="55"/>
                    </a:lnTo>
                    <a:lnTo>
                      <a:pt x="65" y="54"/>
                    </a:lnTo>
                    <a:lnTo>
                      <a:pt x="53" y="53"/>
                    </a:lnTo>
                    <a:lnTo>
                      <a:pt x="40" y="50"/>
                    </a:lnTo>
                    <a:lnTo>
                      <a:pt x="26" y="46"/>
                    </a:lnTo>
                    <a:lnTo>
                      <a:pt x="12" y="39"/>
                    </a:lnTo>
                    <a:lnTo>
                      <a:pt x="0" y="30"/>
                    </a:lnTo>
                    <a:close/>
                  </a:path>
                </a:pathLst>
              </a:custGeom>
              <a:solidFill>
                <a:srgbClr val="2DFF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9" name="Freeform 194"/>
              <p:cNvSpPr>
                <a:spLocks/>
              </p:cNvSpPr>
              <p:nvPr/>
            </p:nvSpPr>
            <p:spPr bwMode="auto">
              <a:xfrm>
                <a:off x="4432" y="1893"/>
                <a:ext cx="47" cy="37"/>
              </a:xfrm>
              <a:custGeom>
                <a:avLst/>
                <a:gdLst/>
                <a:ahLst/>
                <a:cxnLst>
                  <a:cxn ang="0">
                    <a:pos x="13" y="37"/>
                  </a:cxn>
                  <a:cxn ang="0">
                    <a:pos x="14" y="36"/>
                  </a:cxn>
                  <a:cxn ang="0">
                    <a:pos x="17" y="34"/>
                  </a:cxn>
                  <a:cxn ang="0">
                    <a:pos x="21" y="31"/>
                  </a:cxn>
                  <a:cxn ang="0">
                    <a:pos x="25" y="28"/>
                  </a:cxn>
                  <a:cxn ang="0">
                    <a:pos x="30" y="24"/>
                  </a:cxn>
                  <a:cxn ang="0">
                    <a:pos x="36" y="20"/>
                  </a:cxn>
                  <a:cxn ang="0">
                    <a:pos x="42" y="17"/>
                  </a:cxn>
                  <a:cxn ang="0">
                    <a:pos x="47" y="14"/>
                  </a:cxn>
                  <a:cxn ang="0">
                    <a:pos x="21" y="0"/>
                  </a:cxn>
                  <a:cxn ang="0">
                    <a:pos x="20" y="0"/>
                  </a:cxn>
                  <a:cxn ang="0">
                    <a:pos x="18" y="1"/>
                  </a:cxn>
                  <a:cxn ang="0">
                    <a:pos x="15" y="2"/>
                  </a:cxn>
                  <a:cxn ang="0">
                    <a:pos x="12" y="3"/>
                  </a:cxn>
                  <a:cxn ang="0">
                    <a:pos x="9" y="4"/>
                  </a:cxn>
                  <a:cxn ang="0">
                    <a:pos x="6" y="6"/>
                  </a:cxn>
                  <a:cxn ang="0">
                    <a:pos x="2" y="7"/>
                  </a:cxn>
                  <a:cxn ang="0">
                    <a:pos x="0" y="9"/>
                  </a:cxn>
                  <a:cxn ang="0">
                    <a:pos x="0" y="13"/>
                  </a:cxn>
                  <a:cxn ang="0">
                    <a:pos x="2" y="21"/>
                  </a:cxn>
                  <a:cxn ang="0">
                    <a:pos x="6" y="30"/>
                  </a:cxn>
                  <a:cxn ang="0">
                    <a:pos x="13" y="37"/>
                  </a:cxn>
                </a:cxnLst>
                <a:rect l="0" t="0" r="r" b="b"/>
                <a:pathLst>
                  <a:path w="47" h="37">
                    <a:moveTo>
                      <a:pt x="13" y="37"/>
                    </a:moveTo>
                    <a:lnTo>
                      <a:pt x="14" y="36"/>
                    </a:lnTo>
                    <a:lnTo>
                      <a:pt x="17" y="34"/>
                    </a:lnTo>
                    <a:lnTo>
                      <a:pt x="21" y="31"/>
                    </a:lnTo>
                    <a:lnTo>
                      <a:pt x="25" y="28"/>
                    </a:lnTo>
                    <a:lnTo>
                      <a:pt x="30" y="24"/>
                    </a:lnTo>
                    <a:lnTo>
                      <a:pt x="36" y="20"/>
                    </a:lnTo>
                    <a:lnTo>
                      <a:pt x="42" y="17"/>
                    </a:lnTo>
                    <a:lnTo>
                      <a:pt x="47" y="14"/>
                    </a:lnTo>
                    <a:lnTo>
                      <a:pt x="21" y="0"/>
                    </a:lnTo>
                    <a:lnTo>
                      <a:pt x="20" y="0"/>
                    </a:lnTo>
                    <a:lnTo>
                      <a:pt x="18" y="1"/>
                    </a:lnTo>
                    <a:lnTo>
                      <a:pt x="15" y="2"/>
                    </a:lnTo>
                    <a:lnTo>
                      <a:pt x="12" y="3"/>
                    </a:lnTo>
                    <a:lnTo>
                      <a:pt x="9" y="4"/>
                    </a:lnTo>
                    <a:lnTo>
                      <a:pt x="6" y="6"/>
                    </a:lnTo>
                    <a:lnTo>
                      <a:pt x="2" y="7"/>
                    </a:lnTo>
                    <a:lnTo>
                      <a:pt x="0" y="9"/>
                    </a:lnTo>
                    <a:lnTo>
                      <a:pt x="0" y="13"/>
                    </a:lnTo>
                    <a:lnTo>
                      <a:pt x="2" y="21"/>
                    </a:lnTo>
                    <a:lnTo>
                      <a:pt x="6" y="30"/>
                    </a:lnTo>
                    <a:lnTo>
                      <a:pt x="13" y="37"/>
                    </a:lnTo>
                    <a:close/>
                  </a:path>
                </a:pathLst>
              </a:custGeom>
              <a:solidFill>
                <a:srgbClr val="2DFF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0" name="Freeform 195"/>
              <p:cNvSpPr>
                <a:spLocks/>
              </p:cNvSpPr>
              <p:nvPr/>
            </p:nvSpPr>
            <p:spPr bwMode="auto">
              <a:xfrm>
                <a:off x="4454" y="1915"/>
                <a:ext cx="67" cy="40"/>
              </a:xfrm>
              <a:custGeom>
                <a:avLst/>
                <a:gdLst/>
                <a:ahLst/>
                <a:cxnLst>
                  <a:cxn ang="0">
                    <a:pos x="0" y="19"/>
                  </a:cxn>
                  <a:cxn ang="0">
                    <a:pos x="1" y="18"/>
                  </a:cxn>
                  <a:cxn ang="0">
                    <a:pos x="4" y="16"/>
                  </a:cxn>
                  <a:cxn ang="0">
                    <a:pos x="8" y="13"/>
                  </a:cxn>
                  <a:cxn ang="0">
                    <a:pos x="14" y="9"/>
                  </a:cxn>
                  <a:cxn ang="0">
                    <a:pos x="19" y="6"/>
                  </a:cxn>
                  <a:cxn ang="0">
                    <a:pos x="24" y="3"/>
                  </a:cxn>
                  <a:cxn ang="0">
                    <a:pos x="28" y="1"/>
                  </a:cxn>
                  <a:cxn ang="0">
                    <a:pos x="31" y="0"/>
                  </a:cxn>
                  <a:cxn ang="0">
                    <a:pos x="36" y="1"/>
                  </a:cxn>
                  <a:cxn ang="0">
                    <a:pos x="40" y="2"/>
                  </a:cxn>
                  <a:cxn ang="0">
                    <a:pos x="43" y="2"/>
                  </a:cxn>
                  <a:cxn ang="0">
                    <a:pos x="44" y="3"/>
                  </a:cxn>
                  <a:cxn ang="0">
                    <a:pos x="52" y="14"/>
                  </a:cxn>
                  <a:cxn ang="0">
                    <a:pos x="67" y="35"/>
                  </a:cxn>
                  <a:cxn ang="0">
                    <a:pos x="66" y="35"/>
                  </a:cxn>
                  <a:cxn ang="0">
                    <a:pos x="63" y="35"/>
                  </a:cxn>
                  <a:cxn ang="0">
                    <a:pos x="60" y="34"/>
                  </a:cxn>
                  <a:cxn ang="0">
                    <a:pos x="55" y="32"/>
                  </a:cxn>
                  <a:cxn ang="0">
                    <a:pos x="50" y="32"/>
                  </a:cxn>
                  <a:cxn ang="0">
                    <a:pos x="45" y="31"/>
                  </a:cxn>
                  <a:cxn ang="0">
                    <a:pos x="40" y="30"/>
                  </a:cxn>
                  <a:cxn ang="0">
                    <a:pos x="36" y="29"/>
                  </a:cxn>
                  <a:cxn ang="0">
                    <a:pos x="32" y="29"/>
                  </a:cxn>
                  <a:cxn ang="0">
                    <a:pos x="27" y="29"/>
                  </a:cxn>
                  <a:cxn ang="0">
                    <a:pos x="23" y="31"/>
                  </a:cxn>
                  <a:cxn ang="0">
                    <a:pos x="19" y="33"/>
                  </a:cxn>
                  <a:cxn ang="0">
                    <a:pos x="15" y="36"/>
                  </a:cxn>
                  <a:cxn ang="0">
                    <a:pos x="12" y="37"/>
                  </a:cxn>
                  <a:cxn ang="0">
                    <a:pos x="10" y="39"/>
                  </a:cxn>
                  <a:cxn ang="0">
                    <a:pos x="9" y="40"/>
                  </a:cxn>
                  <a:cxn ang="0">
                    <a:pos x="8" y="37"/>
                  </a:cxn>
                  <a:cxn ang="0">
                    <a:pos x="4" y="32"/>
                  </a:cxn>
                  <a:cxn ang="0">
                    <a:pos x="1" y="26"/>
                  </a:cxn>
                  <a:cxn ang="0">
                    <a:pos x="0" y="19"/>
                  </a:cxn>
                </a:cxnLst>
                <a:rect l="0" t="0" r="r" b="b"/>
                <a:pathLst>
                  <a:path w="67" h="40">
                    <a:moveTo>
                      <a:pt x="0" y="19"/>
                    </a:moveTo>
                    <a:lnTo>
                      <a:pt x="1" y="18"/>
                    </a:lnTo>
                    <a:lnTo>
                      <a:pt x="4" y="16"/>
                    </a:lnTo>
                    <a:lnTo>
                      <a:pt x="8" y="13"/>
                    </a:lnTo>
                    <a:lnTo>
                      <a:pt x="14" y="9"/>
                    </a:lnTo>
                    <a:lnTo>
                      <a:pt x="19" y="6"/>
                    </a:lnTo>
                    <a:lnTo>
                      <a:pt x="24" y="3"/>
                    </a:lnTo>
                    <a:lnTo>
                      <a:pt x="28" y="1"/>
                    </a:lnTo>
                    <a:lnTo>
                      <a:pt x="31" y="0"/>
                    </a:lnTo>
                    <a:lnTo>
                      <a:pt x="36" y="1"/>
                    </a:lnTo>
                    <a:lnTo>
                      <a:pt x="40" y="2"/>
                    </a:lnTo>
                    <a:lnTo>
                      <a:pt x="43" y="2"/>
                    </a:lnTo>
                    <a:lnTo>
                      <a:pt x="44" y="3"/>
                    </a:lnTo>
                    <a:lnTo>
                      <a:pt x="52" y="14"/>
                    </a:lnTo>
                    <a:lnTo>
                      <a:pt x="67" y="35"/>
                    </a:lnTo>
                    <a:lnTo>
                      <a:pt x="66" y="35"/>
                    </a:lnTo>
                    <a:lnTo>
                      <a:pt x="63" y="35"/>
                    </a:lnTo>
                    <a:lnTo>
                      <a:pt x="60" y="34"/>
                    </a:lnTo>
                    <a:lnTo>
                      <a:pt x="55" y="32"/>
                    </a:lnTo>
                    <a:lnTo>
                      <a:pt x="50" y="32"/>
                    </a:lnTo>
                    <a:lnTo>
                      <a:pt x="45" y="31"/>
                    </a:lnTo>
                    <a:lnTo>
                      <a:pt x="40" y="30"/>
                    </a:lnTo>
                    <a:lnTo>
                      <a:pt x="36" y="29"/>
                    </a:lnTo>
                    <a:lnTo>
                      <a:pt x="32" y="29"/>
                    </a:lnTo>
                    <a:lnTo>
                      <a:pt x="27" y="29"/>
                    </a:lnTo>
                    <a:lnTo>
                      <a:pt x="23" y="31"/>
                    </a:lnTo>
                    <a:lnTo>
                      <a:pt x="19" y="33"/>
                    </a:lnTo>
                    <a:lnTo>
                      <a:pt x="15" y="36"/>
                    </a:lnTo>
                    <a:lnTo>
                      <a:pt x="12" y="37"/>
                    </a:lnTo>
                    <a:lnTo>
                      <a:pt x="10" y="39"/>
                    </a:lnTo>
                    <a:lnTo>
                      <a:pt x="9" y="40"/>
                    </a:lnTo>
                    <a:lnTo>
                      <a:pt x="8" y="37"/>
                    </a:lnTo>
                    <a:lnTo>
                      <a:pt x="4" y="32"/>
                    </a:lnTo>
                    <a:lnTo>
                      <a:pt x="1" y="26"/>
                    </a:lnTo>
                    <a:lnTo>
                      <a:pt x="0" y="19"/>
                    </a:lnTo>
                    <a:close/>
                  </a:path>
                </a:pathLst>
              </a:custGeom>
              <a:solidFill>
                <a:srgbClr val="EDFF9B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1" name="Freeform 196"/>
              <p:cNvSpPr>
                <a:spLocks/>
              </p:cNvSpPr>
              <p:nvPr/>
            </p:nvSpPr>
            <p:spPr bwMode="auto">
              <a:xfrm>
                <a:off x="4415" y="1863"/>
                <a:ext cx="21" cy="23"/>
              </a:xfrm>
              <a:custGeom>
                <a:avLst/>
                <a:gdLst/>
                <a:ahLst/>
                <a:cxnLst>
                  <a:cxn ang="0">
                    <a:pos x="12" y="23"/>
                  </a:cxn>
                  <a:cxn ang="0">
                    <a:pos x="21" y="20"/>
                  </a:cxn>
                  <a:cxn ang="0">
                    <a:pos x="0" y="0"/>
                  </a:cxn>
                  <a:cxn ang="0">
                    <a:pos x="1" y="2"/>
                  </a:cxn>
                  <a:cxn ang="0">
                    <a:pos x="4" y="9"/>
                  </a:cxn>
                  <a:cxn ang="0">
                    <a:pos x="8" y="16"/>
                  </a:cxn>
                  <a:cxn ang="0">
                    <a:pos x="12" y="23"/>
                  </a:cxn>
                </a:cxnLst>
                <a:rect l="0" t="0" r="r" b="b"/>
                <a:pathLst>
                  <a:path w="21" h="23">
                    <a:moveTo>
                      <a:pt x="12" y="23"/>
                    </a:moveTo>
                    <a:lnTo>
                      <a:pt x="21" y="20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4" y="9"/>
                    </a:lnTo>
                    <a:lnTo>
                      <a:pt x="8" y="16"/>
                    </a:lnTo>
                    <a:lnTo>
                      <a:pt x="12" y="23"/>
                    </a:lnTo>
                    <a:close/>
                  </a:path>
                </a:pathLst>
              </a:custGeom>
              <a:solidFill>
                <a:srgbClr val="EDFF9B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2" name="Freeform 197"/>
              <p:cNvSpPr>
                <a:spLocks/>
              </p:cNvSpPr>
              <p:nvPr/>
            </p:nvSpPr>
            <p:spPr bwMode="auto">
              <a:xfrm>
                <a:off x="4518" y="1906"/>
                <a:ext cx="60" cy="36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9" y="36"/>
                  </a:cxn>
                  <a:cxn ang="0">
                    <a:pos x="21" y="35"/>
                  </a:cxn>
                  <a:cxn ang="0">
                    <a:pos x="24" y="34"/>
                  </a:cxn>
                  <a:cxn ang="0">
                    <a:pos x="29" y="32"/>
                  </a:cxn>
                  <a:cxn ang="0">
                    <a:pos x="36" y="30"/>
                  </a:cxn>
                  <a:cxn ang="0">
                    <a:pos x="42" y="28"/>
                  </a:cxn>
                  <a:cxn ang="0">
                    <a:pos x="49" y="26"/>
                  </a:cxn>
                  <a:cxn ang="0">
                    <a:pos x="55" y="24"/>
                  </a:cxn>
                  <a:cxn ang="0">
                    <a:pos x="60" y="24"/>
                  </a:cxn>
                  <a:cxn ang="0">
                    <a:pos x="44" y="0"/>
                  </a:cxn>
                  <a:cxn ang="0">
                    <a:pos x="43" y="0"/>
                  </a:cxn>
                  <a:cxn ang="0">
                    <a:pos x="41" y="1"/>
                  </a:cxn>
                  <a:cxn ang="0">
                    <a:pos x="37" y="3"/>
                  </a:cxn>
                  <a:cxn ang="0">
                    <a:pos x="33" y="5"/>
                  </a:cxn>
                  <a:cxn ang="0">
                    <a:pos x="26" y="6"/>
                  </a:cxn>
                  <a:cxn ang="0">
                    <a:pos x="19" y="7"/>
                  </a:cxn>
                  <a:cxn ang="0">
                    <a:pos x="10" y="8"/>
                  </a:cxn>
                  <a:cxn ang="0">
                    <a:pos x="0" y="7"/>
                  </a:cxn>
                </a:cxnLst>
                <a:rect l="0" t="0" r="r" b="b"/>
                <a:pathLst>
                  <a:path w="60" h="36">
                    <a:moveTo>
                      <a:pt x="0" y="7"/>
                    </a:moveTo>
                    <a:lnTo>
                      <a:pt x="19" y="36"/>
                    </a:lnTo>
                    <a:lnTo>
                      <a:pt x="21" y="35"/>
                    </a:lnTo>
                    <a:lnTo>
                      <a:pt x="24" y="34"/>
                    </a:lnTo>
                    <a:lnTo>
                      <a:pt x="29" y="32"/>
                    </a:lnTo>
                    <a:lnTo>
                      <a:pt x="36" y="30"/>
                    </a:lnTo>
                    <a:lnTo>
                      <a:pt x="42" y="28"/>
                    </a:lnTo>
                    <a:lnTo>
                      <a:pt x="49" y="26"/>
                    </a:lnTo>
                    <a:lnTo>
                      <a:pt x="55" y="24"/>
                    </a:lnTo>
                    <a:lnTo>
                      <a:pt x="60" y="24"/>
                    </a:lnTo>
                    <a:lnTo>
                      <a:pt x="44" y="0"/>
                    </a:lnTo>
                    <a:lnTo>
                      <a:pt x="43" y="0"/>
                    </a:lnTo>
                    <a:lnTo>
                      <a:pt x="41" y="1"/>
                    </a:lnTo>
                    <a:lnTo>
                      <a:pt x="37" y="3"/>
                    </a:lnTo>
                    <a:lnTo>
                      <a:pt x="33" y="5"/>
                    </a:lnTo>
                    <a:lnTo>
                      <a:pt x="26" y="6"/>
                    </a:lnTo>
                    <a:lnTo>
                      <a:pt x="19" y="7"/>
                    </a:lnTo>
                    <a:lnTo>
                      <a:pt x="10" y="8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3" name="Freeform 198"/>
              <p:cNvSpPr>
                <a:spLocks/>
              </p:cNvSpPr>
              <p:nvPr/>
            </p:nvSpPr>
            <p:spPr bwMode="auto">
              <a:xfrm>
                <a:off x="4550" y="1520"/>
                <a:ext cx="143" cy="97"/>
              </a:xfrm>
              <a:custGeom>
                <a:avLst/>
                <a:gdLst/>
                <a:ahLst/>
                <a:cxnLst>
                  <a:cxn ang="0">
                    <a:pos x="105" y="97"/>
                  </a:cxn>
                  <a:cxn ang="0">
                    <a:pos x="105" y="95"/>
                  </a:cxn>
                  <a:cxn ang="0">
                    <a:pos x="106" y="91"/>
                  </a:cxn>
                  <a:cxn ang="0">
                    <a:pos x="108" y="84"/>
                  </a:cxn>
                  <a:cxn ang="0">
                    <a:pos x="109" y="76"/>
                  </a:cxn>
                  <a:cxn ang="0">
                    <a:pos x="109" y="68"/>
                  </a:cxn>
                  <a:cxn ang="0">
                    <a:pos x="108" y="60"/>
                  </a:cxn>
                  <a:cxn ang="0">
                    <a:pos x="105" y="53"/>
                  </a:cxn>
                  <a:cxn ang="0">
                    <a:pos x="100" y="48"/>
                  </a:cxn>
                  <a:cxn ang="0">
                    <a:pos x="96" y="46"/>
                  </a:cxn>
                  <a:cxn ang="0">
                    <a:pos x="93" y="43"/>
                  </a:cxn>
                  <a:cxn ang="0">
                    <a:pos x="89" y="40"/>
                  </a:cxn>
                  <a:cxn ang="0">
                    <a:pos x="86" y="37"/>
                  </a:cxn>
                  <a:cxn ang="0">
                    <a:pos x="81" y="34"/>
                  </a:cxn>
                  <a:cxn ang="0">
                    <a:pos x="76" y="30"/>
                  </a:cxn>
                  <a:cxn ang="0">
                    <a:pos x="72" y="26"/>
                  </a:cxn>
                  <a:cxn ang="0">
                    <a:pos x="66" y="23"/>
                  </a:cxn>
                  <a:cxn ang="0">
                    <a:pos x="60" y="19"/>
                  </a:cxn>
                  <a:cxn ang="0">
                    <a:pos x="54" y="16"/>
                  </a:cxn>
                  <a:cxn ang="0">
                    <a:pos x="46" y="13"/>
                  </a:cxn>
                  <a:cxn ang="0">
                    <a:pos x="39" y="10"/>
                  </a:cxn>
                  <a:cxn ang="0">
                    <a:pos x="30" y="7"/>
                  </a:cxn>
                  <a:cxn ang="0">
                    <a:pos x="21" y="4"/>
                  </a:cxn>
                  <a:cxn ang="0">
                    <a:pos x="11" y="2"/>
                  </a:cxn>
                  <a:cxn ang="0">
                    <a:pos x="0" y="0"/>
                  </a:cxn>
                  <a:cxn ang="0">
                    <a:pos x="1" y="0"/>
                  </a:cxn>
                  <a:cxn ang="0">
                    <a:pos x="4" y="0"/>
                  </a:cxn>
                  <a:cxn ang="0">
                    <a:pos x="8" y="0"/>
                  </a:cxn>
                  <a:cxn ang="0">
                    <a:pos x="14" y="1"/>
                  </a:cxn>
                  <a:cxn ang="0">
                    <a:pos x="22" y="2"/>
                  </a:cxn>
                  <a:cxn ang="0">
                    <a:pos x="30" y="3"/>
                  </a:cxn>
                  <a:cxn ang="0">
                    <a:pos x="39" y="5"/>
                  </a:cxn>
                  <a:cxn ang="0">
                    <a:pos x="50" y="7"/>
                  </a:cxn>
                  <a:cxn ang="0">
                    <a:pos x="60" y="11"/>
                  </a:cxn>
                  <a:cxn ang="0">
                    <a:pos x="72" y="14"/>
                  </a:cxn>
                  <a:cxn ang="0">
                    <a:pos x="83" y="19"/>
                  </a:cxn>
                  <a:cxn ang="0">
                    <a:pos x="95" y="24"/>
                  </a:cxn>
                  <a:cxn ang="0">
                    <a:pos x="106" y="30"/>
                  </a:cxn>
                  <a:cxn ang="0">
                    <a:pos x="117" y="37"/>
                  </a:cxn>
                  <a:cxn ang="0">
                    <a:pos x="128" y="46"/>
                  </a:cxn>
                  <a:cxn ang="0">
                    <a:pos x="138" y="55"/>
                  </a:cxn>
                  <a:cxn ang="0">
                    <a:pos x="143" y="87"/>
                  </a:cxn>
                  <a:cxn ang="0">
                    <a:pos x="105" y="97"/>
                  </a:cxn>
                </a:cxnLst>
                <a:rect l="0" t="0" r="r" b="b"/>
                <a:pathLst>
                  <a:path w="143" h="97">
                    <a:moveTo>
                      <a:pt x="105" y="97"/>
                    </a:moveTo>
                    <a:lnTo>
                      <a:pt x="105" y="95"/>
                    </a:lnTo>
                    <a:lnTo>
                      <a:pt x="106" y="91"/>
                    </a:lnTo>
                    <a:lnTo>
                      <a:pt x="108" y="84"/>
                    </a:lnTo>
                    <a:lnTo>
                      <a:pt x="109" y="76"/>
                    </a:lnTo>
                    <a:lnTo>
                      <a:pt x="109" y="68"/>
                    </a:lnTo>
                    <a:lnTo>
                      <a:pt x="108" y="60"/>
                    </a:lnTo>
                    <a:lnTo>
                      <a:pt x="105" y="53"/>
                    </a:lnTo>
                    <a:lnTo>
                      <a:pt x="100" y="48"/>
                    </a:lnTo>
                    <a:lnTo>
                      <a:pt x="96" y="46"/>
                    </a:lnTo>
                    <a:lnTo>
                      <a:pt x="93" y="43"/>
                    </a:lnTo>
                    <a:lnTo>
                      <a:pt x="89" y="40"/>
                    </a:lnTo>
                    <a:lnTo>
                      <a:pt x="86" y="37"/>
                    </a:lnTo>
                    <a:lnTo>
                      <a:pt x="81" y="34"/>
                    </a:lnTo>
                    <a:lnTo>
                      <a:pt x="76" y="30"/>
                    </a:lnTo>
                    <a:lnTo>
                      <a:pt x="72" y="26"/>
                    </a:lnTo>
                    <a:lnTo>
                      <a:pt x="66" y="23"/>
                    </a:lnTo>
                    <a:lnTo>
                      <a:pt x="60" y="19"/>
                    </a:lnTo>
                    <a:lnTo>
                      <a:pt x="54" y="16"/>
                    </a:lnTo>
                    <a:lnTo>
                      <a:pt x="46" y="13"/>
                    </a:lnTo>
                    <a:lnTo>
                      <a:pt x="39" y="10"/>
                    </a:lnTo>
                    <a:lnTo>
                      <a:pt x="30" y="7"/>
                    </a:lnTo>
                    <a:lnTo>
                      <a:pt x="21" y="4"/>
                    </a:lnTo>
                    <a:lnTo>
                      <a:pt x="11" y="2"/>
                    </a:lnTo>
                    <a:lnTo>
                      <a:pt x="0" y="0"/>
                    </a:lnTo>
                    <a:lnTo>
                      <a:pt x="1" y="0"/>
                    </a:lnTo>
                    <a:lnTo>
                      <a:pt x="4" y="0"/>
                    </a:lnTo>
                    <a:lnTo>
                      <a:pt x="8" y="0"/>
                    </a:lnTo>
                    <a:lnTo>
                      <a:pt x="14" y="1"/>
                    </a:lnTo>
                    <a:lnTo>
                      <a:pt x="22" y="2"/>
                    </a:lnTo>
                    <a:lnTo>
                      <a:pt x="30" y="3"/>
                    </a:lnTo>
                    <a:lnTo>
                      <a:pt x="39" y="5"/>
                    </a:lnTo>
                    <a:lnTo>
                      <a:pt x="50" y="7"/>
                    </a:lnTo>
                    <a:lnTo>
                      <a:pt x="60" y="11"/>
                    </a:lnTo>
                    <a:lnTo>
                      <a:pt x="72" y="14"/>
                    </a:lnTo>
                    <a:lnTo>
                      <a:pt x="83" y="19"/>
                    </a:lnTo>
                    <a:lnTo>
                      <a:pt x="95" y="24"/>
                    </a:lnTo>
                    <a:lnTo>
                      <a:pt x="106" y="30"/>
                    </a:lnTo>
                    <a:lnTo>
                      <a:pt x="117" y="37"/>
                    </a:lnTo>
                    <a:lnTo>
                      <a:pt x="128" y="46"/>
                    </a:lnTo>
                    <a:lnTo>
                      <a:pt x="138" y="55"/>
                    </a:lnTo>
                    <a:lnTo>
                      <a:pt x="143" y="87"/>
                    </a:lnTo>
                    <a:lnTo>
                      <a:pt x="105" y="97"/>
                    </a:lnTo>
                    <a:close/>
                  </a:path>
                </a:pathLst>
              </a:custGeom>
              <a:solidFill>
                <a:srgbClr val="0AB2F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4" name="Freeform 199"/>
              <p:cNvSpPr>
                <a:spLocks/>
              </p:cNvSpPr>
              <p:nvPr/>
            </p:nvSpPr>
            <p:spPr bwMode="auto">
              <a:xfrm>
                <a:off x="4566" y="1345"/>
                <a:ext cx="133" cy="126"/>
              </a:xfrm>
              <a:custGeom>
                <a:avLst/>
                <a:gdLst/>
                <a:ahLst/>
                <a:cxnLst>
                  <a:cxn ang="0">
                    <a:pos x="26" y="0"/>
                  </a:cxn>
                  <a:cxn ang="0">
                    <a:pos x="27" y="1"/>
                  </a:cxn>
                  <a:cxn ang="0">
                    <a:pos x="30" y="4"/>
                  </a:cxn>
                  <a:cxn ang="0">
                    <a:pos x="34" y="9"/>
                  </a:cxn>
                  <a:cxn ang="0">
                    <a:pos x="39" y="15"/>
                  </a:cxn>
                  <a:cxn ang="0">
                    <a:pos x="45" y="22"/>
                  </a:cxn>
                  <a:cxn ang="0">
                    <a:pos x="53" y="31"/>
                  </a:cxn>
                  <a:cxn ang="0">
                    <a:pos x="61" y="40"/>
                  </a:cxn>
                  <a:cxn ang="0">
                    <a:pos x="69" y="49"/>
                  </a:cxn>
                  <a:cxn ang="0">
                    <a:pos x="78" y="59"/>
                  </a:cxn>
                  <a:cxn ang="0">
                    <a:pos x="87" y="68"/>
                  </a:cxn>
                  <a:cxn ang="0">
                    <a:pos x="96" y="77"/>
                  </a:cxn>
                  <a:cxn ang="0">
                    <a:pos x="104" y="84"/>
                  </a:cxn>
                  <a:cxn ang="0">
                    <a:pos x="113" y="91"/>
                  </a:cxn>
                  <a:cxn ang="0">
                    <a:pos x="120" y="97"/>
                  </a:cxn>
                  <a:cxn ang="0">
                    <a:pos x="127" y="101"/>
                  </a:cxn>
                  <a:cxn ang="0">
                    <a:pos x="133" y="103"/>
                  </a:cxn>
                  <a:cxn ang="0">
                    <a:pos x="126" y="113"/>
                  </a:cxn>
                  <a:cxn ang="0">
                    <a:pos x="85" y="126"/>
                  </a:cxn>
                  <a:cxn ang="0">
                    <a:pos x="68" y="126"/>
                  </a:cxn>
                  <a:cxn ang="0">
                    <a:pos x="65" y="123"/>
                  </a:cxn>
                  <a:cxn ang="0">
                    <a:pos x="58" y="114"/>
                  </a:cxn>
                  <a:cxn ang="0">
                    <a:pos x="48" y="100"/>
                  </a:cxn>
                  <a:cxn ang="0">
                    <a:pos x="36" y="83"/>
                  </a:cxn>
                  <a:cxn ang="0">
                    <a:pos x="24" y="64"/>
                  </a:cxn>
                  <a:cxn ang="0">
                    <a:pos x="13" y="45"/>
                  </a:cxn>
                  <a:cxn ang="0">
                    <a:pos x="4" y="28"/>
                  </a:cxn>
                  <a:cxn ang="0">
                    <a:pos x="0" y="14"/>
                  </a:cxn>
                  <a:cxn ang="0">
                    <a:pos x="26" y="0"/>
                  </a:cxn>
                </a:cxnLst>
                <a:rect l="0" t="0" r="r" b="b"/>
                <a:pathLst>
                  <a:path w="133" h="126">
                    <a:moveTo>
                      <a:pt x="26" y="0"/>
                    </a:moveTo>
                    <a:lnTo>
                      <a:pt x="27" y="1"/>
                    </a:lnTo>
                    <a:lnTo>
                      <a:pt x="30" y="4"/>
                    </a:lnTo>
                    <a:lnTo>
                      <a:pt x="34" y="9"/>
                    </a:lnTo>
                    <a:lnTo>
                      <a:pt x="39" y="15"/>
                    </a:lnTo>
                    <a:lnTo>
                      <a:pt x="45" y="22"/>
                    </a:lnTo>
                    <a:lnTo>
                      <a:pt x="53" y="31"/>
                    </a:lnTo>
                    <a:lnTo>
                      <a:pt x="61" y="40"/>
                    </a:lnTo>
                    <a:lnTo>
                      <a:pt x="69" y="49"/>
                    </a:lnTo>
                    <a:lnTo>
                      <a:pt x="78" y="59"/>
                    </a:lnTo>
                    <a:lnTo>
                      <a:pt x="87" y="68"/>
                    </a:lnTo>
                    <a:lnTo>
                      <a:pt x="96" y="77"/>
                    </a:lnTo>
                    <a:lnTo>
                      <a:pt x="104" y="84"/>
                    </a:lnTo>
                    <a:lnTo>
                      <a:pt x="113" y="91"/>
                    </a:lnTo>
                    <a:lnTo>
                      <a:pt x="120" y="97"/>
                    </a:lnTo>
                    <a:lnTo>
                      <a:pt x="127" y="101"/>
                    </a:lnTo>
                    <a:lnTo>
                      <a:pt x="133" y="103"/>
                    </a:lnTo>
                    <a:lnTo>
                      <a:pt x="126" y="113"/>
                    </a:lnTo>
                    <a:lnTo>
                      <a:pt x="85" y="126"/>
                    </a:lnTo>
                    <a:lnTo>
                      <a:pt x="68" y="126"/>
                    </a:lnTo>
                    <a:lnTo>
                      <a:pt x="65" y="123"/>
                    </a:lnTo>
                    <a:lnTo>
                      <a:pt x="58" y="114"/>
                    </a:lnTo>
                    <a:lnTo>
                      <a:pt x="48" y="100"/>
                    </a:lnTo>
                    <a:lnTo>
                      <a:pt x="36" y="83"/>
                    </a:lnTo>
                    <a:lnTo>
                      <a:pt x="24" y="64"/>
                    </a:lnTo>
                    <a:lnTo>
                      <a:pt x="13" y="45"/>
                    </a:lnTo>
                    <a:lnTo>
                      <a:pt x="4" y="28"/>
                    </a:lnTo>
                    <a:lnTo>
                      <a:pt x="0" y="14"/>
                    </a:lnTo>
                    <a:lnTo>
                      <a:pt x="2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5" name="Freeform 200"/>
              <p:cNvSpPr>
                <a:spLocks/>
              </p:cNvSpPr>
              <p:nvPr/>
            </p:nvSpPr>
            <p:spPr bwMode="auto">
              <a:xfrm>
                <a:off x="4357" y="1201"/>
                <a:ext cx="246" cy="352"/>
              </a:xfrm>
              <a:custGeom>
                <a:avLst/>
                <a:gdLst/>
                <a:ahLst/>
                <a:cxnLst>
                  <a:cxn ang="0">
                    <a:pos x="200" y="299"/>
                  </a:cxn>
                  <a:cxn ang="0">
                    <a:pos x="192" y="274"/>
                  </a:cxn>
                  <a:cxn ang="0">
                    <a:pos x="190" y="263"/>
                  </a:cxn>
                  <a:cxn ang="0">
                    <a:pos x="190" y="252"/>
                  </a:cxn>
                  <a:cxn ang="0">
                    <a:pos x="192" y="239"/>
                  </a:cxn>
                  <a:cxn ang="0">
                    <a:pos x="196" y="224"/>
                  </a:cxn>
                  <a:cxn ang="0">
                    <a:pos x="202" y="205"/>
                  </a:cxn>
                  <a:cxn ang="0">
                    <a:pos x="207" y="181"/>
                  </a:cxn>
                  <a:cxn ang="0">
                    <a:pos x="208" y="168"/>
                  </a:cxn>
                  <a:cxn ang="0">
                    <a:pos x="209" y="169"/>
                  </a:cxn>
                  <a:cxn ang="0">
                    <a:pos x="217" y="164"/>
                  </a:cxn>
                  <a:cxn ang="0">
                    <a:pos x="219" y="163"/>
                  </a:cxn>
                  <a:cxn ang="0">
                    <a:pos x="221" y="161"/>
                  </a:cxn>
                  <a:cxn ang="0">
                    <a:pos x="221" y="161"/>
                  </a:cxn>
                  <a:cxn ang="0">
                    <a:pos x="222" y="163"/>
                  </a:cxn>
                  <a:cxn ang="0">
                    <a:pos x="241" y="147"/>
                  </a:cxn>
                  <a:cxn ang="0">
                    <a:pos x="246" y="136"/>
                  </a:cxn>
                  <a:cxn ang="0">
                    <a:pos x="243" y="128"/>
                  </a:cxn>
                  <a:cxn ang="0">
                    <a:pos x="241" y="125"/>
                  </a:cxn>
                  <a:cxn ang="0">
                    <a:pos x="190" y="68"/>
                  </a:cxn>
                  <a:cxn ang="0">
                    <a:pos x="178" y="63"/>
                  </a:cxn>
                  <a:cxn ang="0">
                    <a:pos x="159" y="57"/>
                  </a:cxn>
                  <a:cxn ang="0">
                    <a:pos x="141" y="55"/>
                  </a:cxn>
                  <a:cxn ang="0">
                    <a:pos x="135" y="55"/>
                  </a:cxn>
                  <a:cxn ang="0">
                    <a:pos x="135" y="55"/>
                  </a:cxn>
                  <a:cxn ang="0">
                    <a:pos x="135" y="46"/>
                  </a:cxn>
                  <a:cxn ang="0">
                    <a:pos x="137" y="16"/>
                  </a:cxn>
                  <a:cxn ang="0">
                    <a:pos x="135" y="0"/>
                  </a:cxn>
                  <a:cxn ang="0">
                    <a:pos x="120" y="4"/>
                  </a:cxn>
                  <a:cxn ang="0">
                    <a:pos x="98" y="9"/>
                  </a:cxn>
                  <a:cxn ang="0">
                    <a:pos x="75" y="15"/>
                  </a:cxn>
                  <a:cxn ang="0">
                    <a:pos x="64" y="29"/>
                  </a:cxn>
                  <a:cxn ang="0">
                    <a:pos x="63" y="67"/>
                  </a:cxn>
                  <a:cxn ang="0">
                    <a:pos x="61" y="75"/>
                  </a:cxn>
                  <a:cxn ang="0">
                    <a:pos x="56" y="78"/>
                  </a:cxn>
                  <a:cxn ang="0">
                    <a:pos x="48" y="81"/>
                  </a:cxn>
                  <a:cxn ang="0">
                    <a:pos x="37" y="86"/>
                  </a:cxn>
                  <a:cxn ang="0">
                    <a:pos x="26" y="91"/>
                  </a:cxn>
                  <a:cxn ang="0">
                    <a:pos x="18" y="95"/>
                  </a:cxn>
                  <a:cxn ang="0">
                    <a:pos x="5" y="108"/>
                  </a:cxn>
                  <a:cxn ang="0">
                    <a:pos x="0" y="140"/>
                  </a:cxn>
                  <a:cxn ang="0">
                    <a:pos x="7" y="176"/>
                  </a:cxn>
                  <a:cxn ang="0">
                    <a:pos x="22" y="206"/>
                  </a:cxn>
                  <a:cxn ang="0">
                    <a:pos x="31" y="216"/>
                  </a:cxn>
                  <a:cxn ang="0">
                    <a:pos x="39" y="222"/>
                  </a:cxn>
                  <a:cxn ang="0">
                    <a:pos x="45" y="229"/>
                  </a:cxn>
                  <a:cxn ang="0">
                    <a:pos x="55" y="236"/>
                  </a:cxn>
                  <a:cxn ang="0">
                    <a:pos x="63" y="244"/>
                  </a:cxn>
                  <a:cxn ang="0">
                    <a:pos x="68" y="264"/>
                  </a:cxn>
                  <a:cxn ang="0">
                    <a:pos x="68" y="286"/>
                  </a:cxn>
                  <a:cxn ang="0">
                    <a:pos x="68" y="293"/>
                  </a:cxn>
                  <a:cxn ang="0">
                    <a:pos x="67" y="304"/>
                  </a:cxn>
                  <a:cxn ang="0">
                    <a:pos x="64" y="336"/>
                  </a:cxn>
                  <a:cxn ang="0">
                    <a:pos x="71" y="350"/>
                  </a:cxn>
                  <a:cxn ang="0">
                    <a:pos x="88" y="352"/>
                  </a:cxn>
                  <a:cxn ang="0">
                    <a:pos x="105" y="350"/>
                  </a:cxn>
                  <a:cxn ang="0">
                    <a:pos x="124" y="345"/>
                  </a:cxn>
                  <a:cxn ang="0">
                    <a:pos x="142" y="338"/>
                  </a:cxn>
                  <a:cxn ang="0">
                    <a:pos x="160" y="330"/>
                  </a:cxn>
                  <a:cxn ang="0">
                    <a:pos x="178" y="322"/>
                  </a:cxn>
                  <a:cxn ang="0">
                    <a:pos x="194" y="314"/>
                  </a:cxn>
                </a:cxnLst>
                <a:rect l="0" t="0" r="r" b="b"/>
                <a:pathLst>
                  <a:path w="246" h="352">
                    <a:moveTo>
                      <a:pt x="202" y="310"/>
                    </a:moveTo>
                    <a:lnTo>
                      <a:pt x="200" y="299"/>
                    </a:lnTo>
                    <a:lnTo>
                      <a:pt x="196" y="286"/>
                    </a:lnTo>
                    <a:lnTo>
                      <a:pt x="192" y="274"/>
                    </a:lnTo>
                    <a:lnTo>
                      <a:pt x="190" y="268"/>
                    </a:lnTo>
                    <a:lnTo>
                      <a:pt x="190" y="263"/>
                    </a:lnTo>
                    <a:lnTo>
                      <a:pt x="190" y="257"/>
                    </a:lnTo>
                    <a:lnTo>
                      <a:pt x="190" y="252"/>
                    </a:lnTo>
                    <a:lnTo>
                      <a:pt x="191" y="246"/>
                    </a:lnTo>
                    <a:lnTo>
                      <a:pt x="192" y="239"/>
                    </a:lnTo>
                    <a:lnTo>
                      <a:pt x="194" y="232"/>
                    </a:lnTo>
                    <a:lnTo>
                      <a:pt x="196" y="224"/>
                    </a:lnTo>
                    <a:lnTo>
                      <a:pt x="198" y="216"/>
                    </a:lnTo>
                    <a:lnTo>
                      <a:pt x="202" y="205"/>
                    </a:lnTo>
                    <a:lnTo>
                      <a:pt x="205" y="193"/>
                    </a:lnTo>
                    <a:lnTo>
                      <a:pt x="207" y="181"/>
                    </a:lnTo>
                    <a:lnTo>
                      <a:pt x="208" y="167"/>
                    </a:lnTo>
                    <a:lnTo>
                      <a:pt x="208" y="168"/>
                    </a:lnTo>
                    <a:lnTo>
                      <a:pt x="208" y="168"/>
                    </a:lnTo>
                    <a:lnTo>
                      <a:pt x="209" y="169"/>
                    </a:lnTo>
                    <a:lnTo>
                      <a:pt x="209" y="169"/>
                    </a:lnTo>
                    <a:lnTo>
                      <a:pt x="217" y="164"/>
                    </a:lnTo>
                    <a:lnTo>
                      <a:pt x="218" y="164"/>
                    </a:lnTo>
                    <a:lnTo>
                      <a:pt x="219" y="163"/>
                    </a:lnTo>
                    <a:lnTo>
                      <a:pt x="220" y="162"/>
                    </a:lnTo>
                    <a:lnTo>
                      <a:pt x="221" y="161"/>
                    </a:lnTo>
                    <a:lnTo>
                      <a:pt x="221" y="161"/>
                    </a:lnTo>
                    <a:lnTo>
                      <a:pt x="221" y="161"/>
                    </a:lnTo>
                    <a:lnTo>
                      <a:pt x="222" y="162"/>
                    </a:lnTo>
                    <a:lnTo>
                      <a:pt x="222" y="163"/>
                    </a:lnTo>
                    <a:lnTo>
                      <a:pt x="234" y="155"/>
                    </a:lnTo>
                    <a:lnTo>
                      <a:pt x="241" y="147"/>
                    </a:lnTo>
                    <a:lnTo>
                      <a:pt x="245" y="141"/>
                    </a:lnTo>
                    <a:lnTo>
                      <a:pt x="246" y="136"/>
                    </a:lnTo>
                    <a:lnTo>
                      <a:pt x="245" y="131"/>
                    </a:lnTo>
                    <a:lnTo>
                      <a:pt x="243" y="128"/>
                    </a:lnTo>
                    <a:lnTo>
                      <a:pt x="242" y="126"/>
                    </a:lnTo>
                    <a:lnTo>
                      <a:pt x="241" y="125"/>
                    </a:lnTo>
                    <a:lnTo>
                      <a:pt x="192" y="69"/>
                    </a:lnTo>
                    <a:lnTo>
                      <a:pt x="190" y="68"/>
                    </a:lnTo>
                    <a:lnTo>
                      <a:pt x="185" y="66"/>
                    </a:lnTo>
                    <a:lnTo>
                      <a:pt x="178" y="63"/>
                    </a:lnTo>
                    <a:lnTo>
                      <a:pt x="168" y="60"/>
                    </a:lnTo>
                    <a:lnTo>
                      <a:pt x="159" y="57"/>
                    </a:lnTo>
                    <a:lnTo>
                      <a:pt x="149" y="56"/>
                    </a:lnTo>
                    <a:lnTo>
                      <a:pt x="141" y="55"/>
                    </a:lnTo>
                    <a:lnTo>
                      <a:pt x="135" y="56"/>
                    </a:lnTo>
                    <a:lnTo>
                      <a:pt x="135" y="55"/>
                    </a:lnTo>
                    <a:lnTo>
                      <a:pt x="135" y="55"/>
                    </a:lnTo>
                    <a:lnTo>
                      <a:pt x="135" y="55"/>
                    </a:lnTo>
                    <a:lnTo>
                      <a:pt x="135" y="54"/>
                    </a:lnTo>
                    <a:lnTo>
                      <a:pt x="135" y="46"/>
                    </a:lnTo>
                    <a:lnTo>
                      <a:pt x="135" y="32"/>
                    </a:lnTo>
                    <a:lnTo>
                      <a:pt x="137" y="16"/>
                    </a:lnTo>
                    <a:lnTo>
                      <a:pt x="138" y="0"/>
                    </a:lnTo>
                    <a:lnTo>
                      <a:pt x="135" y="0"/>
                    </a:lnTo>
                    <a:lnTo>
                      <a:pt x="130" y="2"/>
                    </a:lnTo>
                    <a:lnTo>
                      <a:pt x="120" y="4"/>
                    </a:lnTo>
                    <a:lnTo>
                      <a:pt x="109" y="6"/>
                    </a:lnTo>
                    <a:lnTo>
                      <a:pt x="98" y="9"/>
                    </a:lnTo>
                    <a:lnTo>
                      <a:pt x="86" y="12"/>
                    </a:lnTo>
                    <a:lnTo>
                      <a:pt x="75" y="15"/>
                    </a:lnTo>
                    <a:lnTo>
                      <a:pt x="66" y="17"/>
                    </a:lnTo>
                    <a:lnTo>
                      <a:pt x="64" y="29"/>
                    </a:lnTo>
                    <a:lnTo>
                      <a:pt x="64" y="49"/>
                    </a:lnTo>
                    <a:lnTo>
                      <a:pt x="63" y="67"/>
                    </a:lnTo>
                    <a:lnTo>
                      <a:pt x="62" y="75"/>
                    </a:lnTo>
                    <a:lnTo>
                      <a:pt x="61" y="75"/>
                    </a:lnTo>
                    <a:lnTo>
                      <a:pt x="59" y="76"/>
                    </a:lnTo>
                    <a:lnTo>
                      <a:pt x="56" y="78"/>
                    </a:lnTo>
                    <a:lnTo>
                      <a:pt x="52" y="79"/>
                    </a:lnTo>
                    <a:lnTo>
                      <a:pt x="48" y="81"/>
                    </a:lnTo>
                    <a:lnTo>
                      <a:pt x="42" y="84"/>
                    </a:lnTo>
                    <a:lnTo>
                      <a:pt x="37" y="86"/>
                    </a:lnTo>
                    <a:lnTo>
                      <a:pt x="31" y="89"/>
                    </a:lnTo>
                    <a:lnTo>
                      <a:pt x="26" y="91"/>
                    </a:lnTo>
                    <a:lnTo>
                      <a:pt x="22" y="92"/>
                    </a:lnTo>
                    <a:lnTo>
                      <a:pt x="18" y="95"/>
                    </a:lnTo>
                    <a:lnTo>
                      <a:pt x="15" y="98"/>
                    </a:lnTo>
                    <a:lnTo>
                      <a:pt x="5" y="108"/>
                    </a:lnTo>
                    <a:lnTo>
                      <a:pt x="0" y="123"/>
                    </a:lnTo>
                    <a:lnTo>
                      <a:pt x="0" y="140"/>
                    </a:lnTo>
                    <a:lnTo>
                      <a:pt x="2" y="158"/>
                    </a:lnTo>
                    <a:lnTo>
                      <a:pt x="7" y="176"/>
                    </a:lnTo>
                    <a:lnTo>
                      <a:pt x="14" y="192"/>
                    </a:lnTo>
                    <a:lnTo>
                      <a:pt x="22" y="206"/>
                    </a:lnTo>
                    <a:lnTo>
                      <a:pt x="30" y="215"/>
                    </a:lnTo>
                    <a:lnTo>
                      <a:pt x="31" y="216"/>
                    </a:lnTo>
                    <a:lnTo>
                      <a:pt x="35" y="219"/>
                    </a:lnTo>
                    <a:lnTo>
                      <a:pt x="39" y="222"/>
                    </a:lnTo>
                    <a:lnTo>
                      <a:pt x="41" y="223"/>
                    </a:lnTo>
                    <a:lnTo>
                      <a:pt x="45" y="229"/>
                    </a:lnTo>
                    <a:lnTo>
                      <a:pt x="49" y="233"/>
                    </a:lnTo>
                    <a:lnTo>
                      <a:pt x="55" y="236"/>
                    </a:lnTo>
                    <a:lnTo>
                      <a:pt x="59" y="239"/>
                    </a:lnTo>
                    <a:lnTo>
                      <a:pt x="63" y="244"/>
                    </a:lnTo>
                    <a:lnTo>
                      <a:pt x="67" y="252"/>
                    </a:lnTo>
                    <a:lnTo>
                      <a:pt x="68" y="264"/>
                    </a:lnTo>
                    <a:lnTo>
                      <a:pt x="68" y="282"/>
                    </a:lnTo>
                    <a:lnTo>
                      <a:pt x="68" y="286"/>
                    </a:lnTo>
                    <a:lnTo>
                      <a:pt x="68" y="290"/>
                    </a:lnTo>
                    <a:lnTo>
                      <a:pt x="68" y="293"/>
                    </a:lnTo>
                    <a:lnTo>
                      <a:pt x="68" y="296"/>
                    </a:lnTo>
                    <a:lnTo>
                      <a:pt x="67" y="304"/>
                    </a:lnTo>
                    <a:lnTo>
                      <a:pt x="66" y="319"/>
                    </a:lnTo>
                    <a:lnTo>
                      <a:pt x="64" y="336"/>
                    </a:lnTo>
                    <a:lnTo>
                      <a:pt x="63" y="347"/>
                    </a:lnTo>
                    <a:lnTo>
                      <a:pt x="71" y="350"/>
                    </a:lnTo>
                    <a:lnTo>
                      <a:pt x="79" y="352"/>
                    </a:lnTo>
                    <a:lnTo>
                      <a:pt x="88" y="352"/>
                    </a:lnTo>
                    <a:lnTo>
                      <a:pt x="97" y="352"/>
                    </a:lnTo>
                    <a:lnTo>
                      <a:pt x="105" y="350"/>
                    </a:lnTo>
                    <a:lnTo>
                      <a:pt x="115" y="348"/>
                    </a:lnTo>
                    <a:lnTo>
                      <a:pt x="124" y="345"/>
                    </a:lnTo>
                    <a:lnTo>
                      <a:pt x="133" y="342"/>
                    </a:lnTo>
                    <a:lnTo>
                      <a:pt x="142" y="338"/>
                    </a:lnTo>
                    <a:lnTo>
                      <a:pt x="151" y="335"/>
                    </a:lnTo>
                    <a:lnTo>
                      <a:pt x="160" y="330"/>
                    </a:lnTo>
                    <a:lnTo>
                      <a:pt x="169" y="326"/>
                    </a:lnTo>
                    <a:lnTo>
                      <a:pt x="178" y="322"/>
                    </a:lnTo>
                    <a:lnTo>
                      <a:pt x="186" y="318"/>
                    </a:lnTo>
                    <a:lnTo>
                      <a:pt x="194" y="314"/>
                    </a:lnTo>
                    <a:lnTo>
                      <a:pt x="202" y="31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6" name="Freeform 201"/>
              <p:cNvSpPr>
                <a:spLocks/>
              </p:cNvSpPr>
              <p:nvPr/>
            </p:nvSpPr>
            <p:spPr bwMode="auto">
              <a:xfrm>
                <a:off x="4502" y="1281"/>
                <a:ext cx="85" cy="72"/>
              </a:xfrm>
              <a:custGeom>
                <a:avLst/>
                <a:gdLst/>
                <a:ahLst/>
                <a:cxnLst>
                  <a:cxn ang="0">
                    <a:pos x="63" y="72"/>
                  </a:cxn>
                  <a:cxn ang="0">
                    <a:pos x="32" y="39"/>
                  </a:cxn>
                  <a:cxn ang="0">
                    <a:pos x="31" y="38"/>
                  </a:cxn>
                  <a:cxn ang="0">
                    <a:pos x="30" y="35"/>
                  </a:cxn>
                  <a:cxn ang="0">
                    <a:pos x="27" y="31"/>
                  </a:cxn>
                  <a:cxn ang="0">
                    <a:pos x="23" y="24"/>
                  </a:cxn>
                  <a:cxn ang="0">
                    <a:pos x="19" y="18"/>
                  </a:cxn>
                  <a:cxn ang="0">
                    <a:pos x="14" y="12"/>
                  </a:cxn>
                  <a:cxn ang="0">
                    <a:pos x="7" y="6"/>
                  </a:cxn>
                  <a:cxn ang="0">
                    <a:pos x="0" y="1"/>
                  </a:cxn>
                  <a:cxn ang="0">
                    <a:pos x="1" y="0"/>
                  </a:cxn>
                  <a:cxn ang="0">
                    <a:pos x="4" y="0"/>
                  </a:cxn>
                  <a:cxn ang="0">
                    <a:pos x="10" y="1"/>
                  </a:cxn>
                  <a:cxn ang="0">
                    <a:pos x="19" y="4"/>
                  </a:cxn>
                  <a:cxn ang="0">
                    <a:pos x="30" y="9"/>
                  </a:cxn>
                  <a:cxn ang="0">
                    <a:pos x="45" y="18"/>
                  </a:cxn>
                  <a:cxn ang="0">
                    <a:pos x="63" y="31"/>
                  </a:cxn>
                  <a:cxn ang="0">
                    <a:pos x="85" y="50"/>
                  </a:cxn>
                  <a:cxn ang="0">
                    <a:pos x="85" y="52"/>
                  </a:cxn>
                  <a:cxn ang="0">
                    <a:pos x="84" y="54"/>
                  </a:cxn>
                  <a:cxn ang="0">
                    <a:pos x="83" y="57"/>
                  </a:cxn>
                  <a:cxn ang="0">
                    <a:pos x="81" y="60"/>
                  </a:cxn>
                  <a:cxn ang="0">
                    <a:pos x="79" y="63"/>
                  </a:cxn>
                  <a:cxn ang="0">
                    <a:pos x="75" y="66"/>
                  </a:cxn>
                  <a:cxn ang="0">
                    <a:pos x="70" y="69"/>
                  </a:cxn>
                  <a:cxn ang="0">
                    <a:pos x="63" y="72"/>
                  </a:cxn>
                </a:cxnLst>
                <a:rect l="0" t="0" r="r" b="b"/>
                <a:pathLst>
                  <a:path w="85" h="72">
                    <a:moveTo>
                      <a:pt x="63" y="72"/>
                    </a:moveTo>
                    <a:lnTo>
                      <a:pt x="32" y="39"/>
                    </a:lnTo>
                    <a:lnTo>
                      <a:pt x="31" y="38"/>
                    </a:lnTo>
                    <a:lnTo>
                      <a:pt x="30" y="35"/>
                    </a:lnTo>
                    <a:lnTo>
                      <a:pt x="27" y="31"/>
                    </a:lnTo>
                    <a:lnTo>
                      <a:pt x="23" y="24"/>
                    </a:lnTo>
                    <a:lnTo>
                      <a:pt x="19" y="18"/>
                    </a:lnTo>
                    <a:lnTo>
                      <a:pt x="14" y="12"/>
                    </a:lnTo>
                    <a:lnTo>
                      <a:pt x="7" y="6"/>
                    </a:lnTo>
                    <a:lnTo>
                      <a:pt x="0" y="1"/>
                    </a:lnTo>
                    <a:lnTo>
                      <a:pt x="1" y="0"/>
                    </a:lnTo>
                    <a:lnTo>
                      <a:pt x="4" y="0"/>
                    </a:lnTo>
                    <a:lnTo>
                      <a:pt x="10" y="1"/>
                    </a:lnTo>
                    <a:lnTo>
                      <a:pt x="19" y="4"/>
                    </a:lnTo>
                    <a:lnTo>
                      <a:pt x="30" y="9"/>
                    </a:lnTo>
                    <a:lnTo>
                      <a:pt x="45" y="18"/>
                    </a:lnTo>
                    <a:lnTo>
                      <a:pt x="63" y="31"/>
                    </a:lnTo>
                    <a:lnTo>
                      <a:pt x="85" y="50"/>
                    </a:lnTo>
                    <a:lnTo>
                      <a:pt x="85" y="52"/>
                    </a:lnTo>
                    <a:lnTo>
                      <a:pt x="84" y="54"/>
                    </a:lnTo>
                    <a:lnTo>
                      <a:pt x="83" y="57"/>
                    </a:lnTo>
                    <a:lnTo>
                      <a:pt x="81" y="60"/>
                    </a:lnTo>
                    <a:lnTo>
                      <a:pt x="79" y="63"/>
                    </a:lnTo>
                    <a:lnTo>
                      <a:pt x="75" y="66"/>
                    </a:lnTo>
                    <a:lnTo>
                      <a:pt x="70" y="69"/>
                    </a:lnTo>
                    <a:lnTo>
                      <a:pt x="63" y="72"/>
                    </a:lnTo>
                    <a:close/>
                  </a:path>
                </a:pathLst>
              </a:custGeom>
              <a:solidFill>
                <a:srgbClr val="5472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7" name="Freeform 202"/>
              <p:cNvSpPr>
                <a:spLocks/>
              </p:cNvSpPr>
              <p:nvPr/>
            </p:nvSpPr>
            <p:spPr bwMode="auto">
              <a:xfrm>
                <a:off x="4401" y="1280"/>
                <a:ext cx="145" cy="236"/>
              </a:xfrm>
              <a:custGeom>
                <a:avLst/>
                <a:gdLst/>
                <a:ahLst/>
                <a:cxnLst>
                  <a:cxn ang="0">
                    <a:pos x="135" y="143"/>
                  </a:cxn>
                  <a:cxn ang="0">
                    <a:pos x="142" y="125"/>
                  </a:cxn>
                  <a:cxn ang="0">
                    <a:pos x="145" y="111"/>
                  </a:cxn>
                  <a:cxn ang="0">
                    <a:pos x="145" y="97"/>
                  </a:cxn>
                  <a:cxn ang="0">
                    <a:pos x="142" y="81"/>
                  </a:cxn>
                  <a:cxn ang="0">
                    <a:pos x="138" y="67"/>
                  </a:cxn>
                  <a:cxn ang="0">
                    <a:pos x="135" y="53"/>
                  </a:cxn>
                  <a:cxn ang="0">
                    <a:pos x="134" y="44"/>
                  </a:cxn>
                  <a:cxn ang="0">
                    <a:pos x="133" y="40"/>
                  </a:cxn>
                  <a:cxn ang="0">
                    <a:pos x="134" y="39"/>
                  </a:cxn>
                  <a:cxn ang="0">
                    <a:pos x="135" y="37"/>
                  </a:cxn>
                  <a:cxn ang="0">
                    <a:pos x="137" y="33"/>
                  </a:cxn>
                  <a:cxn ang="0">
                    <a:pos x="138" y="28"/>
                  </a:cxn>
                  <a:cxn ang="0">
                    <a:pos x="138" y="22"/>
                  </a:cxn>
                  <a:cxn ang="0">
                    <a:pos x="136" y="15"/>
                  </a:cxn>
                  <a:cxn ang="0">
                    <a:pos x="132" y="7"/>
                  </a:cxn>
                  <a:cxn ang="0">
                    <a:pos x="124" y="0"/>
                  </a:cxn>
                  <a:cxn ang="0">
                    <a:pos x="92" y="0"/>
                  </a:cxn>
                  <a:cxn ang="0">
                    <a:pos x="93" y="2"/>
                  </a:cxn>
                  <a:cxn ang="0">
                    <a:pos x="93" y="6"/>
                  </a:cxn>
                  <a:cxn ang="0">
                    <a:pos x="94" y="13"/>
                  </a:cxn>
                  <a:cxn ang="0">
                    <a:pos x="93" y="20"/>
                  </a:cxn>
                  <a:cxn ang="0">
                    <a:pos x="89" y="27"/>
                  </a:cxn>
                  <a:cxn ang="0">
                    <a:pos x="82" y="34"/>
                  </a:cxn>
                  <a:cxn ang="0">
                    <a:pos x="71" y="39"/>
                  </a:cxn>
                  <a:cxn ang="0">
                    <a:pos x="54" y="41"/>
                  </a:cxn>
                  <a:cxn ang="0">
                    <a:pos x="53" y="41"/>
                  </a:cxn>
                  <a:cxn ang="0">
                    <a:pos x="50" y="40"/>
                  </a:cxn>
                  <a:cxn ang="0">
                    <a:pos x="45" y="39"/>
                  </a:cxn>
                  <a:cxn ang="0">
                    <a:pos x="39" y="36"/>
                  </a:cxn>
                  <a:cxn ang="0">
                    <a:pos x="33" y="34"/>
                  </a:cxn>
                  <a:cxn ang="0">
                    <a:pos x="28" y="29"/>
                  </a:cxn>
                  <a:cxn ang="0">
                    <a:pos x="23" y="23"/>
                  </a:cxn>
                  <a:cxn ang="0">
                    <a:pos x="21" y="16"/>
                  </a:cxn>
                  <a:cxn ang="0">
                    <a:pos x="12" y="21"/>
                  </a:cxn>
                  <a:cxn ang="0">
                    <a:pos x="0" y="27"/>
                  </a:cxn>
                  <a:cxn ang="0">
                    <a:pos x="9" y="53"/>
                  </a:cxn>
                  <a:cxn ang="0">
                    <a:pos x="22" y="79"/>
                  </a:cxn>
                  <a:cxn ang="0">
                    <a:pos x="35" y="104"/>
                  </a:cxn>
                  <a:cxn ang="0">
                    <a:pos x="48" y="130"/>
                  </a:cxn>
                  <a:cxn ang="0">
                    <a:pos x="60" y="155"/>
                  </a:cxn>
                  <a:cxn ang="0">
                    <a:pos x="69" y="180"/>
                  </a:cxn>
                  <a:cxn ang="0">
                    <a:pos x="73" y="207"/>
                  </a:cxn>
                  <a:cxn ang="0">
                    <a:pos x="73" y="236"/>
                  </a:cxn>
                  <a:cxn ang="0">
                    <a:pos x="80" y="236"/>
                  </a:cxn>
                  <a:cxn ang="0">
                    <a:pos x="89" y="236"/>
                  </a:cxn>
                  <a:cxn ang="0">
                    <a:pos x="97" y="235"/>
                  </a:cxn>
                  <a:cxn ang="0">
                    <a:pos x="106" y="234"/>
                  </a:cxn>
                  <a:cxn ang="0">
                    <a:pos x="115" y="232"/>
                  </a:cxn>
                  <a:cxn ang="0">
                    <a:pos x="123" y="229"/>
                  </a:cxn>
                  <a:cxn ang="0">
                    <a:pos x="132" y="226"/>
                  </a:cxn>
                  <a:cxn ang="0">
                    <a:pos x="141" y="222"/>
                  </a:cxn>
                  <a:cxn ang="0">
                    <a:pos x="140" y="219"/>
                  </a:cxn>
                  <a:cxn ang="0">
                    <a:pos x="138" y="214"/>
                  </a:cxn>
                  <a:cxn ang="0">
                    <a:pos x="135" y="206"/>
                  </a:cxn>
                  <a:cxn ang="0">
                    <a:pos x="132" y="195"/>
                  </a:cxn>
                  <a:cxn ang="0">
                    <a:pos x="130" y="183"/>
                  </a:cxn>
                  <a:cxn ang="0">
                    <a:pos x="130" y="170"/>
                  </a:cxn>
                  <a:cxn ang="0">
                    <a:pos x="131" y="156"/>
                  </a:cxn>
                  <a:cxn ang="0">
                    <a:pos x="135" y="143"/>
                  </a:cxn>
                </a:cxnLst>
                <a:rect l="0" t="0" r="r" b="b"/>
                <a:pathLst>
                  <a:path w="145" h="236">
                    <a:moveTo>
                      <a:pt x="135" y="143"/>
                    </a:moveTo>
                    <a:lnTo>
                      <a:pt x="142" y="125"/>
                    </a:lnTo>
                    <a:lnTo>
                      <a:pt x="145" y="111"/>
                    </a:lnTo>
                    <a:lnTo>
                      <a:pt x="145" y="97"/>
                    </a:lnTo>
                    <a:lnTo>
                      <a:pt x="142" y="81"/>
                    </a:lnTo>
                    <a:lnTo>
                      <a:pt x="138" y="67"/>
                    </a:lnTo>
                    <a:lnTo>
                      <a:pt x="135" y="53"/>
                    </a:lnTo>
                    <a:lnTo>
                      <a:pt x="134" y="44"/>
                    </a:lnTo>
                    <a:lnTo>
                      <a:pt x="133" y="40"/>
                    </a:lnTo>
                    <a:lnTo>
                      <a:pt x="134" y="39"/>
                    </a:lnTo>
                    <a:lnTo>
                      <a:pt x="135" y="37"/>
                    </a:lnTo>
                    <a:lnTo>
                      <a:pt x="137" y="33"/>
                    </a:lnTo>
                    <a:lnTo>
                      <a:pt x="138" y="28"/>
                    </a:lnTo>
                    <a:lnTo>
                      <a:pt x="138" y="22"/>
                    </a:lnTo>
                    <a:lnTo>
                      <a:pt x="136" y="15"/>
                    </a:lnTo>
                    <a:lnTo>
                      <a:pt x="132" y="7"/>
                    </a:lnTo>
                    <a:lnTo>
                      <a:pt x="124" y="0"/>
                    </a:lnTo>
                    <a:lnTo>
                      <a:pt x="92" y="0"/>
                    </a:lnTo>
                    <a:lnTo>
                      <a:pt x="93" y="2"/>
                    </a:lnTo>
                    <a:lnTo>
                      <a:pt x="93" y="6"/>
                    </a:lnTo>
                    <a:lnTo>
                      <a:pt x="94" y="13"/>
                    </a:lnTo>
                    <a:lnTo>
                      <a:pt x="93" y="20"/>
                    </a:lnTo>
                    <a:lnTo>
                      <a:pt x="89" y="27"/>
                    </a:lnTo>
                    <a:lnTo>
                      <a:pt x="82" y="34"/>
                    </a:lnTo>
                    <a:lnTo>
                      <a:pt x="71" y="39"/>
                    </a:lnTo>
                    <a:lnTo>
                      <a:pt x="54" y="41"/>
                    </a:lnTo>
                    <a:lnTo>
                      <a:pt x="53" y="41"/>
                    </a:lnTo>
                    <a:lnTo>
                      <a:pt x="50" y="40"/>
                    </a:lnTo>
                    <a:lnTo>
                      <a:pt x="45" y="39"/>
                    </a:lnTo>
                    <a:lnTo>
                      <a:pt x="39" y="36"/>
                    </a:lnTo>
                    <a:lnTo>
                      <a:pt x="33" y="34"/>
                    </a:lnTo>
                    <a:lnTo>
                      <a:pt x="28" y="29"/>
                    </a:lnTo>
                    <a:lnTo>
                      <a:pt x="23" y="23"/>
                    </a:lnTo>
                    <a:lnTo>
                      <a:pt x="21" y="16"/>
                    </a:lnTo>
                    <a:lnTo>
                      <a:pt x="12" y="21"/>
                    </a:lnTo>
                    <a:lnTo>
                      <a:pt x="0" y="27"/>
                    </a:lnTo>
                    <a:lnTo>
                      <a:pt x="9" y="53"/>
                    </a:lnTo>
                    <a:lnTo>
                      <a:pt x="22" y="79"/>
                    </a:lnTo>
                    <a:lnTo>
                      <a:pt x="35" y="104"/>
                    </a:lnTo>
                    <a:lnTo>
                      <a:pt x="48" y="130"/>
                    </a:lnTo>
                    <a:lnTo>
                      <a:pt x="60" y="155"/>
                    </a:lnTo>
                    <a:lnTo>
                      <a:pt x="69" y="180"/>
                    </a:lnTo>
                    <a:lnTo>
                      <a:pt x="73" y="207"/>
                    </a:lnTo>
                    <a:lnTo>
                      <a:pt x="73" y="236"/>
                    </a:lnTo>
                    <a:lnTo>
                      <a:pt x="80" y="236"/>
                    </a:lnTo>
                    <a:lnTo>
                      <a:pt x="89" y="236"/>
                    </a:lnTo>
                    <a:lnTo>
                      <a:pt x="97" y="235"/>
                    </a:lnTo>
                    <a:lnTo>
                      <a:pt x="106" y="234"/>
                    </a:lnTo>
                    <a:lnTo>
                      <a:pt x="115" y="232"/>
                    </a:lnTo>
                    <a:lnTo>
                      <a:pt x="123" y="229"/>
                    </a:lnTo>
                    <a:lnTo>
                      <a:pt x="132" y="226"/>
                    </a:lnTo>
                    <a:lnTo>
                      <a:pt x="141" y="222"/>
                    </a:lnTo>
                    <a:lnTo>
                      <a:pt x="140" y="219"/>
                    </a:lnTo>
                    <a:lnTo>
                      <a:pt x="138" y="214"/>
                    </a:lnTo>
                    <a:lnTo>
                      <a:pt x="135" y="206"/>
                    </a:lnTo>
                    <a:lnTo>
                      <a:pt x="132" y="195"/>
                    </a:lnTo>
                    <a:lnTo>
                      <a:pt x="130" y="183"/>
                    </a:lnTo>
                    <a:lnTo>
                      <a:pt x="130" y="170"/>
                    </a:lnTo>
                    <a:lnTo>
                      <a:pt x="131" y="156"/>
                    </a:lnTo>
                    <a:lnTo>
                      <a:pt x="135" y="143"/>
                    </a:lnTo>
                    <a:close/>
                  </a:path>
                </a:pathLst>
              </a:custGeom>
              <a:solidFill>
                <a:srgbClr val="5472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8" name="Freeform 203"/>
              <p:cNvSpPr>
                <a:spLocks/>
              </p:cNvSpPr>
              <p:nvPr/>
            </p:nvSpPr>
            <p:spPr bwMode="auto">
              <a:xfrm>
                <a:off x="4390" y="1307"/>
                <a:ext cx="84" cy="209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0" y="6"/>
                  </a:cxn>
                  <a:cxn ang="0">
                    <a:pos x="1" y="8"/>
                  </a:cxn>
                  <a:cxn ang="0">
                    <a:pos x="3" y="18"/>
                  </a:cxn>
                  <a:cxn ang="0">
                    <a:pos x="8" y="33"/>
                  </a:cxn>
                  <a:cxn ang="0">
                    <a:pos x="13" y="54"/>
                  </a:cxn>
                  <a:cxn ang="0">
                    <a:pos x="23" y="77"/>
                  </a:cxn>
                  <a:cxn ang="0">
                    <a:pos x="24" y="80"/>
                  </a:cxn>
                  <a:cxn ang="0">
                    <a:pos x="29" y="87"/>
                  </a:cxn>
                  <a:cxn ang="0">
                    <a:pos x="35" y="99"/>
                  </a:cxn>
                  <a:cxn ang="0">
                    <a:pos x="42" y="115"/>
                  </a:cxn>
                  <a:cxn ang="0">
                    <a:pos x="49" y="134"/>
                  </a:cxn>
                  <a:cxn ang="0">
                    <a:pos x="53" y="156"/>
                  </a:cxn>
                  <a:cxn ang="0">
                    <a:pos x="54" y="179"/>
                  </a:cxn>
                  <a:cxn ang="0">
                    <a:pos x="51" y="204"/>
                  </a:cxn>
                  <a:cxn ang="0">
                    <a:pos x="52" y="204"/>
                  </a:cxn>
                  <a:cxn ang="0">
                    <a:pos x="53" y="205"/>
                  </a:cxn>
                  <a:cxn ang="0">
                    <a:pos x="56" y="206"/>
                  </a:cxn>
                  <a:cxn ang="0">
                    <a:pos x="60" y="207"/>
                  </a:cxn>
                  <a:cxn ang="0">
                    <a:pos x="65" y="207"/>
                  </a:cxn>
                  <a:cxn ang="0">
                    <a:pos x="71" y="208"/>
                  </a:cxn>
                  <a:cxn ang="0">
                    <a:pos x="77" y="208"/>
                  </a:cxn>
                  <a:cxn ang="0">
                    <a:pos x="84" y="209"/>
                  </a:cxn>
                  <a:cxn ang="0">
                    <a:pos x="84" y="180"/>
                  </a:cxn>
                  <a:cxn ang="0">
                    <a:pos x="80" y="153"/>
                  </a:cxn>
                  <a:cxn ang="0">
                    <a:pos x="71" y="128"/>
                  </a:cxn>
                  <a:cxn ang="0">
                    <a:pos x="59" y="103"/>
                  </a:cxn>
                  <a:cxn ang="0">
                    <a:pos x="46" y="77"/>
                  </a:cxn>
                  <a:cxn ang="0">
                    <a:pos x="33" y="52"/>
                  </a:cxn>
                  <a:cxn ang="0">
                    <a:pos x="20" y="26"/>
                  </a:cxn>
                  <a:cxn ang="0">
                    <a:pos x="11" y="0"/>
                  </a:cxn>
                </a:cxnLst>
                <a:rect l="0" t="0" r="r" b="b"/>
                <a:pathLst>
                  <a:path w="84" h="209">
                    <a:moveTo>
                      <a:pt x="11" y="0"/>
                    </a:moveTo>
                    <a:lnTo>
                      <a:pt x="0" y="6"/>
                    </a:lnTo>
                    <a:lnTo>
                      <a:pt x="1" y="8"/>
                    </a:lnTo>
                    <a:lnTo>
                      <a:pt x="3" y="18"/>
                    </a:lnTo>
                    <a:lnTo>
                      <a:pt x="8" y="33"/>
                    </a:lnTo>
                    <a:lnTo>
                      <a:pt x="13" y="54"/>
                    </a:lnTo>
                    <a:lnTo>
                      <a:pt x="23" y="77"/>
                    </a:lnTo>
                    <a:lnTo>
                      <a:pt x="24" y="80"/>
                    </a:lnTo>
                    <a:lnTo>
                      <a:pt x="29" y="87"/>
                    </a:lnTo>
                    <a:lnTo>
                      <a:pt x="35" y="99"/>
                    </a:lnTo>
                    <a:lnTo>
                      <a:pt x="42" y="115"/>
                    </a:lnTo>
                    <a:lnTo>
                      <a:pt x="49" y="134"/>
                    </a:lnTo>
                    <a:lnTo>
                      <a:pt x="53" y="156"/>
                    </a:lnTo>
                    <a:lnTo>
                      <a:pt x="54" y="179"/>
                    </a:lnTo>
                    <a:lnTo>
                      <a:pt x="51" y="204"/>
                    </a:lnTo>
                    <a:lnTo>
                      <a:pt x="52" y="204"/>
                    </a:lnTo>
                    <a:lnTo>
                      <a:pt x="53" y="205"/>
                    </a:lnTo>
                    <a:lnTo>
                      <a:pt x="56" y="206"/>
                    </a:lnTo>
                    <a:lnTo>
                      <a:pt x="60" y="207"/>
                    </a:lnTo>
                    <a:lnTo>
                      <a:pt x="65" y="207"/>
                    </a:lnTo>
                    <a:lnTo>
                      <a:pt x="71" y="208"/>
                    </a:lnTo>
                    <a:lnTo>
                      <a:pt x="77" y="208"/>
                    </a:lnTo>
                    <a:lnTo>
                      <a:pt x="84" y="209"/>
                    </a:lnTo>
                    <a:lnTo>
                      <a:pt x="84" y="180"/>
                    </a:lnTo>
                    <a:lnTo>
                      <a:pt x="80" y="153"/>
                    </a:lnTo>
                    <a:lnTo>
                      <a:pt x="71" y="128"/>
                    </a:lnTo>
                    <a:lnTo>
                      <a:pt x="59" y="103"/>
                    </a:lnTo>
                    <a:lnTo>
                      <a:pt x="46" y="77"/>
                    </a:lnTo>
                    <a:lnTo>
                      <a:pt x="33" y="52"/>
                    </a:lnTo>
                    <a:lnTo>
                      <a:pt x="20" y="26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1635C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9" name="Freeform 204"/>
              <p:cNvSpPr>
                <a:spLocks/>
              </p:cNvSpPr>
              <p:nvPr/>
            </p:nvSpPr>
            <p:spPr bwMode="auto">
              <a:xfrm>
                <a:off x="4446" y="1191"/>
                <a:ext cx="31" cy="114"/>
              </a:xfrm>
              <a:custGeom>
                <a:avLst/>
                <a:gdLst/>
                <a:ahLst/>
                <a:cxnLst>
                  <a:cxn ang="0">
                    <a:pos x="9" y="88"/>
                  </a:cxn>
                  <a:cxn ang="0">
                    <a:pos x="9" y="72"/>
                  </a:cxn>
                  <a:cxn ang="0">
                    <a:pos x="10" y="49"/>
                  </a:cxn>
                  <a:cxn ang="0">
                    <a:pos x="11" y="27"/>
                  </a:cxn>
                  <a:cxn ang="0">
                    <a:pos x="12" y="18"/>
                  </a:cxn>
                  <a:cxn ang="0">
                    <a:pos x="1" y="22"/>
                  </a:cxn>
                  <a:cxn ang="0">
                    <a:pos x="1" y="20"/>
                  </a:cxn>
                  <a:cxn ang="0">
                    <a:pos x="1" y="18"/>
                  </a:cxn>
                  <a:cxn ang="0">
                    <a:pos x="1" y="16"/>
                  </a:cxn>
                  <a:cxn ang="0">
                    <a:pos x="0" y="14"/>
                  </a:cxn>
                  <a:cxn ang="0">
                    <a:pos x="31" y="0"/>
                  </a:cxn>
                  <a:cxn ang="0">
                    <a:pos x="30" y="9"/>
                  </a:cxn>
                  <a:cxn ang="0">
                    <a:pos x="27" y="30"/>
                  </a:cxn>
                  <a:cxn ang="0">
                    <a:pos x="25" y="59"/>
                  </a:cxn>
                  <a:cxn ang="0">
                    <a:pos x="28" y="90"/>
                  </a:cxn>
                  <a:cxn ang="0">
                    <a:pos x="30" y="91"/>
                  </a:cxn>
                  <a:cxn ang="0">
                    <a:pos x="31" y="96"/>
                  </a:cxn>
                  <a:cxn ang="0">
                    <a:pos x="31" y="103"/>
                  </a:cxn>
                  <a:cxn ang="0">
                    <a:pos x="27" y="110"/>
                  </a:cxn>
                  <a:cxn ang="0">
                    <a:pos x="25" y="112"/>
                  </a:cxn>
                  <a:cxn ang="0">
                    <a:pos x="22" y="113"/>
                  </a:cxn>
                  <a:cxn ang="0">
                    <a:pos x="20" y="114"/>
                  </a:cxn>
                  <a:cxn ang="0">
                    <a:pos x="17" y="114"/>
                  </a:cxn>
                  <a:cxn ang="0">
                    <a:pos x="14" y="114"/>
                  </a:cxn>
                  <a:cxn ang="0">
                    <a:pos x="12" y="113"/>
                  </a:cxn>
                  <a:cxn ang="0">
                    <a:pos x="9" y="112"/>
                  </a:cxn>
                  <a:cxn ang="0">
                    <a:pos x="7" y="111"/>
                  </a:cxn>
                  <a:cxn ang="0">
                    <a:pos x="8" y="110"/>
                  </a:cxn>
                  <a:cxn ang="0">
                    <a:pos x="9" y="110"/>
                  </a:cxn>
                  <a:cxn ang="0">
                    <a:pos x="9" y="109"/>
                  </a:cxn>
                  <a:cxn ang="0">
                    <a:pos x="10" y="109"/>
                  </a:cxn>
                  <a:cxn ang="0">
                    <a:pos x="10" y="107"/>
                  </a:cxn>
                  <a:cxn ang="0">
                    <a:pos x="11" y="103"/>
                  </a:cxn>
                  <a:cxn ang="0">
                    <a:pos x="10" y="96"/>
                  </a:cxn>
                  <a:cxn ang="0">
                    <a:pos x="9" y="88"/>
                  </a:cxn>
                </a:cxnLst>
                <a:rect l="0" t="0" r="r" b="b"/>
                <a:pathLst>
                  <a:path w="31" h="114">
                    <a:moveTo>
                      <a:pt x="9" y="88"/>
                    </a:moveTo>
                    <a:lnTo>
                      <a:pt x="9" y="72"/>
                    </a:lnTo>
                    <a:lnTo>
                      <a:pt x="10" y="49"/>
                    </a:lnTo>
                    <a:lnTo>
                      <a:pt x="11" y="27"/>
                    </a:lnTo>
                    <a:lnTo>
                      <a:pt x="12" y="18"/>
                    </a:lnTo>
                    <a:lnTo>
                      <a:pt x="1" y="22"/>
                    </a:lnTo>
                    <a:lnTo>
                      <a:pt x="1" y="20"/>
                    </a:lnTo>
                    <a:lnTo>
                      <a:pt x="1" y="18"/>
                    </a:lnTo>
                    <a:lnTo>
                      <a:pt x="1" y="16"/>
                    </a:lnTo>
                    <a:lnTo>
                      <a:pt x="0" y="14"/>
                    </a:lnTo>
                    <a:lnTo>
                      <a:pt x="31" y="0"/>
                    </a:lnTo>
                    <a:lnTo>
                      <a:pt x="30" y="9"/>
                    </a:lnTo>
                    <a:lnTo>
                      <a:pt x="27" y="30"/>
                    </a:lnTo>
                    <a:lnTo>
                      <a:pt x="25" y="59"/>
                    </a:lnTo>
                    <a:lnTo>
                      <a:pt x="28" y="90"/>
                    </a:lnTo>
                    <a:lnTo>
                      <a:pt x="30" y="91"/>
                    </a:lnTo>
                    <a:lnTo>
                      <a:pt x="31" y="96"/>
                    </a:lnTo>
                    <a:lnTo>
                      <a:pt x="31" y="103"/>
                    </a:lnTo>
                    <a:lnTo>
                      <a:pt x="27" y="110"/>
                    </a:lnTo>
                    <a:lnTo>
                      <a:pt x="25" y="112"/>
                    </a:lnTo>
                    <a:lnTo>
                      <a:pt x="22" y="113"/>
                    </a:lnTo>
                    <a:lnTo>
                      <a:pt x="20" y="114"/>
                    </a:lnTo>
                    <a:lnTo>
                      <a:pt x="17" y="114"/>
                    </a:lnTo>
                    <a:lnTo>
                      <a:pt x="14" y="114"/>
                    </a:lnTo>
                    <a:lnTo>
                      <a:pt x="12" y="113"/>
                    </a:lnTo>
                    <a:lnTo>
                      <a:pt x="9" y="112"/>
                    </a:lnTo>
                    <a:lnTo>
                      <a:pt x="7" y="111"/>
                    </a:lnTo>
                    <a:lnTo>
                      <a:pt x="8" y="110"/>
                    </a:lnTo>
                    <a:lnTo>
                      <a:pt x="9" y="110"/>
                    </a:lnTo>
                    <a:lnTo>
                      <a:pt x="9" y="109"/>
                    </a:lnTo>
                    <a:lnTo>
                      <a:pt x="10" y="109"/>
                    </a:lnTo>
                    <a:lnTo>
                      <a:pt x="10" y="107"/>
                    </a:lnTo>
                    <a:lnTo>
                      <a:pt x="11" y="103"/>
                    </a:lnTo>
                    <a:lnTo>
                      <a:pt x="10" y="96"/>
                    </a:lnTo>
                    <a:lnTo>
                      <a:pt x="9" y="88"/>
                    </a:lnTo>
                    <a:close/>
                  </a:path>
                </a:pathLst>
              </a:custGeom>
              <a:solidFill>
                <a:srgbClr val="FFC9C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0" name="Freeform 205"/>
              <p:cNvSpPr>
                <a:spLocks/>
              </p:cNvSpPr>
              <p:nvPr/>
            </p:nvSpPr>
            <p:spPr bwMode="auto">
              <a:xfrm>
                <a:off x="4442" y="1209"/>
                <a:ext cx="16" cy="93"/>
              </a:xfrm>
              <a:custGeom>
                <a:avLst/>
                <a:gdLst/>
                <a:ahLst/>
                <a:cxnLst>
                  <a:cxn ang="0">
                    <a:pos x="3" y="86"/>
                  </a:cxn>
                  <a:cxn ang="0">
                    <a:pos x="0" y="73"/>
                  </a:cxn>
                  <a:cxn ang="0">
                    <a:pos x="2" y="54"/>
                  </a:cxn>
                  <a:cxn ang="0">
                    <a:pos x="6" y="30"/>
                  </a:cxn>
                  <a:cxn ang="0">
                    <a:pos x="5" y="4"/>
                  </a:cxn>
                  <a:cxn ang="0">
                    <a:pos x="16" y="0"/>
                  </a:cxn>
                  <a:cxn ang="0">
                    <a:pos x="15" y="9"/>
                  </a:cxn>
                  <a:cxn ang="0">
                    <a:pos x="14" y="31"/>
                  </a:cxn>
                  <a:cxn ang="0">
                    <a:pos x="13" y="54"/>
                  </a:cxn>
                  <a:cxn ang="0">
                    <a:pos x="13" y="70"/>
                  </a:cxn>
                  <a:cxn ang="0">
                    <a:pos x="14" y="78"/>
                  </a:cxn>
                  <a:cxn ang="0">
                    <a:pos x="15" y="85"/>
                  </a:cxn>
                  <a:cxn ang="0">
                    <a:pos x="14" y="89"/>
                  </a:cxn>
                  <a:cxn ang="0">
                    <a:pos x="14" y="91"/>
                  </a:cxn>
                  <a:cxn ang="0">
                    <a:pos x="13" y="91"/>
                  </a:cxn>
                  <a:cxn ang="0">
                    <a:pos x="13" y="92"/>
                  </a:cxn>
                  <a:cxn ang="0">
                    <a:pos x="12" y="92"/>
                  </a:cxn>
                  <a:cxn ang="0">
                    <a:pos x="11" y="93"/>
                  </a:cxn>
                  <a:cxn ang="0">
                    <a:pos x="8" y="92"/>
                  </a:cxn>
                  <a:cxn ang="0">
                    <a:pos x="7" y="90"/>
                  </a:cxn>
                  <a:cxn ang="0">
                    <a:pos x="5" y="88"/>
                  </a:cxn>
                  <a:cxn ang="0">
                    <a:pos x="3" y="86"/>
                  </a:cxn>
                </a:cxnLst>
                <a:rect l="0" t="0" r="r" b="b"/>
                <a:pathLst>
                  <a:path w="16" h="93">
                    <a:moveTo>
                      <a:pt x="3" y="86"/>
                    </a:moveTo>
                    <a:lnTo>
                      <a:pt x="0" y="73"/>
                    </a:lnTo>
                    <a:lnTo>
                      <a:pt x="2" y="54"/>
                    </a:lnTo>
                    <a:lnTo>
                      <a:pt x="6" y="30"/>
                    </a:lnTo>
                    <a:lnTo>
                      <a:pt x="5" y="4"/>
                    </a:lnTo>
                    <a:lnTo>
                      <a:pt x="16" y="0"/>
                    </a:lnTo>
                    <a:lnTo>
                      <a:pt x="15" y="9"/>
                    </a:lnTo>
                    <a:lnTo>
                      <a:pt x="14" y="31"/>
                    </a:lnTo>
                    <a:lnTo>
                      <a:pt x="13" y="54"/>
                    </a:lnTo>
                    <a:lnTo>
                      <a:pt x="13" y="70"/>
                    </a:lnTo>
                    <a:lnTo>
                      <a:pt x="14" y="78"/>
                    </a:lnTo>
                    <a:lnTo>
                      <a:pt x="15" y="85"/>
                    </a:lnTo>
                    <a:lnTo>
                      <a:pt x="14" y="89"/>
                    </a:lnTo>
                    <a:lnTo>
                      <a:pt x="14" y="91"/>
                    </a:lnTo>
                    <a:lnTo>
                      <a:pt x="13" y="91"/>
                    </a:lnTo>
                    <a:lnTo>
                      <a:pt x="13" y="92"/>
                    </a:lnTo>
                    <a:lnTo>
                      <a:pt x="12" y="92"/>
                    </a:lnTo>
                    <a:lnTo>
                      <a:pt x="11" y="93"/>
                    </a:lnTo>
                    <a:lnTo>
                      <a:pt x="8" y="92"/>
                    </a:lnTo>
                    <a:lnTo>
                      <a:pt x="7" y="90"/>
                    </a:lnTo>
                    <a:lnTo>
                      <a:pt x="5" y="88"/>
                    </a:lnTo>
                    <a:lnTo>
                      <a:pt x="3" y="86"/>
                    </a:lnTo>
                    <a:close/>
                  </a:path>
                </a:pathLst>
              </a:custGeom>
              <a:solidFill>
                <a:srgbClr val="F4BFB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1" name="Freeform 206"/>
              <p:cNvSpPr>
                <a:spLocks/>
              </p:cNvSpPr>
              <p:nvPr/>
            </p:nvSpPr>
            <p:spPr bwMode="auto">
              <a:xfrm>
                <a:off x="4370" y="1320"/>
                <a:ext cx="63" cy="104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6" y="4"/>
                  </a:cxn>
                  <a:cxn ang="0">
                    <a:pos x="3" y="8"/>
                  </a:cxn>
                  <a:cxn ang="0">
                    <a:pos x="1" y="13"/>
                  </a:cxn>
                  <a:cxn ang="0">
                    <a:pos x="0" y="19"/>
                  </a:cxn>
                  <a:cxn ang="0">
                    <a:pos x="0" y="25"/>
                  </a:cxn>
                  <a:cxn ang="0">
                    <a:pos x="2" y="34"/>
                  </a:cxn>
                  <a:cxn ang="0">
                    <a:pos x="5" y="44"/>
                  </a:cxn>
                  <a:cxn ang="0">
                    <a:pos x="8" y="55"/>
                  </a:cxn>
                  <a:cxn ang="0">
                    <a:pos x="12" y="65"/>
                  </a:cxn>
                  <a:cxn ang="0">
                    <a:pos x="15" y="74"/>
                  </a:cxn>
                  <a:cxn ang="0">
                    <a:pos x="17" y="80"/>
                  </a:cxn>
                  <a:cxn ang="0">
                    <a:pos x="18" y="82"/>
                  </a:cxn>
                  <a:cxn ang="0">
                    <a:pos x="18" y="83"/>
                  </a:cxn>
                  <a:cxn ang="0">
                    <a:pos x="20" y="85"/>
                  </a:cxn>
                  <a:cxn ang="0">
                    <a:pos x="23" y="88"/>
                  </a:cxn>
                  <a:cxn ang="0">
                    <a:pos x="26" y="91"/>
                  </a:cxn>
                  <a:cxn ang="0">
                    <a:pos x="29" y="95"/>
                  </a:cxn>
                  <a:cxn ang="0">
                    <a:pos x="33" y="98"/>
                  </a:cxn>
                  <a:cxn ang="0">
                    <a:pos x="36" y="101"/>
                  </a:cxn>
                  <a:cxn ang="0">
                    <a:pos x="38" y="102"/>
                  </a:cxn>
                  <a:cxn ang="0">
                    <a:pos x="40" y="102"/>
                  </a:cxn>
                  <a:cxn ang="0">
                    <a:pos x="45" y="103"/>
                  </a:cxn>
                  <a:cxn ang="0">
                    <a:pos x="51" y="104"/>
                  </a:cxn>
                  <a:cxn ang="0">
                    <a:pos x="57" y="103"/>
                  </a:cxn>
                  <a:cxn ang="0">
                    <a:pos x="61" y="102"/>
                  </a:cxn>
                  <a:cxn ang="0">
                    <a:pos x="63" y="99"/>
                  </a:cxn>
                  <a:cxn ang="0">
                    <a:pos x="62" y="93"/>
                  </a:cxn>
                  <a:cxn ang="0">
                    <a:pos x="55" y="85"/>
                  </a:cxn>
                  <a:cxn ang="0">
                    <a:pos x="46" y="76"/>
                  </a:cxn>
                  <a:cxn ang="0">
                    <a:pos x="38" y="67"/>
                  </a:cxn>
                  <a:cxn ang="0">
                    <a:pos x="31" y="57"/>
                  </a:cxn>
                  <a:cxn ang="0">
                    <a:pos x="25" y="46"/>
                  </a:cxn>
                  <a:cxn ang="0">
                    <a:pos x="20" y="35"/>
                  </a:cxn>
                  <a:cxn ang="0">
                    <a:pos x="16" y="24"/>
                  </a:cxn>
                  <a:cxn ang="0">
                    <a:pos x="13" y="12"/>
                  </a:cxn>
                  <a:cxn ang="0">
                    <a:pos x="10" y="0"/>
                  </a:cxn>
                </a:cxnLst>
                <a:rect l="0" t="0" r="r" b="b"/>
                <a:pathLst>
                  <a:path w="63" h="104">
                    <a:moveTo>
                      <a:pt x="10" y="0"/>
                    </a:moveTo>
                    <a:lnTo>
                      <a:pt x="6" y="4"/>
                    </a:lnTo>
                    <a:lnTo>
                      <a:pt x="3" y="8"/>
                    </a:lnTo>
                    <a:lnTo>
                      <a:pt x="1" y="13"/>
                    </a:lnTo>
                    <a:lnTo>
                      <a:pt x="0" y="19"/>
                    </a:lnTo>
                    <a:lnTo>
                      <a:pt x="0" y="25"/>
                    </a:lnTo>
                    <a:lnTo>
                      <a:pt x="2" y="34"/>
                    </a:lnTo>
                    <a:lnTo>
                      <a:pt x="5" y="44"/>
                    </a:lnTo>
                    <a:lnTo>
                      <a:pt x="8" y="55"/>
                    </a:lnTo>
                    <a:lnTo>
                      <a:pt x="12" y="65"/>
                    </a:lnTo>
                    <a:lnTo>
                      <a:pt x="15" y="74"/>
                    </a:lnTo>
                    <a:lnTo>
                      <a:pt x="17" y="80"/>
                    </a:lnTo>
                    <a:lnTo>
                      <a:pt x="18" y="82"/>
                    </a:lnTo>
                    <a:lnTo>
                      <a:pt x="18" y="83"/>
                    </a:lnTo>
                    <a:lnTo>
                      <a:pt x="20" y="85"/>
                    </a:lnTo>
                    <a:lnTo>
                      <a:pt x="23" y="88"/>
                    </a:lnTo>
                    <a:lnTo>
                      <a:pt x="26" y="91"/>
                    </a:lnTo>
                    <a:lnTo>
                      <a:pt x="29" y="95"/>
                    </a:lnTo>
                    <a:lnTo>
                      <a:pt x="33" y="98"/>
                    </a:lnTo>
                    <a:lnTo>
                      <a:pt x="36" y="101"/>
                    </a:lnTo>
                    <a:lnTo>
                      <a:pt x="38" y="102"/>
                    </a:lnTo>
                    <a:lnTo>
                      <a:pt x="40" y="102"/>
                    </a:lnTo>
                    <a:lnTo>
                      <a:pt x="45" y="103"/>
                    </a:lnTo>
                    <a:lnTo>
                      <a:pt x="51" y="104"/>
                    </a:lnTo>
                    <a:lnTo>
                      <a:pt x="57" y="103"/>
                    </a:lnTo>
                    <a:lnTo>
                      <a:pt x="61" y="102"/>
                    </a:lnTo>
                    <a:lnTo>
                      <a:pt x="63" y="99"/>
                    </a:lnTo>
                    <a:lnTo>
                      <a:pt x="62" y="93"/>
                    </a:lnTo>
                    <a:lnTo>
                      <a:pt x="55" y="85"/>
                    </a:lnTo>
                    <a:lnTo>
                      <a:pt x="46" y="76"/>
                    </a:lnTo>
                    <a:lnTo>
                      <a:pt x="38" y="67"/>
                    </a:lnTo>
                    <a:lnTo>
                      <a:pt x="31" y="57"/>
                    </a:lnTo>
                    <a:lnTo>
                      <a:pt x="25" y="46"/>
                    </a:lnTo>
                    <a:lnTo>
                      <a:pt x="20" y="35"/>
                    </a:lnTo>
                    <a:lnTo>
                      <a:pt x="16" y="24"/>
                    </a:lnTo>
                    <a:lnTo>
                      <a:pt x="13" y="12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1635C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2" name="Freeform 207"/>
              <p:cNvSpPr>
                <a:spLocks/>
              </p:cNvSpPr>
              <p:nvPr/>
            </p:nvSpPr>
            <p:spPr bwMode="auto">
              <a:xfrm>
                <a:off x="4380" y="1312"/>
                <a:ext cx="73" cy="93"/>
              </a:xfrm>
              <a:custGeom>
                <a:avLst/>
                <a:gdLst/>
                <a:ahLst/>
                <a:cxnLst>
                  <a:cxn ang="0">
                    <a:pos x="19" y="0"/>
                  </a:cxn>
                  <a:cxn ang="0">
                    <a:pos x="19" y="0"/>
                  </a:cxn>
                  <a:cxn ang="0">
                    <a:pos x="18" y="0"/>
                  </a:cxn>
                  <a:cxn ang="0">
                    <a:pos x="15" y="1"/>
                  </a:cxn>
                  <a:cxn ang="0">
                    <a:pos x="13" y="1"/>
                  </a:cxn>
                  <a:cxn ang="0">
                    <a:pos x="10" y="2"/>
                  </a:cxn>
                  <a:cxn ang="0">
                    <a:pos x="7" y="4"/>
                  </a:cxn>
                  <a:cxn ang="0">
                    <a:pos x="3" y="6"/>
                  </a:cxn>
                  <a:cxn ang="0">
                    <a:pos x="0" y="8"/>
                  </a:cxn>
                  <a:cxn ang="0">
                    <a:pos x="3" y="20"/>
                  </a:cxn>
                  <a:cxn ang="0">
                    <a:pos x="6" y="32"/>
                  </a:cxn>
                  <a:cxn ang="0">
                    <a:pos x="10" y="43"/>
                  </a:cxn>
                  <a:cxn ang="0">
                    <a:pos x="15" y="54"/>
                  </a:cxn>
                  <a:cxn ang="0">
                    <a:pos x="21" y="65"/>
                  </a:cxn>
                  <a:cxn ang="0">
                    <a:pos x="28" y="75"/>
                  </a:cxn>
                  <a:cxn ang="0">
                    <a:pos x="36" y="84"/>
                  </a:cxn>
                  <a:cxn ang="0">
                    <a:pos x="45" y="93"/>
                  </a:cxn>
                  <a:cxn ang="0">
                    <a:pos x="49" y="87"/>
                  </a:cxn>
                  <a:cxn ang="0">
                    <a:pos x="55" y="80"/>
                  </a:cxn>
                  <a:cxn ang="0">
                    <a:pos x="59" y="74"/>
                  </a:cxn>
                  <a:cxn ang="0">
                    <a:pos x="64" y="68"/>
                  </a:cxn>
                  <a:cxn ang="0">
                    <a:pos x="67" y="63"/>
                  </a:cxn>
                  <a:cxn ang="0">
                    <a:pos x="70" y="59"/>
                  </a:cxn>
                  <a:cxn ang="0">
                    <a:pos x="73" y="56"/>
                  </a:cxn>
                  <a:cxn ang="0">
                    <a:pos x="73" y="55"/>
                  </a:cxn>
                  <a:cxn ang="0">
                    <a:pos x="71" y="53"/>
                  </a:cxn>
                  <a:cxn ang="0">
                    <a:pos x="66" y="47"/>
                  </a:cxn>
                  <a:cxn ang="0">
                    <a:pos x="59" y="38"/>
                  </a:cxn>
                  <a:cxn ang="0">
                    <a:pos x="51" y="28"/>
                  </a:cxn>
                  <a:cxn ang="0">
                    <a:pos x="41" y="18"/>
                  </a:cxn>
                  <a:cxn ang="0">
                    <a:pos x="33" y="9"/>
                  </a:cxn>
                  <a:cxn ang="0">
                    <a:pos x="25" y="3"/>
                  </a:cxn>
                  <a:cxn ang="0">
                    <a:pos x="19" y="0"/>
                  </a:cxn>
                </a:cxnLst>
                <a:rect l="0" t="0" r="r" b="b"/>
                <a:pathLst>
                  <a:path w="73" h="93">
                    <a:moveTo>
                      <a:pt x="19" y="0"/>
                    </a:moveTo>
                    <a:lnTo>
                      <a:pt x="19" y="0"/>
                    </a:lnTo>
                    <a:lnTo>
                      <a:pt x="18" y="0"/>
                    </a:lnTo>
                    <a:lnTo>
                      <a:pt x="15" y="1"/>
                    </a:lnTo>
                    <a:lnTo>
                      <a:pt x="13" y="1"/>
                    </a:lnTo>
                    <a:lnTo>
                      <a:pt x="10" y="2"/>
                    </a:lnTo>
                    <a:lnTo>
                      <a:pt x="7" y="4"/>
                    </a:lnTo>
                    <a:lnTo>
                      <a:pt x="3" y="6"/>
                    </a:lnTo>
                    <a:lnTo>
                      <a:pt x="0" y="8"/>
                    </a:lnTo>
                    <a:lnTo>
                      <a:pt x="3" y="20"/>
                    </a:lnTo>
                    <a:lnTo>
                      <a:pt x="6" y="32"/>
                    </a:lnTo>
                    <a:lnTo>
                      <a:pt x="10" y="43"/>
                    </a:lnTo>
                    <a:lnTo>
                      <a:pt x="15" y="54"/>
                    </a:lnTo>
                    <a:lnTo>
                      <a:pt x="21" y="65"/>
                    </a:lnTo>
                    <a:lnTo>
                      <a:pt x="28" y="75"/>
                    </a:lnTo>
                    <a:lnTo>
                      <a:pt x="36" y="84"/>
                    </a:lnTo>
                    <a:lnTo>
                      <a:pt x="45" y="93"/>
                    </a:lnTo>
                    <a:lnTo>
                      <a:pt x="49" y="87"/>
                    </a:lnTo>
                    <a:lnTo>
                      <a:pt x="55" y="80"/>
                    </a:lnTo>
                    <a:lnTo>
                      <a:pt x="59" y="74"/>
                    </a:lnTo>
                    <a:lnTo>
                      <a:pt x="64" y="68"/>
                    </a:lnTo>
                    <a:lnTo>
                      <a:pt x="67" y="63"/>
                    </a:lnTo>
                    <a:lnTo>
                      <a:pt x="70" y="59"/>
                    </a:lnTo>
                    <a:lnTo>
                      <a:pt x="73" y="56"/>
                    </a:lnTo>
                    <a:lnTo>
                      <a:pt x="73" y="55"/>
                    </a:lnTo>
                    <a:lnTo>
                      <a:pt x="71" y="53"/>
                    </a:lnTo>
                    <a:lnTo>
                      <a:pt x="66" y="47"/>
                    </a:lnTo>
                    <a:lnTo>
                      <a:pt x="59" y="38"/>
                    </a:lnTo>
                    <a:lnTo>
                      <a:pt x="51" y="28"/>
                    </a:lnTo>
                    <a:lnTo>
                      <a:pt x="41" y="18"/>
                    </a:lnTo>
                    <a:lnTo>
                      <a:pt x="33" y="9"/>
                    </a:lnTo>
                    <a:lnTo>
                      <a:pt x="25" y="3"/>
                    </a:lnTo>
                    <a:lnTo>
                      <a:pt x="19" y="0"/>
                    </a:lnTo>
                    <a:close/>
                  </a:path>
                </a:pathLst>
              </a:custGeom>
              <a:solidFill>
                <a:srgbClr val="5472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3" name="Freeform 208"/>
              <p:cNvSpPr>
                <a:spLocks/>
              </p:cNvSpPr>
              <p:nvPr/>
            </p:nvSpPr>
            <p:spPr bwMode="auto">
              <a:xfrm>
                <a:off x="4393" y="1331"/>
                <a:ext cx="65" cy="59"/>
              </a:xfrm>
              <a:custGeom>
                <a:avLst/>
                <a:gdLst/>
                <a:ahLst/>
                <a:cxnLst>
                  <a:cxn ang="0">
                    <a:pos x="39" y="41"/>
                  </a:cxn>
                  <a:cxn ang="0">
                    <a:pos x="38" y="40"/>
                  </a:cxn>
                  <a:cxn ang="0">
                    <a:pos x="36" y="40"/>
                  </a:cxn>
                  <a:cxn ang="0">
                    <a:pos x="31" y="39"/>
                  </a:cxn>
                  <a:cxn ang="0">
                    <a:pos x="26" y="39"/>
                  </a:cxn>
                  <a:cxn ang="0">
                    <a:pos x="20" y="41"/>
                  </a:cxn>
                  <a:cxn ang="0">
                    <a:pos x="13" y="45"/>
                  </a:cxn>
                  <a:cxn ang="0">
                    <a:pos x="7" y="51"/>
                  </a:cxn>
                  <a:cxn ang="0">
                    <a:pos x="0" y="59"/>
                  </a:cxn>
                  <a:cxn ang="0">
                    <a:pos x="1" y="58"/>
                  </a:cxn>
                  <a:cxn ang="0">
                    <a:pos x="5" y="56"/>
                  </a:cxn>
                  <a:cxn ang="0">
                    <a:pos x="11" y="53"/>
                  </a:cxn>
                  <a:cxn ang="0">
                    <a:pos x="19" y="50"/>
                  </a:cxn>
                  <a:cxn ang="0">
                    <a:pos x="28" y="48"/>
                  </a:cxn>
                  <a:cxn ang="0">
                    <a:pos x="39" y="48"/>
                  </a:cxn>
                  <a:cxn ang="0">
                    <a:pos x="51" y="51"/>
                  </a:cxn>
                  <a:cxn ang="0">
                    <a:pos x="65" y="58"/>
                  </a:cxn>
                  <a:cxn ang="0">
                    <a:pos x="13" y="0"/>
                  </a:cxn>
                  <a:cxn ang="0">
                    <a:pos x="39" y="41"/>
                  </a:cxn>
                </a:cxnLst>
                <a:rect l="0" t="0" r="r" b="b"/>
                <a:pathLst>
                  <a:path w="65" h="59">
                    <a:moveTo>
                      <a:pt x="39" y="41"/>
                    </a:moveTo>
                    <a:lnTo>
                      <a:pt x="38" y="40"/>
                    </a:lnTo>
                    <a:lnTo>
                      <a:pt x="36" y="40"/>
                    </a:lnTo>
                    <a:lnTo>
                      <a:pt x="31" y="39"/>
                    </a:lnTo>
                    <a:lnTo>
                      <a:pt x="26" y="39"/>
                    </a:lnTo>
                    <a:lnTo>
                      <a:pt x="20" y="41"/>
                    </a:lnTo>
                    <a:lnTo>
                      <a:pt x="13" y="45"/>
                    </a:lnTo>
                    <a:lnTo>
                      <a:pt x="7" y="51"/>
                    </a:lnTo>
                    <a:lnTo>
                      <a:pt x="0" y="59"/>
                    </a:lnTo>
                    <a:lnTo>
                      <a:pt x="1" y="58"/>
                    </a:lnTo>
                    <a:lnTo>
                      <a:pt x="5" y="56"/>
                    </a:lnTo>
                    <a:lnTo>
                      <a:pt x="11" y="53"/>
                    </a:lnTo>
                    <a:lnTo>
                      <a:pt x="19" y="50"/>
                    </a:lnTo>
                    <a:lnTo>
                      <a:pt x="28" y="48"/>
                    </a:lnTo>
                    <a:lnTo>
                      <a:pt x="39" y="48"/>
                    </a:lnTo>
                    <a:lnTo>
                      <a:pt x="51" y="51"/>
                    </a:lnTo>
                    <a:lnTo>
                      <a:pt x="65" y="58"/>
                    </a:lnTo>
                    <a:lnTo>
                      <a:pt x="13" y="0"/>
                    </a:lnTo>
                    <a:lnTo>
                      <a:pt x="39" y="4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4" name="Freeform 209"/>
              <p:cNvSpPr>
                <a:spLocks/>
              </p:cNvSpPr>
              <p:nvPr/>
            </p:nvSpPr>
            <p:spPr bwMode="auto">
              <a:xfrm>
                <a:off x="4391" y="1369"/>
                <a:ext cx="42" cy="56"/>
              </a:xfrm>
              <a:custGeom>
                <a:avLst/>
                <a:gdLst/>
                <a:ahLst/>
                <a:cxnLst>
                  <a:cxn ang="0">
                    <a:pos x="26" y="0"/>
                  </a:cxn>
                  <a:cxn ang="0">
                    <a:pos x="25" y="1"/>
                  </a:cxn>
                  <a:cxn ang="0">
                    <a:pos x="22" y="2"/>
                  </a:cxn>
                  <a:cxn ang="0">
                    <a:pos x="18" y="4"/>
                  </a:cxn>
                  <a:cxn ang="0">
                    <a:pos x="13" y="7"/>
                  </a:cxn>
                  <a:cxn ang="0">
                    <a:pos x="8" y="10"/>
                  </a:cxn>
                  <a:cxn ang="0">
                    <a:pos x="4" y="15"/>
                  </a:cxn>
                  <a:cxn ang="0">
                    <a:pos x="1" y="20"/>
                  </a:cxn>
                  <a:cxn ang="0">
                    <a:pos x="0" y="26"/>
                  </a:cxn>
                  <a:cxn ang="0">
                    <a:pos x="0" y="28"/>
                  </a:cxn>
                  <a:cxn ang="0">
                    <a:pos x="0" y="32"/>
                  </a:cxn>
                  <a:cxn ang="0">
                    <a:pos x="1" y="38"/>
                  </a:cxn>
                  <a:cxn ang="0">
                    <a:pos x="4" y="44"/>
                  </a:cxn>
                  <a:cxn ang="0">
                    <a:pos x="9" y="50"/>
                  </a:cxn>
                  <a:cxn ang="0">
                    <a:pos x="16" y="54"/>
                  </a:cxn>
                  <a:cxn ang="0">
                    <a:pos x="27" y="56"/>
                  </a:cxn>
                  <a:cxn ang="0">
                    <a:pos x="42" y="55"/>
                  </a:cxn>
                  <a:cxn ang="0">
                    <a:pos x="38" y="50"/>
                  </a:cxn>
                  <a:cxn ang="0">
                    <a:pos x="37" y="50"/>
                  </a:cxn>
                  <a:cxn ang="0">
                    <a:pos x="33" y="49"/>
                  </a:cxn>
                  <a:cxn ang="0">
                    <a:pos x="29" y="49"/>
                  </a:cxn>
                  <a:cxn ang="0">
                    <a:pos x="23" y="47"/>
                  </a:cxn>
                  <a:cxn ang="0">
                    <a:pos x="19" y="44"/>
                  </a:cxn>
                  <a:cxn ang="0">
                    <a:pos x="14" y="40"/>
                  </a:cxn>
                  <a:cxn ang="0">
                    <a:pos x="11" y="35"/>
                  </a:cxn>
                  <a:cxn ang="0">
                    <a:pos x="11" y="27"/>
                  </a:cxn>
                  <a:cxn ang="0">
                    <a:pos x="11" y="27"/>
                  </a:cxn>
                  <a:cxn ang="0">
                    <a:pos x="12" y="25"/>
                  </a:cxn>
                  <a:cxn ang="0">
                    <a:pos x="13" y="21"/>
                  </a:cxn>
                  <a:cxn ang="0">
                    <a:pos x="15" y="18"/>
                  </a:cxn>
                  <a:cxn ang="0">
                    <a:pos x="18" y="15"/>
                  </a:cxn>
                  <a:cxn ang="0">
                    <a:pos x="21" y="12"/>
                  </a:cxn>
                  <a:cxn ang="0">
                    <a:pos x="25" y="9"/>
                  </a:cxn>
                  <a:cxn ang="0">
                    <a:pos x="31" y="8"/>
                  </a:cxn>
                  <a:cxn ang="0">
                    <a:pos x="26" y="0"/>
                  </a:cxn>
                </a:cxnLst>
                <a:rect l="0" t="0" r="r" b="b"/>
                <a:pathLst>
                  <a:path w="42" h="56">
                    <a:moveTo>
                      <a:pt x="26" y="0"/>
                    </a:moveTo>
                    <a:lnTo>
                      <a:pt x="25" y="1"/>
                    </a:lnTo>
                    <a:lnTo>
                      <a:pt x="22" y="2"/>
                    </a:lnTo>
                    <a:lnTo>
                      <a:pt x="18" y="4"/>
                    </a:lnTo>
                    <a:lnTo>
                      <a:pt x="13" y="7"/>
                    </a:lnTo>
                    <a:lnTo>
                      <a:pt x="8" y="10"/>
                    </a:lnTo>
                    <a:lnTo>
                      <a:pt x="4" y="15"/>
                    </a:lnTo>
                    <a:lnTo>
                      <a:pt x="1" y="20"/>
                    </a:lnTo>
                    <a:lnTo>
                      <a:pt x="0" y="26"/>
                    </a:lnTo>
                    <a:lnTo>
                      <a:pt x="0" y="28"/>
                    </a:lnTo>
                    <a:lnTo>
                      <a:pt x="0" y="32"/>
                    </a:lnTo>
                    <a:lnTo>
                      <a:pt x="1" y="38"/>
                    </a:lnTo>
                    <a:lnTo>
                      <a:pt x="4" y="44"/>
                    </a:lnTo>
                    <a:lnTo>
                      <a:pt x="9" y="50"/>
                    </a:lnTo>
                    <a:lnTo>
                      <a:pt x="16" y="54"/>
                    </a:lnTo>
                    <a:lnTo>
                      <a:pt x="27" y="56"/>
                    </a:lnTo>
                    <a:lnTo>
                      <a:pt x="42" y="55"/>
                    </a:lnTo>
                    <a:lnTo>
                      <a:pt x="38" y="50"/>
                    </a:lnTo>
                    <a:lnTo>
                      <a:pt x="37" y="50"/>
                    </a:lnTo>
                    <a:lnTo>
                      <a:pt x="33" y="49"/>
                    </a:lnTo>
                    <a:lnTo>
                      <a:pt x="29" y="49"/>
                    </a:lnTo>
                    <a:lnTo>
                      <a:pt x="23" y="47"/>
                    </a:lnTo>
                    <a:lnTo>
                      <a:pt x="19" y="44"/>
                    </a:lnTo>
                    <a:lnTo>
                      <a:pt x="14" y="40"/>
                    </a:lnTo>
                    <a:lnTo>
                      <a:pt x="11" y="35"/>
                    </a:lnTo>
                    <a:lnTo>
                      <a:pt x="11" y="27"/>
                    </a:lnTo>
                    <a:lnTo>
                      <a:pt x="11" y="27"/>
                    </a:lnTo>
                    <a:lnTo>
                      <a:pt x="12" y="25"/>
                    </a:lnTo>
                    <a:lnTo>
                      <a:pt x="13" y="21"/>
                    </a:lnTo>
                    <a:lnTo>
                      <a:pt x="15" y="18"/>
                    </a:lnTo>
                    <a:lnTo>
                      <a:pt x="18" y="15"/>
                    </a:lnTo>
                    <a:lnTo>
                      <a:pt x="21" y="12"/>
                    </a:lnTo>
                    <a:lnTo>
                      <a:pt x="25" y="9"/>
                    </a:lnTo>
                    <a:lnTo>
                      <a:pt x="31" y="8"/>
                    </a:lnTo>
                    <a:lnTo>
                      <a:pt x="2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5" name="Freeform 210"/>
              <p:cNvSpPr>
                <a:spLocks/>
              </p:cNvSpPr>
              <p:nvPr/>
            </p:nvSpPr>
            <p:spPr bwMode="auto">
              <a:xfrm>
                <a:off x="4417" y="1510"/>
                <a:ext cx="138" cy="52"/>
              </a:xfrm>
              <a:custGeom>
                <a:avLst/>
                <a:gdLst/>
                <a:ahLst/>
                <a:cxnLst>
                  <a:cxn ang="0">
                    <a:pos x="18" y="7"/>
                  </a:cxn>
                  <a:cxn ang="0">
                    <a:pos x="18" y="8"/>
                  </a:cxn>
                  <a:cxn ang="0">
                    <a:pos x="16" y="10"/>
                  </a:cxn>
                  <a:cxn ang="0">
                    <a:pos x="14" y="15"/>
                  </a:cxn>
                  <a:cxn ang="0">
                    <a:pos x="11" y="20"/>
                  </a:cxn>
                  <a:cxn ang="0">
                    <a:pos x="8" y="27"/>
                  </a:cxn>
                  <a:cxn ang="0">
                    <a:pos x="6" y="34"/>
                  </a:cxn>
                  <a:cxn ang="0">
                    <a:pos x="3" y="43"/>
                  </a:cxn>
                  <a:cxn ang="0">
                    <a:pos x="0" y="52"/>
                  </a:cxn>
                  <a:cxn ang="0">
                    <a:pos x="138" y="5"/>
                  </a:cxn>
                  <a:cxn ang="0">
                    <a:pos x="137" y="0"/>
                  </a:cxn>
                  <a:cxn ang="0">
                    <a:pos x="136" y="0"/>
                  </a:cxn>
                  <a:cxn ang="0">
                    <a:pos x="133" y="1"/>
                  </a:cxn>
                  <a:cxn ang="0">
                    <a:pos x="127" y="1"/>
                  </a:cxn>
                  <a:cxn ang="0">
                    <a:pos x="120" y="3"/>
                  </a:cxn>
                  <a:cxn ang="0">
                    <a:pos x="112" y="3"/>
                  </a:cxn>
                  <a:cxn ang="0">
                    <a:pos x="103" y="4"/>
                  </a:cxn>
                  <a:cxn ang="0">
                    <a:pos x="93" y="5"/>
                  </a:cxn>
                  <a:cxn ang="0">
                    <a:pos x="83" y="6"/>
                  </a:cxn>
                  <a:cxn ang="0">
                    <a:pos x="72" y="7"/>
                  </a:cxn>
                  <a:cxn ang="0">
                    <a:pos x="62" y="7"/>
                  </a:cxn>
                  <a:cxn ang="0">
                    <a:pos x="52" y="9"/>
                  </a:cxn>
                  <a:cxn ang="0">
                    <a:pos x="42" y="9"/>
                  </a:cxn>
                  <a:cxn ang="0">
                    <a:pos x="34" y="9"/>
                  </a:cxn>
                  <a:cxn ang="0">
                    <a:pos x="27" y="9"/>
                  </a:cxn>
                  <a:cxn ang="0">
                    <a:pos x="22" y="8"/>
                  </a:cxn>
                  <a:cxn ang="0">
                    <a:pos x="18" y="7"/>
                  </a:cxn>
                </a:cxnLst>
                <a:rect l="0" t="0" r="r" b="b"/>
                <a:pathLst>
                  <a:path w="138" h="52">
                    <a:moveTo>
                      <a:pt x="18" y="7"/>
                    </a:moveTo>
                    <a:lnTo>
                      <a:pt x="18" y="8"/>
                    </a:lnTo>
                    <a:lnTo>
                      <a:pt x="16" y="10"/>
                    </a:lnTo>
                    <a:lnTo>
                      <a:pt x="14" y="15"/>
                    </a:lnTo>
                    <a:lnTo>
                      <a:pt x="11" y="20"/>
                    </a:lnTo>
                    <a:lnTo>
                      <a:pt x="8" y="27"/>
                    </a:lnTo>
                    <a:lnTo>
                      <a:pt x="6" y="34"/>
                    </a:lnTo>
                    <a:lnTo>
                      <a:pt x="3" y="43"/>
                    </a:lnTo>
                    <a:lnTo>
                      <a:pt x="0" y="52"/>
                    </a:lnTo>
                    <a:lnTo>
                      <a:pt x="138" y="5"/>
                    </a:lnTo>
                    <a:lnTo>
                      <a:pt x="137" y="0"/>
                    </a:lnTo>
                    <a:lnTo>
                      <a:pt x="136" y="0"/>
                    </a:lnTo>
                    <a:lnTo>
                      <a:pt x="133" y="1"/>
                    </a:lnTo>
                    <a:lnTo>
                      <a:pt x="127" y="1"/>
                    </a:lnTo>
                    <a:lnTo>
                      <a:pt x="120" y="3"/>
                    </a:lnTo>
                    <a:lnTo>
                      <a:pt x="112" y="3"/>
                    </a:lnTo>
                    <a:lnTo>
                      <a:pt x="103" y="4"/>
                    </a:lnTo>
                    <a:lnTo>
                      <a:pt x="93" y="5"/>
                    </a:lnTo>
                    <a:lnTo>
                      <a:pt x="83" y="6"/>
                    </a:lnTo>
                    <a:lnTo>
                      <a:pt x="72" y="7"/>
                    </a:lnTo>
                    <a:lnTo>
                      <a:pt x="62" y="7"/>
                    </a:lnTo>
                    <a:lnTo>
                      <a:pt x="52" y="9"/>
                    </a:lnTo>
                    <a:lnTo>
                      <a:pt x="42" y="9"/>
                    </a:lnTo>
                    <a:lnTo>
                      <a:pt x="34" y="9"/>
                    </a:lnTo>
                    <a:lnTo>
                      <a:pt x="27" y="9"/>
                    </a:lnTo>
                    <a:lnTo>
                      <a:pt x="22" y="8"/>
                    </a:lnTo>
                    <a:lnTo>
                      <a:pt x="18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6" name="Freeform 211"/>
              <p:cNvSpPr>
                <a:spLocks/>
              </p:cNvSpPr>
              <p:nvPr/>
            </p:nvSpPr>
            <p:spPr bwMode="auto">
              <a:xfrm>
                <a:off x="4399" y="1511"/>
                <a:ext cx="18" cy="51"/>
              </a:xfrm>
              <a:custGeom>
                <a:avLst/>
                <a:gdLst/>
                <a:ahLst/>
                <a:cxnLst>
                  <a:cxn ang="0">
                    <a:pos x="0" y="4"/>
                  </a:cxn>
                  <a:cxn ang="0">
                    <a:pos x="8" y="51"/>
                  </a:cxn>
                  <a:cxn ang="0">
                    <a:pos x="18" y="51"/>
                  </a:cxn>
                  <a:cxn ang="0">
                    <a:pos x="10" y="0"/>
                  </a:cxn>
                  <a:cxn ang="0">
                    <a:pos x="0" y="4"/>
                  </a:cxn>
                </a:cxnLst>
                <a:rect l="0" t="0" r="r" b="b"/>
                <a:pathLst>
                  <a:path w="18" h="51">
                    <a:moveTo>
                      <a:pt x="0" y="4"/>
                    </a:moveTo>
                    <a:lnTo>
                      <a:pt x="8" y="51"/>
                    </a:lnTo>
                    <a:lnTo>
                      <a:pt x="18" y="51"/>
                    </a:lnTo>
                    <a:lnTo>
                      <a:pt x="10" y="0"/>
                    </a:ln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7" name="Freeform 212"/>
              <p:cNvSpPr>
                <a:spLocks/>
              </p:cNvSpPr>
              <p:nvPr/>
            </p:nvSpPr>
            <p:spPr bwMode="auto">
              <a:xfrm>
                <a:off x="4583" y="1365"/>
                <a:ext cx="84" cy="9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" y="3"/>
                  </a:cxn>
                  <a:cxn ang="0">
                    <a:pos x="8" y="13"/>
                  </a:cxn>
                  <a:cxn ang="0">
                    <a:pos x="16" y="26"/>
                  </a:cxn>
                  <a:cxn ang="0">
                    <a:pos x="25" y="42"/>
                  </a:cxn>
                  <a:cxn ang="0">
                    <a:pos x="35" y="59"/>
                  </a:cxn>
                  <a:cxn ang="0">
                    <a:pos x="45" y="75"/>
                  </a:cxn>
                  <a:cxn ang="0">
                    <a:pos x="53" y="87"/>
                  </a:cxn>
                  <a:cxn ang="0">
                    <a:pos x="59" y="94"/>
                  </a:cxn>
                  <a:cxn ang="0">
                    <a:pos x="84" y="78"/>
                  </a:cxn>
                  <a:cxn ang="0">
                    <a:pos x="81" y="75"/>
                  </a:cxn>
                  <a:cxn ang="0">
                    <a:pos x="73" y="69"/>
                  </a:cxn>
                  <a:cxn ang="0">
                    <a:pos x="62" y="59"/>
                  </a:cxn>
                  <a:cxn ang="0">
                    <a:pos x="50" y="46"/>
                  </a:cxn>
                  <a:cxn ang="0">
                    <a:pos x="36" y="34"/>
                  </a:cxn>
                  <a:cxn ang="0">
                    <a:pos x="24" y="20"/>
                  </a:cxn>
                  <a:cxn ang="0">
                    <a:pos x="15" y="9"/>
                  </a:cxn>
                  <a:cxn ang="0">
                    <a:pos x="9" y="0"/>
                  </a:cxn>
                  <a:cxn ang="0">
                    <a:pos x="0" y="0"/>
                  </a:cxn>
                </a:cxnLst>
                <a:rect l="0" t="0" r="r" b="b"/>
                <a:pathLst>
                  <a:path w="84" h="94">
                    <a:moveTo>
                      <a:pt x="0" y="0"/>
                    </a:moveTo>
                    <a:lnTo>
                      <a:pt x="2" y="3"/>
                    </a:lnTo>
                    <a:lnTo>
                      <a:pt x="8" y="13"/>
                    </a:lnTo>
                    <a:lnTo>
                      <a:pt x="16" y="26"/>
                    </a:lnTo>
                    <a:lnTo>
                      <a:pt x="25" y="42"/>
                    </a:lnTo>
                    <a:lnTo>
                      <a:pt x="35" y="59"/>
                    </a:lnTo>
                    <a:lnTo>
                      <a:pt x="45" y="75"/>
                    </a:lnTo>
                    <a:lnTo>
                      <a:pt x="53" y="87"/>
                    </a:lnTo>
                    <a:lnTo>
                      <a:pt x="59" y="94"/>
                    </a:lnTo>
                    <a:lnTo>
                      <a:pt x="84" y="78"/>
                    </a:lnTo>
                    <a:lnTo>
                      <a:pt x="81" y="75"/>
                    </a:lnTo>
                    <a:lnTo>
                      <a:pt x="73" y="69"/>
                    </a:lnTo>
                    <a:lnTo>
                      <a:pt x="62" y="59"/>
                    </a:lnTo>
                    <a:lnTo>
                      <a:pt x="50" y="46"/>
                    </a:lnTo>
                    <a:lnTo>
                      <a:pt x="36" y="34"/>
                    </a:lnTo>
                    <a:lnTo>
                      <a:pt x="24" y="20"/>
                    </a:lnTo>
                    <a:lnTo>
                      <a:pt x="15" y="9"/>
                    </a:lnTo>
                    <a:lnTo>
                      <a:pt x="9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C9C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8" name="Freeform 213"/>
              <p:cNvSpPr>
                <a:spLocks/>
              </p:cNvSpPr>
              <p:nvPr/>
            </p:nvSpPr>
            <p:spPr bwMode="auto">
              <a:xfrm>
                <a:off x="4386" y="1358"/>
                <a:ext cx="1121" cy="561"/>
              </a:xfrm>
              <a:custGeom>
                <a:avLst/>
                <a:gdLst/>
                <a:ahLst/>
                <a:cxnLst>
                  <a:cxn ang="0">
                    <a:pos x="505" y="8"/>
                  </a:cxn>
                  <a:cxn ang="0">
                    <a:pos x="13" y="202"/>
                  </a:cxn>
                  <a:cxn ang="0">
                    <a:pos x="13" y="203"/>
                  </a:cxn>
                  <a:cxn ang="0">
                    <a:pos x="11" y="204"/>
                  </a:cxn>
                  <a:cxn ang="0">
                    <a:pos x="8" y="205"/>
                  </a:cxn>
                  <a:cxn ang="0">
                    <a:pos x="5" y="208"/>
                  </a:cxn>
                  <a:cxn ang="0">
                    <a:pos x="2" y="212"/>
                  </a:cxn>
                  <a:cxn ang="0">
                    <a:pos x="1" y="216"/>
                  </a:cxn>
                  <a:cxn ang="0">
                    <a:pos x="0" y="221"/>
                  </a:cxn>
                  <a:cxn ang="0">
                    <a:pos x="1" y="227"/>
                  </a:cxn>
                  <a:cxn ang="0">
                    <a:pos x="9" y="260"/>
                  </a:cxn>
                  <a:cxn ang="0">
                    <a:pos x="526" y="549"/>
                  </a:cxn>
                  <a:cxn ang="0">
                    <a:pos x="529" y="550"/>
                  </a:cxn>
                  <a:cxn ang="0">
                    <a:pos x="534" y="552"/>
                  </a:cxn>
                  <a:cxn ang="0">
                    <a:pos x="544" y="555"/>
                  </a:cxn>
                  <a:cxn ang="0">
                    <a:pos x="555" y="558"/>
                  </a:cxn>
                  <a:cxn ang="0">
                    <a:pos x="568" y="560"/>
                  </a:cxn>
                  <a:cxn ang="0">
                    <a:pos x="583" y="561"/>
                  </a:cxn>
                  <a:cxn ang="0">
                    <a:pos x="598" y="559"/>
                  </a:cxn>
                  <a:cxn ang="0">
                    <a:pos x="612" y="554"/>
                  </a:cxn>
                  <a:cxn ang="0">
                    <a:pos x="1111" y="267"/>
                  </a:cxn>
                  <a:cxn ang="0">
                    <a:pos x="1113" y="262"/>
                  </a:cxn>
                  <a:cxn ang="0">
                    <a:pos x="1118" y="250"/>
                  </a:cxn>
                  <a:cxn ang="0">
                    <a:pos x="1121" y="234"/>
                  </a:cxn>
                  <a:cxn ang="0">
                    <a:pos x="1121" y="218"/>
                  </a:cxn>
                  <a:cxn ang="0">
                    <a:pos x="1121" y="216"/>
                  </a:cxn>
                  <a:cxn ang="0">
                    <a:pos x="1120" y="214"/>
                  </a:cxn>
                  <a:cxn ang="0">
                    <a:pos x="1119" y="210"/>
                  </a:cxn>
                  <a:cxn ang="0">
                    <a:pos x="1117" y="206"/>
                  </a:cxn>
                  <a:cxn ang="0">
                    <a:pos x="1114" y="201"/>
                  </a:cxn>
                  <a:cxn ang="0">
                    <a:pos x="1110" y="196"/>
                  </a:cxn>
                  <a:cxn ang="0">
                    <a:pos x="1106" y="192"/>
                  </a:cxn>
                  <a:cxn ang="0">
                    <a:pos x="1099" y="188"/>
                  </a:cxn>
                  <a:cxn ang="0">
                    <a:pos x="600" y="12"/>
                  </a:cxn>
                  <a:cxn ang="0">
                    <a:pos x="599" y="12"/>
                  </a:cxn>
                  <a:cxn ang="0">
                    <a:pos x="598" y="10"/>
                  </a:cxn>
                  <a:cxn ang="0">
                    <a:pos x="596" y="9"/>
                  </a:cxn>
                  <a:cxn ang="0">
                    <a:pos x="593" y="8"/>
                  </a:cxn>
                  <a:cxn ang="0">
                    <a:pos x="589" y="7"/>
                  </a:cxn>
                  <a:cxn ang="0">
                    <a:pos x="584" y="6"/>
                  </a:cxn>
                  <a:cxn ang="0">
                    <a:pos x="579" y="4"/>
                  </a:cxn>
                  <a:cxn ang="0">
                    <a:pos x="573" y="2"/>
                  </a:cxn>
                  <a:cxn ang="0">
                    <a:pos x="566" y="1"/>
                  </a:cxn>
                  <a:cxn ang="0">
                    <a:pos x="559" y="1"/>
                  </a:cxn>
                  <a:cxn ang="0">
                    <a:pos x="551" y="0"/>
                  </a:cxn>
                  <a:cxn ang="0">
                    <a:pos x="542" y="1"/>
                  </a:cxn>
                  <a:cxn ang="0">
                    <a:pos x="534" y="1"/>
                  </a:cxn>
                  <a:cxn ang="0">
                    <a:pos x="525" y="3"/>
                  </a:cxn>
                  <a:cxn ang="0">
                    <a:pos x="515" y="5"/>
                  </a:cxn>
                  <a:cxn ang="0">
                    <a:pos x="505" y="8"/>
                  </a:cxn>
                </a:cxnLst>
                <a:rect l="0" t="0" r="r" b="b"/>
                <a:pathLst>
                  <a:path w="1121" h="561">
                    <a:moveTo>
                      <a:pt x="505" y="8"/>
                    </a:moveTo>
                    <a:lnTo>
                      <a:pt x="13" y="202"/>
                    </a:lnTo>
                    <a:lnTo>
                      <a:pt x="13" y="203"/>
                    </a:lnTo>
                    <a:lnTo>
                      <a:pt x="11" y="204"/>
                    </a:lnTo>
                    <a:lnTo>
                      <a:pt x="8" y="205"/>
                    </a:lnTo>
                    <a:lnTo>
                      <a:pt x="5" y="208"/>
                    </a:lnTo>
                    <a:lnTo>
                      <a:pt x="2" y="212"/>
                    </a:lnTo>
                    <a:lnTo>
                      <a:pt x="1" y="216"/>
                    </a:lnTo>
                    <a:lnTo>
                      <a:pt x="0" y="221"/>
                    </a:lnTo>
                    <a:lnTo>
                      <a:pt x="1" y="227"/>
                    </a:lnTo>
                    <a:lnTo>
                      <a:pt x="9" y="260"/>
                    </a:lnTo>
                    <a:lnTo>
                      <a:pt x="526" y="549"/>
                    </a:lnTo>
                    <a:lnTo>
                      <a:pt x="529" y="550"/>
                    </a:lnTo>
                    <a:lnTo>
                      <a:pt x="534" y="552"/>
                    </a:lnTo>
                    <a:lnTo>
                      <a:pt x="544" y="555"/>
                    </a:lnTo>
                    <a:lnTo>
                      <a:pt x="555" y="558"/>
                    </a:lnTo>
                    <a:lnTo>
                      <a:pt x="568" y="560"/>
                    </a:lnTo>
                    <a:lnTo>
                      <a:pt x="583" y="561"/>
                    </a:lnTo>
                    <a:lnTo>
                      <a:pt x="598" y="559"/>
                    </a:lnTo>
                    <a:lnTo>
                      <a:pt x="612" y="554"/>
                    </a:lnTo>
                    <a:lnTo>
                      <a:pt x="1111" y="267"/>
                    </a:lnTo>
                    <a:lnTo>
                      <a:pt x="1113" y="262"/>
                    </a:lnTo>
                    <a:lnTo>
                      <a:pt x="1118" y="250"/>
                    </a:lnTo>
                    <a:lnTo>
                      <a:pt x="1121" y="234"/>
                    </a:lnTo>
                    <a:lnTo>
                      <a:pt x="1121" y="218"/>
                    </a:lnTo>
                    <a:lnTo>
                      <a:pt x="1121" y="216"/>
                    </a:lnTo>
                    <a:lnTo>
                      <a:pt x="1120" y="214"/>
                    </a:lnTo>
                    <a:lnTo>
                      <a:pt x="1119" y="210"/>
                    </a:lnTo>
                    <a:lnTo>
                      <a:pt x="1117" y="206"/>
                    </a:lnTo>
                    <a:lnTo>
                      <a:pt x="1114" y="201"/>
                    </a:lnTo>
                    <a:lnTo>
                      <a:pt x="1110" y="196"/>
                    </a:lnTo>
                    <a:lnTo>
                      <a:pt x="1106" y="192"/>
                    </a:lnTo>
                    <a:lnTo>
                      <a:pt x="1099" y="188"/>
                    </a:lnTo>
                    <a:lnTo>
                      <a:pt x="600" y="12"/>
                    </a:lnTo>
                    <a:lnTo>
                      <a:pt x="599" y="12"/>
                    </a:lnTo>
                    <a:lnTo>
                      <a:pt x="598" y="10"/>
                    </a:lnTo>
                    <a:lnTo>
                      <a:pt x="596" y="9"/>
                    </a:lnTo>
                    <a:lnTo>
                      <a:pt x="593" y="8"/>
                    </a:lnTo>
                    <a:lnTo>
                      <a:pt x="589" y="7"/>
                    </a:lnTo>
                    <a:lnTo>
                      <a:pt x="584" y="6"/>
                    </a:lnTo>
                    <a:lnTo>
                      <a:pt x="579" y="4"/>
                    </a:lnTo>
                    <a:lnTo>
                      <a:pt x="573" y="2"/>
                    </a:lnTo>
                    <a:lnTo>
                      <a:pt x="566" y="1"/>
                    </a:lnTo>
                    <a:lnTo>
                      <a:pt x="559" y="1"/>
                    </a:lnTo>
                    <a:lnTo>
                      <a:pt x="551" y="0"/>
                    </a:lnTo>
                    <a:lnTo>
                      <a:pt x="542" y="1"/>
                    </a:lnTo>
                    <a:lnTo>
                      <a:pt x="534" y="1"/>
                    </a:lnTo>
                    <a:lnTo>
                      <a:pt x="525" y="3"/>
                    </a:lnTo>
                    <a:lnTo>
                      <a:pt x="515" y="5"/>
                    </a:lnTo>
                    <a:lnTo>
                      <a:pt x="505" y="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9" name="Freeform 214"/>
              <p:cNvSpPr>
                <a:spLocks/>
              </p:cNvSpPr>
              <p:nvPr/>
            </p:nvSpPr>
            <p:spPr bwMode="auto">
              <a:xfrm>
                <a:off x="4552" y="1365"/>
                <a:ext cx="750" cy="334"/>
              </a:xfrm>
              <a:custGeom>
                <a:avLst/>
                <a:gdLst/>
                <a:ahLst/>
                <a:cxnLst>
                  <a:cxn ang="0">
                    <a:pos x="0" y="172"/>
                  </a:cxn>
                  <a:cxn ang="0">
                    <a:pos x="4" y="190"/>
                  </a:cxn>
                  <a:cxn ang="0">
                    <a:pos x="105" y="229"/>
                  </a:cxn>
                  <a:cxn ang="0">
                    <a:pos x="147" y="212"/>
                  </a:cxn>
                  <a:cxn ang="0">
                    <a:pos x="372" y="313"/>
                  </a:cxn>
                  <a:cxn ang="0">
                    <a:pos x="449" y="305"/>
                  </a:cxn>
                  <a:cxn ang="0">
                    <a:pos x="543" y="334"/>
                  </a:cxn>
                  <a:cxn ang="0">
                    <a:pos x="735" y="247"/>
                  </a:cxn>
                  <a:cxn ang="0">
                    <a:pos x="674" y="210"/>
                  </a:cxn>
                  <a:cxn ang="0">
                    <a:pos x="750" y="131"/>
                  </a:cxn>
                  <a:cxn ang="0">
                    <a:pos x="359" y="0"/>
                  </a:cxn>
                  <a:cxn ang="0">
                    <a:pos x="243" y="47"/>
                  </a:cxn>
                  <a:cxn ang="0">
                    <a:pos x="222" y="69"/>
                  </a:cxn>
                  <a:cxn ang="0">
                    <a:pos x="0" y="172"/>
                  </a:cxn>
                </a:cxnLst>
                <a:rect l="0" t="0" r="r" b="b"/>
                <a:pathLst>
                  <a:path w="750" h="334">
                    <a:moveTo>
                      <a:pt x="0" y="172"/>
                    </a:moveTo>
                    <a:lnTo>
                      <a:pt x="4" y="190"/>
                    </a:lnTo>
                    <a:lnTo>
                      <a:pt x="105" y="229"/>
                    </a:lnTo>
                    <a:lnTo>
                      <a:pt x="147" y="212"/>
                    </a:lnTo>
                    <a:lnTo>
                      <a:pt x="372" y="313"/>
                    </a:lnTo>
                    <a:lnTo>
                      <a:pt x="449" y="305"/>
                    </a:lnTo>
                    <a:lnTo>
                      <a:pt x="543" y="334"/>
                    </a:lnTo>
                    <a:lnTo>
                      <a:pt x="735" y="247"/>
                    </a:lnTo>
                    <a:lnTo>
                      <a:pt x="674" y="210"/>
                    </a:lnTo>
                    <a:lnTo>
                      <a:pt x="750" y="131"/>
                    </a:lnTo>
                    <a:lnTo>
                      <a:pt x="359" y="0"/>
                    </a:lnTo>
                    <a:lnTo>
                      <a:pt x="243" y="47"/>
                    </a:lnTo>
                    <a:lnTo>
                      <a:pt x="222" y="69"/>
                    </a:lnTo>
                    <a:lnTo>
                      <a:pt x="0" y="172"/>
                    </a:lnTo>
                    <a:close/>
                  </a:path>
                </a:pathLst>
              </a:custGeom>
              <a:solidFill>
                <a:srgbClr val="B29B8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0" name="Freeform 215"/>
              <p:cNvSpPr>
                <a:spLocks/>
              </p:cNvSpPr>
              <p:nvPr/>
            </p:nvSpPr>
            <p:spPr bwMode="auto">
              <a:xfrm>
                <a:off x="4408" y="1412"/>
                <a:ext cx="1076" cy="448"/>
              </a:xfrm>
              <a:custGeom>
                <a:avLst/>
                <a:gdLst/>
                <a:ahLst/>
                <a:cxnLst>
                  <a:cxn ang="0">
                    <a:pos x="1066" y="142"/>
                  </a:cxn>
                  <a:cxn ang="0">
                    <a:pos x="894" y="84"/>
                  </a:cxn>
                  <a:cxn ang="0">
                    <a:pos x="818" y="163"/>
                  </a:cxn>
                  <a:cxn ang="0">
                    <a:pos x="879" y="200"/>
                  </a:cxn>
                  <a:cxn ang="0">
                    <a:pos x="687" y="287"/>
                  </a:cxn>
                  <a:cxn ang="0">
                    <a:pos x="593" y="258"/>
                  </a:cxn>
                  <a:cxn ang="0">
                    <a:pos x="516" y="266"/>
                  </a:cxn>
                  <a:cxn ang="0">
                    <a:pos x="291" y="165"/>
                  </a:cxn>
                  <a:cxn ang="0">
                    <a:pos x="249" y="182"/>
                  </a:cxn>
                  <a:cxn ang="0">
                    <a:pos x="148" y="143"/>
                  </a:cxn>
                  <a:cxn ang="0">
                    <a:pos x="144" y="125"/>
                  </a:cxn>
                  <a:cxn ang="0">
                    <a:pos x="366" y="22"/>
                  </a:cxn>
                  <a:cxn ang="0">
                    <a:pos x="387" y="0"/>
                  </a:cxn>
                  <a:cxn ang="0">
                    <a:pos x="7" y="156"/>
                  </a:cxn>
                  <a:cxn ang="0">
                    <a:pos x="6" y="157"/>
                  </a:cxn>
                  <a:cxn ang="0">
                    <a:pos x="5" y="158"/>
                  </a:cxn>
                  <a:cxn ang="0">
                    <a:pos x="3" y="160"/>
                  </a:cxn>
                  <a:cxn ang="0">
                    <a:pos x="1" y="162"/>
                  </a:cxn>
                  <a:cxn ang="0">
                    <a:pos x="0" y="165"/>
                  </a:cxn>
                  <a:cxn ang="0">
                    <a:pos x="1" y="168"/>
                  </a:cxn>
                  <a:cxn ang="0">
                    <a:pos x="4" y="171"/>
                  </a:cxn>
                  <a:cxn ang="0">
                    <a:pos x="9" y="175"/>
                  </a:cxn>
                  <a:cxn ang="0">
                    <a:pos x="499" y="431"/>
                  </a:cxn>
                  <a:cxn ang="0">
                    <a:pos x="500" y="431"/>
                  </a:cxn>
                  <a:cxn ang="0">
                    <a:pos x="501" y="432"/>
                  </a:cxn>
                  <a:cxn ang="0">
                    <a:pos x="504" y="434"/>
                  </a:cxn>
                  <a:cxn ang="0">
                    <a:pos x="508" y="435"/>
                  </a:cxn>
                  <a:cxn ang="0">
                    <a:pos x="512" y="437"/>
                  </a:cxn>
                  <a:cxn ang="0">
                    <a:pos x="517" y="439"/>
                  </a:cxn>
                  <a:cxn ang="0">
                    <a:pos x="523" y="441"/>
                  </a:cxn>
                  <a:cxn ang="0">
                    <a:pos x="529" y="443"/>
                  </a:cxn>
                  <a:cxn ang="0">
                    <a:pos x="536" y="444"/>
                  </a:cxn>
                  <a:cxn ang="0">
                    <a:pos x="544" y="446"/>
                  </a:cxn>
                  <a:cxn ang="0">
                    <a:pos x="551" y="447"/>
                  </a:cxn>
                  <a:cxn ang="0">
                    <a:pos x="559" y="448"/>
                  </a:cxn>
                  <a:cxn ang="0">
                    <a:pos x="567" y="448"/>
                  </a:cxn>
                  <a:cxn ang="0">
                    <a:pos x="575" y="447"/>
                  </a:cxn>
                  <a:cxn ang="0">
                    <a:pos x="583" y="445"/>
                  </a:cxn>
                  <a:cxn ang="0">
                    <a:pos x="592" y="442"/>
                  </a:cxn>
                  <a:cxn ang="0">
                    <a:pos x="1053" y="182"/>
                  </a:cxn>
                  <a:cxn ang="0">
                    <a:pos x="1055" y="181"/>
                  </a:cxn>
                  <a:cxn ang="0">
                    <a:pos x="1059" y="178"/>
                  </a:cxn>
                  <a:cxn ang="0">
                    <a:pos x="1065" y="175"/>
                  </a:cxn>
                  <a:cxn ang="0">
                    <a:pos x="1070" y="170"/>
                  </a:cxn>
                  <a:cxn ang="0">
                    <a:pos x="1074" y="164"/>
                  </a:cxn>
                  <a:cxn ang="0">
                    <a:pos x="1076" y="157"/>
                  </a:cxn>
                  <a:cxn ang="0">
                    <a:pos x="1073" y="150"/>
                  </a:cxn>
                  <a:cxn ang="0">
                    <a:pos x="1066" y="142"/>
                  </a:cxn>
                </a:cxnLst>
                <a:rect l="0" t="0" r="r" b="b"/>
                <a:pathLst>
                  <a:path w="1076" h="448">
                    <a:moveTo>
                      <a:pt x="1066" y="142"/>
                    </a:moveTo>
                    <a:lnTo>
                      <a:pt x="894" y="84"/>
                    </a:lnTo>
                    <a:lnTo>
                      <a:pt x="818" y="163"/>
                    </a:lnTo>
                    <a:lnTo>
                      <a:pt x="879" y="200"/>
                    </a:lnTo>
                    <a:lnTo>
                      <a:pt x="687" y="287"/>
                    </a:lnTo>
                    <a:lnTo>
                      <a:pt x="593" y="258"/>
                    </a:lnTo>
                    <a:lnTo>
                      <a:pt x="516" y="266"/>
                    </a:lnTo>
                    <a:lnTo>
                      <a:pt x="291" y="165"/>
                    </a:lnTo>
                    <a:lnTo>
                      <a:pt x="249" y="182"/>
                    </a:lnTo>
                    <a:lnTo>
                      <a:pt x="148" y="143"/>
                    </a:lnTo>
                    <a:lnTo>
                      <a:pt x="144" y="125"/>
                    </a:lnTo>
                    <a:lnTo>
                      <a:pt x="366" y="22"/>
                    </a:lnTo>
                    <a:lnTo>
                      <a:pt x="387" y="0"/>
                    </a:lnTo>
                    <a:lnTo>
                      <a:pt x="7" y="156"/>
                    </a:lnTo>
                    <a:lnTo>
                      <a:pt x="6" y="157"/>
                    </a:lnTo>
                    <a:lnTo>
                      <a:pt x="5" y="158"/>
                    </a:lnTo>
                    <a:lnTo>
                      <a:pt x="3" y="160"/>
                    </a:lnTo>
                    <a:lnTo>
                      <a:pt x="1" y="162"/>
                    </a:lnTo>
                    <a:lnTo>
                      <a:pt x="0" y="165"/>
                    </a:lnTo>
                    <a:lnTo>
                      <a:pt x="1" y="168"/>
                    </a:lnTo>
                    <a:lnTo>
                      <a:pt x="4" y="171"/>
                    </a:lnTo>
                    <a:lnTo>
                      <a:pt x="9" y="175"/>
                    </a:lnTo>
                    <a:lnTo>
                      <a:pt x="499" y="431"/>
                    </a:lnTo>
                    <a:lnTo>
                      <a:pt x="500" y="431"/>
                    </a:lnTo>
                    <a:lnTo>
                      <a:pt x="501" y="432"/>
                    </a:lnTo>
                    <a:lnTo>
                      <a:pt x="504" y="434"/>
                    </a:lnTo>
                    <a:lnTo>
                      <a:pt x="508" y="435"/>
                    </a:lnTo>
                    <a:lnTo>
                      <a:pt x="512" y="437"/>
                    </a:lnTo>
                    <a:lnTo>
                      <a:pt x="517" y="439"/>
                    </a:lnTo>
                    <a:lnTo>
                      <a:pt x="523" y="441"/>
                    </a:lnTo>
                    <a:lnTo>
                      <a:pt x="529" y="443"/>
                    </a:lnTo>
                    <a:lnTo>
                      <a:pt x="536" y="444"/>
                    </a:lnTo>
                    <a:lnTo>
                      <a:pt x="544" y="446"/>
                    </a:lnTo>
                    <a:lnTo>
                      <a:pt x="551" y="447"/>
                    </a:lnTo>
                    <a:lnTo>
                      <a:pt x="559" y="448"/>
                    </a:lnTo>
                    <a:lnTo>
                      <a:pt x="567" y="448"/>
                    </a:lnTo>
                    <a:lnTo>
                      <a:pt x="575" y="447"/>
                    </a:lnTo>
                    <a:lnTo>
                      <a:pt x="583" y="445"/>
                    </a:lnTo>
                    <a:lnTo>
                      <a:pt x="592" y="442"/>
                    </a:lnTo>
                    <a:lnTo>
                      <a:pt x="1053" y="182"/>
                    </a:lnTo>
                    <a:lnTo>
                      <a:pt x="1055" y="181"/>
                    </a:lnTo>
                    <a:lnTo>
                      <a:pt x="1059" y="178"/>
                    </a:lnTo>
                    <a:lnTo>
                      <a:pt x="1065" y="175"/>
                    </a:lnTo>
                    <a:lnTo>
                      <a:pt x="1070" y="170"/>
                    </a:lnTo>
                    <a:lnTo>
                      <a:pt x="1074" y="164"/>
                    </a:lnTo>
                    <a:lnTo>
                      <a:pt x="1076" y="157"/>
                    </a:lnTo>
                    <a:lnTo>
                      <a:pt x="1073" y="150"/>
                    </a:lnTo>
                    <a:lnTo>
                      <a:pt x="1066" y="142"/>
                    </a:lnTo>
                    <a:close/>
                  </a:path>
                </a:pathLst>
              </a:custGeom>
              <a:solidFill>
                <a:srgbClr val="DBC4A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1" name="Freeform 216"/>
              <p:cNvSpPr>
                <a:spLocks/>
              </p:cNvSpPr>
              <p:nvPr/>
            </p:nvSpPr>
            <p:spPr bwMode="auto">
              <a:xfrm>
                <a:off x="4409" y="1591"/>
                <a:ext cx="1085" cy="313"/>
              </a:xfrm>
              <a:custGeom>
                <a:avLst/>
                <a:gdLst/>
                <a:ahLst/>
                <a:cxnLst>
                  <a:cxn ang="0">
                    <a:pos x="0" y="9"/>
                  </a:cxn>
                  <a:cxn ang="0">
                    <a:pos x="1" y="25"/>
                  </a:cxn>
                  <a:cxn ang="0">
                    <a:pos x="500" y="296"/>
                  </a:cxn>
                  <a:cxn ang="0">
                    <a:pos x="501" y="297"/>
                  </a:cxn>
                  <a:cxn ang="0">
                    <a:pos x="503" y="298"/>
                  </a:cxn>
                  <a:cxn ang="0">
                    <a:pos x="506" y="299"/>
                  </a:cxn>
                  <a:cxn ang="0">
                    <a:pos x="510" y="301"/>
                  </a:cxn>
                  <a:cxn ang="0">
                    <a:pos x="515" y="303"/>
                  </a:cxn>
                  <a:cxn ang="0">
                    <a:pos x="521" y="305"/>
                  </a:cxn>
                  <a:cxn ang="0">
                    <a:pos x="527" y="308"/>
                  </a:cxn>
                  <a:cxn ang="0">
                    <a:pos x="534" y="310"/>
                  </a:cxn>
                  <a:cxn ang="0">
                    <a:pos x="541" y="311"/>
                  </a:cxn>
                  <a:cxn ang="0">
                    <a:pos x="549" y="313"/>
                  </a:cxn>
                  <a:cxn ang="0">
                    <a:pos x="557" y="313"/>
                  </a:cxn>
                  <a:cxn ang="0">
                    <a:pos x="565" y="313"/>
                  </a:cxn>
                  <a:cxn ang="0">
                    <a:pos x="573" y="311"/>
                  </a:cxn>
                  <a:cxn ang="0">
                    <a:pos x="581" y="309"/>
                  </a:cxn>
                  <a:cxn ang="0">
                    <a:pos x="589" y="305"/>
                  </a:cxn>
                  <a:cxn ang="0">
                    <a:pos x="596" y="301"/>
                  </a:cxn>
                  <a:cxn ang="0">
                    <a:pos x="1075" y="25"/>
                  </a:cxn>
                  <a:cxn ang="0">
                    <a:pos x="1085" y="0"/>
                  </a:cxn>
                  <a:cxn ang="0">
                    <a:pos x="589" y="279"/>
                  </a:cxn>
                  <a:cxn ang="0">
                    <a:pos x="588" y="280"/>
                  </a:cxn>
                  <a:cxn ang="0">
                    <a:pos x="584" y="282"/>
                  </a:cxn>
                  <a:cxn ang="0">
                    <a:pos x="578" y="285"/>
                  </a:cxn>
                  <a:cxn ang="0">
                    <a:pos x="569" y="286"/>
                  </a:cxn>
                  <a:cxn ang="0">
                    <a:pos x="557" y="287"/>
                  </a:cxn>
                  <a:cxn ang="0">
                    <a:pos x="543" y="285"/>
                  </a:cxn>
                  <a:cxn ang="0">
                    <a:pos x="525" y="281"/>
                  </a:cxn>
                  <a:cxn ang="0">
                    <a:pos x="503" y="273"/>
                  </a:cxn>
                  <a:cxn ang="0">
                    <a:pos x="0" y="9"/>
                  </a:cxn>
                </a:cxnLst>
                <a:rect l="0" t="0" r="r" b="b"/>
                <a:pathLst>
                  <a:path w="1085" h="313">
                    <a:moveTo>
                      <a:pt x="0" y="9"/>
                    </a:moveTo>
                    <a:lnTo>
                      <a:pt x="1" y="25"/>
                    </a:lnTo>
                    <a:lnTo>
                      <a:pt x="500" y="296"/>
                    </a:lnTo>
                    <a:lnTo>
                      <a:pt x="501" y="297"/>
                    </a:lnTo>
                    <a:lnTo>
                      <a:pt x="503" y="298"/>
                    </a:lnTo>
                    <a:lnTo>
                      <a:pt x="506" y="299"/>
                    </a:lnTo>
                    <a:lnTo>
                      <a:pt x="510" y="301"/>
                    </a:lnTo>
                    <a:lnTo>
                      <a:pt x="515" y="303"/>
                    </a:lnTo>
                    <a:lnTo>
                      <a:pt x="521" y="305"/>
                    </a:lnTo>
                    <a:lnTo>
                      <a:pt x="527" y="308"/>
                    </a:lnTo>
                    <a:lnTo>
                      <a:pt x="534" y="310"/>
                    </a:lnTo>
                    <a:lnTo>
                      <a:pt x="541" y="311"/>
                    </a:lnTo>
                    <a:lnTo>
                      <a:pt x="549" y="313"/>
                    </a:lnTo>
                    <a:lnTo>
                      <a:pt x="557" y="313"/>
                    </a:lnTo>
                    <a:lnTo>
                      <a:pt x="565" y="313"/>
                    </a:lnTo>
                    <a:lnTo>
                      <a:pt x="573" y="311"/>
                    </a:lnTo>
                    <a:lnTo>
                      <a:pt x="581" y="309"/>
                    </a:lnTo>
                    <a:lnTo>
                      <a:pt x="589" y="305"/>
                    </a:lnTo>
                    <a:lnTo>
                      <a:pt x="596" y="301"/>
                    </a:lnTo>
                    <a:lnTo>
                      <a:pt x="1075" y="25"/>
                    </a:lnTo>
                    <a:lnTo>
                      <a:pt x="1085" y="0"/>
                    </a:lnTo>
                    <a:lnTo>
                      <a:pt x="589" y="279"/>
                    </a:lnTo>
                    <a:lnTo>
                      <a:pt x="588" y="280"/>
                    </a:lnTo>
                    <a:lnTo>
                      <a:pt x="584" y="282"/>
                    </a:lnTo>
                    <a:lnTo>
                      <a:pt x="578" y="285"/>
                    </a:lnTo>
                    <a:lnTo>
                      <a:pt x="569" y="286"/>
                    </a:lnTo>
                    <a:lnTo>
                      <a:pt x="557" y="287"/>
                    </a:lnTo>
                    <a:lnTo>
                      <a:pt x="543" y="285"/>
                    </a:lnTo>
                    <a:lnTo>
                      <a:pt x="525" y="281"/>
                    </a:lnTo>
                    <a:lnTo>
                      <a:pt x="503" y="273"/>
                    </a:lnTo>
                    <a:lnTo>
                      <a:pt x="0" y="9"/>
                    </a:lnTo>
                    <a:close/>
                  </a:path>
                </a:pathLst>
              </a:custGeom>
              <a:solidFill>
                <a:srgbClr val="A08975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2" name="Freeform 217"/>
              <p:cNvSpPr>
                <a:spLocks/>
              </p:cNvSpPr>
              <p:nvPr/>
            </p:nvSpPr>
            <p:spPr bwMode="auto">
              <a:xfrm>
                <a:off x="4814" y="1562"/>
                <a:ext cx="325" cy="116"/>
              </a:xfrm>
              <a:custGeom>
                <a:avLst/>
                <a:gdLst/>
                <a:ahLst/>
                <a:cxnLst>
                  <a:cxn ang="0">
                    <a:pos x="66" y="0"/>
                  </a:cxn>
                  <a:cxn ang="0">
                    <a:pos x="0" y="24"/>
                  </a:cxn>
                  <a:cxn ang="0">
                    <a:pos x="2" y="38"/>
                  </a:cxn>
                  <a:cxn ang="0">
                    <a:pos x="177" y="116"/>
                  </a:cxn>
                  <a:cxn ang="0">
                    <a:pos x="195" y="116"/>
                  </a:cxn>
                  <a:cxn ang="0">
                    <a:pos x="325" y="61"/>
                  </a:cxn>
                  <a:cxn ang="0">
                    <a:pos x="66" y="0"/>
                  </a:cxn>
                </a:cxnLst>
                <a:rect l="0" t="0" r="r" b="b"/>
                <a:pathLst>
                  <a:path w="325" h="116">
                    <a:moveTo>
                      <a:pt x="66" y="0"/>
                    </a:moveTo>
                    <a:lnTo>
                      <a:pt x="0" y="24"/>
                    </a:lnTo>
                    <a:lnTo>
                      <a:pt x="2" y="38"/>
                    </a:lnTo>
                    <a:lnTo>
                      <a:pt x="177" y="116"/>
                    </a:lnTo>
                    <a:lnTo>
                      <a:pt x="195" y="116"/>
                    </a:lnTo>
                    <a:lnTo>
                      <a:pt x="325" y="61"/>
                    </a:lnTo>
                    <a:lnTo>
                      <a:pt x="6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3" name="Freeform 218"/>
              <p:cNvSpPr>
                <a:spLocks/>
              </p:cNvSpPr>
              <p:nvPr/>
            </p:nvSpPr>
            <p:spPr bwMode="auto">
              <a:xfrm>
                <a:off x="4532" y="1361"/>
                <a:ext cx="476" cy="219"/>
              </a:xfrm>
              <a:custGeom>
                <a:avLst/>
                <a:gdLst/>
                <a:ahLst/>
                <a:cxnLst>
                  <a:cxn ang="0">
                    <a:pos x="3" y="156"/>
                  </a:cxn>
                  <a:cxn ang="0">
                    <a:pos x="366" y="5"/>
                  </a:cxn>
                  <a:cxn ang="0">
                    <a:pos x="476" y="0"/>
                  </a:cxn>
                  <a:cxn ang="0">
                    <a:pos x="460" y="43"/>
                  </a:cxn>
                  <a:cxn ang="0">
                    <a:pos x="126" y="219"/>
                  </a:cxn>
                  <a:cxn ang="0">
                    <a:pos x="0" y="175"/>
                  </a:cxn>
                  <a:cxn ang="0">
                    <a:pos x="3" y="156"/>
                  </a:cxn>
                </a:cxnLst>
                <a:rect l="0" t="0" r="r" b="b"/>
                <a:pathLst>
                  <a:path w="476" h="219">
                    <a:moveTo>
                      <a:pt x="3" y="156"/>
                    </a:moveTo>
                    <a:lnTo>
                      <a:pt x="366" y="5"/>
                    </a:lnTo>
                    <a:lnTo>
                      <a:pt x="476" y="0"/>
                    </a:lnTo>
                    <a:lnTo>
                      <a:pt x="460" y="43"/>
                    </a:lnTo>
                    <a:lnTo>
                      <a:pt x="126" y="219"/>
                    </a:lnTo>
                    <a:lnTo>
                      <a:pt x="0" y="175"/>
                    </a:lnTo>
                    <a:lnTo>
                      <a:pt x="3" y="15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4" name="Freeform 219"/>
              <p:cNvSpPr>
                <a:spLocks/>
              </p:cNvSpPr>
              <p:nvPr/>
            </p:nvSpPr>
            <p:spPr bwMode="auto">
              <a:xfrm>
                <a:off x="4678" y="1444"/>
                <a:ext cx="193" cy="107"/>
              </a:xfrm>
              <a:custGeom>
                <a:avLst/>
                <a:gdLst/>
                <a:ahLst/>
                <a:cxnLst>
                  <a:cxn ang="0">
                    <a:pos x="188" y="0"/>
                  </a:cxn>
                  <a:cxn ang="0">
                    <a:pos x="4" y="84"/>
                  </a:cxn>
                  <a:cxn ang="0">
                    <a:pos x="0" y="107"/>
                  </a:cxn>
                  <a:cxn ang="0">
                    <a:pos x="193" y="14"/>
                  </a:cxn>
                  <a:cxn ang="0">
                    <a:pos x="188" y="0"/>
                  </a:cxn>
                </a:cxnLst>
                <a:rect l="0" t="0" r="r" b="b"/>
                <a:pathLst>
                  <a:path w="193" h="107">
                    <a:moveTo>
                      <a:pt x="188" y="0"/>
                    </a:moveTo>
                    <a:lnTo>
                      <a:pt x="4" y="84"/>
                    </a:lnTo>
                    <a:lnTo>
                      <a:pt x="0" y="107"/>
                    </a:lnTo>
                    <a:lnTo>
                      <a:pt x="193" y="14"/>
                    </a:lnTo>
                    <a:lnTo>
                      <a:pt x="188" y="0"/>
                    </a:lnTo>
                    <a:close/>
                  </a:path>
                </a:pathLst>
              </a:custGeom>
              <a:solidFill>
                <a:srgbClr val="A0A0A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5" name="Freeform 220"/>
              <p:cNvSpPr>
                <a:spLocks/>
              </p:cNvSpPr>
              <p:nvPr/>
            </p:nvSpPr>
            <p:spPr bwMode="auto">
              <a:xfrm>
                <a:off x="4766" y="1135"/>
                <a:ext cx="604" cy="483"/>
              </a:xfrm>
              <a:custGeom>
                <a:avLst/>
                <a:gdLst/>
                <a:ahLst/>
                <a:cxnLst>
                  <a:cxn ang="0">
                    <a:pos x="77" y="60"/>
                  </a:cxn>
                  <a:cxn ang="0">
                    <a:pos x="74" y="71"/>
                  </a:cxn>
                  <a:cxn ang="0">
                    <a:pos x="67" y="101"/>
                  </a:cxn>
                  <a:cxn ang="0">
                    <a:pos x="57" y="144"/>
                  </a:cxn>
                  <a:cxn ang="0">
                    <a:pos x="45" y="195"/>
                  </a:cxn>
                  <a:cxn ang="0">
                    <a:pos x="31" y="248"/>
                  </a:cxn>
                  <a:cxn ang="0">
                    <a:pos x="19" y="300"/>
                  </a:cxn>
                  <a:cxn ang="0">
                    <a:pos x="8" y="345"/>
                  </a:cxn>
                  <a:cxn ang="0">
                    <a:pos x="0" y="377"/>
                  </a:cxn>
                  <a:cxn ang="0">
                    <a:pos x="208" y="483"/>
                  </a:cxn>
                  <a:cxn ang="0">
                    <a:pos x="511" y="348"/>
                  </a:cxn>
                  <a:cxn ang="0">
                    <a:pos x="604" y="108"/>
                  </a:cxn>
                  <a:cxn ang="0">
                    <a:pos x="391" y="0"/>
                  </a:cxn>
                  <a:cxn ang="0">
                    <a:pos x="77" y="60"/>
                  </a:cxn>
                </a:cxnLst>
                <a:rect l="0" t="0" r="r" b="b"/>
                <a:pathLst>
                  <a:path w="604" h="483">
                    <a:moveTo>
                      <a:pt x="77" y="60"/>
                    </a:moveTo>
                    <a:lnTo>
                      <a:pt x="74" y="71"/>
                    </a:lnTo>
                    <a:lnTo>
                      <a:pt x="67" y="101"/>
                    </a:lnTo>
                    <a:lnTo>
                      <a:pt x="57" y="144"/>
                    </a:lnTo>
                    <a:lnTo>
                      <a:pt x="45" y="195"/>
                    </a:lnTo>
                    <a:lnTo>
                      <a:pt x="31" y="248"/>
                    </a:lnTo>
                    <a:lnTo>
                      <a:pt x="19" y="300"/>
                    </a:lnTo>
                    <a:lnTo>
                      <a:pt x="8" y="345"/>
                    </a:lnTo>
                    <a:lnTo>
                      <a:pt x="0" y="377"/>
                    </a:lnTo>
                    <a:lnTo>
                      <a:pt x="208" y="483"/>
                    </a:lnTo>
                    <a:lnTo>
                      <a:pt x="511" y="348"/>
                    </a:lnTo>
                    <a:lnTo>
                      <a:pt x="604" y="108"/>
                    </a:lnTo>
                    <a:lnTo>
                      <a:pt x="391" y="0"/>
                    </a:lnTo>
                    <a:lnTo>
                      <a:pt x="77" y="6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6" name="Freeform 221"/>
              <p:cNvSpPr>
                <a:spLocks/>
              </p:cNvSpPr>
              <p:nvPr/>
            </p:nvSpPr>
            <p:spPr bwMode="auto">
              <a:xfrm>
                <a:off x="4870" y="1152"/>
                <a:ext cx="466" cy="165"/>
              </a:xfrm>
              <a:custGeom>
                <a:avLst/>
                <a:gdLst/>
                <a:ahLst/>
                <a:cxnLst>
                  <a:cxn ang="0">
                    <a:pos x="0" y="59"/>
                  </a:cxn>
                  <a:cxn ang="0">
                    <a:pos x="284" y="0"/>
                  </a:cxn>
                  <a:cxn ang="0">
                    <a:pos x="466" y="93"/>
                  </a:cxn>
                  <a:cxn ang="0">
                    <a:pos x="196" y="165"/>
                  </a:cxn>
                  <a:cxn ang="0">
                    <a:pos x="0" y="59"/>
                  </a:cxn>
                </a:cxnLst>
                <a:rect l="0" t="0" r="r" b="b"/>
                <a:pathLst>
                  <a:path w="466" h="165">
                    <a:moveTo>
                      <a:pt x="0" y="59"/>
                    </a:moveTo>
                    <a:lnTo>
                      <a:pt x="284" y="0"/>
                    </a:lnTo>
                    <a:lnTo>
                      <a:pt x="466" y="93"/>
                    </a:lnTo>
                    <a:lnTo>
                      <a:pt x="196" y="165"/>
                    </a:lnTo>
                    <a:lnTo>
                      <a:pt x="0" y="59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7" name="Freeform 222"/>
              <p:cNvSpPr>
                <a:spLocks/>
              </p:cNvSpPr>
              <p:nvPr/>
            </p:nvSpPr>
            <p:spPr bwMode="auto">
              <a:xfrm>
                <a:off x="4793" y="1227"/>
                <a:ext cx="263" cy="370"/>
              </a:xfrm>
              <a:custGeom>
                <a:avLst/>
                <a:gdLst/>
                <a:ahLst/>
                <a:cxnLst>
                  <a:cxn ang="0">
                    <a:pos x="64" y="0"/>
                  </a:cxn>
                  <a:cxn ang="0">
                    <a:pos x="263" y="105"/>
                  </a:cxn>
                  <a:cxn ang="0">
                    <a:pos x="181" y="370"/>
                  </a:cxn>
                  <a:cxn ang="0">
                    <a:pos x="0" y="274"/>
                  </a:cxn>
                  <a:cxn ang="0">
                    <a:pos x="64" y="0"/>
                  </a:cxn>
                </a:cxnLst>
                <a:rect l="0" t="0" r="r" b="b"/>
                <a:pathLst>
                  <a:path w="263" h="370">
                    <a:moveTo>
                      <a:pt x="64" y="0"/>
                    </a:moveTo>
                    <a:lnTo>
                      <a:pt x="263" y="105"/>
                    </a:lnTo>
                    <a:lnTo>
                      <a:pt x="181" y="370"/>
                    </a:lnTo>
                    <a:lnTo>
                      <a:pt x="0" y="274"/>
                    </a:lnTo>
                    <a:lnTo>
                      <a:pt x="64" y="0"/>
                    </a:lnTo>
                    <a:close/>
                  </a:path>
                </a:pathLst>
              </a:custGeom>
              <a:solidFill>
                <a:srgbClr val="D8D8D8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8" name="Freeform 223"/>
              <p:cNvSpPr>
                <a:spLocks/>
              </p:cNvSpPr>
              <p:nvPr/>
            </p:nvSpPr>
            <p:spPr bwMode="auto">
              <a:xfrm>
                <a:off x="4997" y="1293"/>
                <a:ext cx="423" cy="356"/>
              </a:xfrm>
              <a:custGeom>
                <a:avLst/>
                <a:gdLst/>
                <a:ahLst/>
                <a:cxnLst>
                  <a:cxn ang="0">
                    <a:pos x="320" y="0"/>
                  </a:cxn>
                  <a:cxn ang="0">
                    <a:pos x="105" y="57"/>
                  </a:cxn>
                  <a:cxn ang="0">
                    <a:pos x="90" y="54"/>
                  </a:cxn>
                  <a:cxn ang="0">
                    <a:pos x="0" y="307"/>
                  </a:cxn>
                  <a:cxn ang="0">
                    <a:pos x="57" y="314"/>
                  </a:cxn>
                  <a:cxn ang="0">
                    <a:pos x="175" y="356"/>
                  </a:cxn>
                  <a:cxn ang="0">
                    <a:pos x="372" y="263"/>
                  </a:cxn>
                  <a:cxn ang="0">
                    <a:pos x="423" y="114"/>
                  </a:cxn>
                  <a:cxn ang="0">
                    <a:pos x="320" y="0"/>
                  </a:cxn>
                </a:cxnLst>
                <a:rect l="0" t="0" r="r" b="b"/>
                <a:pathLst>
                  <a:path w="423" h="356">
                    <a:moveTo>
                      <a:pt x="320" y="0"/>
                    </a:moveTo>
                    <a:lnTo>
                      <a:pt x="105" y="57"/>
                    </a:lnTo>
                    <a:lnTo>
                      <a:pt x="90" y="54"/>
                    </a:lnTo>
                    <a:lnTo>
                      <a:pt x="0" y="307"/>
                    </a:lnTo>
                    <a:lnTo>
                      <a:pt x="57" y="314"/>
                    </a:lnTo>
                    <a:lnTo>
                      <a:pt x="175" y="356"/>
                    </a:lnTo>
                    <a:lnTo>
                      <a:pt x="372" y="263"/>
                    </a:lnTo>
                    <a:lnTo>
                      <a:pt x="423" y="114"/>
                    </a:lnTo>
                    <a:lnTo>
                      <a:pt x="32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9" name="Freeform 224"/>
              <p:cNvSpPr>
                <a:spLocks/>
              </p:cNvSpPr>
              <p:nvPr/>
            </p:nvSpPr>
            <p:spPr bwMode="auto">
              <a:xfrm>
                <a:off x="5073" y="1264"/>
                <a:ext cx="262" cy="108"/>
              </a:xfrm>
              <a:custGeom>
                <a:avLst/>
                <a:gdLst/>
                <a:ahLst/>
                <a:cxnLst>
                  <a:cxn ang="0">
                    <a:pos x="0" y="69"/>
                  </a:cxn>
                  <a:cxn ang="0">
                    <a:pos x="45" y="108"/>
                  </a:cxn>
                  <a:cxn ang="0">
                    <a:pos x="244" y="45"/>
                  </a:cxn>
                  <a:cxn ang="0">
                    <a:pos x="262" y="0"/>
                  </a:cxn>
                  <a:cxn ang="0">
                    <a:pos x="0" y="69"/>
                  </a:cxn>
                </a:cxnLst>
                <a:rect l="0" t="0" r="r" b="b"/>
                <a:pathLst>
                  <a:path w="262" h="108">
                    <a:moveTo>
                      <a:pt x="0" y="69"/>
                    </a:moveTo>
                    <a:lnTo>
                      <a:pt x="45" y="108"/>
                    </a:lnTo>
                    <a:lnTo>
                      <a:pt x="244" y="45"/>
                    </a:lnTo>
                    <a:lnTo>
                      <a:pt x="262" y="0"/>
                    </a:lnTo>
                    <a:lnTo>
                      <a:pt x="0" y="69"/>
                    </a:lnTo>
                    <a:close/>
                  </a:path>
                </a:pathLst>
              </a:custGeom>
              <a:solidFill>
                <a:srgbClr val="A0A0A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0" name="Freeform 225"/>
              <p:cNvSpPr>
                <a:spLocks/>
              </p:cNvSpPr>
              <p:nvPr/>
            </p:nvSpPr>
            <p:spPr bwMode="auto">
              <a:xfrm>
                <a:off x="5000" y="1358"/>
                <a:ext cx="106" cy="226"/>
              </a:xfrm>
              <a:custGeom>
                <a:avLst/>
                <a:gdLst/>
                <a:ahLst/>
                <a:cxnLst>
                  <a:cxn ang="0">
                    <a:pos x="69" y="0"/>
                  </a:cxn>
                  <a:cxn ang="0">
                    <a:pos x="0" y="226"/>
                  </a:cxn>
                  <a:cxn ang="0">
                    <a:pos x="46" y="220"/>
                  </a:cxn>
                  <a:cxn ang="0">
                    <a:pos x="106" y="29"/>
                  </a:cxn>
                  <a:cxn ang="0">
                    <a:pos x="69" y="0"/>
                  </a:cxn>
                </a:cxnLst>
                <a:rect l="0" t="0" r="r" b="b"/>
                <a:pathLst>
                  <a:path w="106" h="226">
                    <a:moveTo>
                      <a:pt x="69" y="0"/>
                    </a:moveTo>
                    <a:lnTo>
                      <a:pt x="0" y="226"/>
                    </a:lnTo>
                    <a:lnTo>
                      <a:pt x="46" y="220"/>
                    </a:lnTo>
                    <a:lnTo>
                      <a:pt x="106" y="29"/>
                    </a:lnTo>
                    <a:lnTo>
                      <a:pt x="69" y="0"/>
                    </a:lnTo>
                    <a:close/>
                  </a:path>
                </a:pathLst>
              </a:custGeom>
              <a:solidFill>
                <a:srgbClr val="A0A0A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1" name="Freeform 226"/>
              <p:cNvSpPr>
                <a:spLocks/>
              </p:cNvSpPr>
              <p:nvPr/>
            </p:nvSpPr>
            <p:spPr bwMode="auto">
              <a:xfrm>
                <a:off x="5133" y="1334"/>
                <a:ext cx="255" cy="133"/>
              </a:xfrm>
              <a:custGeom>
                <a:avLst/>
                <a:gdLst/>
                <a:ahLst/>
                <a:cxnLst>
                  <a:cxn ang="0">
                    <a:pos x="0" y="51"/>
                  </a:cxn>
                  <a:cxn ang="0">
                    <a:pos x="185" y="0"/>
                  </a:cxn>
                  <a:cxn ang="0">
                    <a:pos x="255" y="75"/>
                  </a:cxn>
                  <a:cxn ang="0">
                    <a:pos x="103" y="133"/>
                  </a:cxn>
                  <a:cxn ang="0">
                    <a:pos x="0" y="51"/>
                  </a:cxn>
                </a:cxnLst>
                <a:rect l="0" t="0" r="r" b="b"/>
                <a:pathLst>
                  <a:path w="255" h="133">
                    <a:moveTo>
                      <a:pt x="0" y="51"/>
                    </a:moveTo>
                    <a:lnTo>
                      <a:pt x="185" y="0"/>
                    </a:lnTo>
                    <a:lnTo>
                      <a:pt x="255" y="75"/>
                    </a:lnTo>
                    <a:lnTo>
                      <a:pt x="103" y="133"/>
                    </a:lnTo>
                    <a:lnTo>
                      <a:pt x="0" y="51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2" name="Freeform 227"/>
              <p:cNvSpPr>
                <a:spLocks/>
              </p:cNvSpPr>
              <p:nvPr/>
            </p:nvSpPr>
            <p:spPr bwMode="auto">
              <a:xfrm>
                <a:off x="5066" y="1401"/>
                <a:ext cx="152" cy="226"/>
              </a:xfrm>
              <a:custGeom>
                <a:avLst/>
                <a:gdLst/>
                <a:ahLst/>
                <a:cxnLst>
                  <a:cxn ang="0">
                    <a:pos x="54" y="0"/>
                  </a:cxn>
                  <a:cxn ang="0">
                    <a:pos x="0" y="182"/>
                  </a:cxn>
                  <a:cxn ang="0">
                    <a:pos x="102" y="226"/>
                  </a:cxn>
                  <a:cxn ang="0">
                    <a:pos x="152" y="77"/>
                  </a:cxn>
                  <a:cxn ang="0">
                    <a:pos x="54" y="0"/>
                  </a:cxn>
                </a:cxnLst>
                <a:rect l="0" t="0" r="r" b="b"/>
                <a:pathLst>
                  <a:path w="152" h="226">
                    <a:moveTo>
                      <a:pt x="54" y="0"/>
                    </a:moveTo>
                    <a:lnTo>
                      <a:pt x="0" y="182"/>
                    </a:lnTo>
                    <a:lnTo>
                      <a:pt x="102" y="226"/>
                    </a:lnTo>
                    <a:lnTo>
                      <a:pt x="152" y="77"/>
                    </a:lnTo>
                    <a:lnTo>
                      <a:pt x="54" y="0"/>
                    </a:lnTo>
                    <a:close/>
                  </a:path>
                </a:pathLst>
              </a:custGeom>
              <a:solidFill>
                <a:srgbClr val="D8D8D8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3" name="Freeform 228"/>
              <p:cNvSpPr>
                <a:spLocks/>
              </p:cNvSpPr>
              <p:nvPr/>
            </p:nvSpPr>
            <p:spPr bwMode="auto">
              <a:xfrm>
                <a:off x="5203" y="1431"/>
                <a:ext cx="184" cy="176"/>
              </a:xfrm>
              <a:custGeom>
                <a:avLst/>
                <a:gdLst/>
                <a:ahLst/>
                <a:cxnLst>
                  <a:cxn ang="0">
                    <a:pos x="33" y="54"/>
                  </a:cxn>
                  <a:cxn ang="0">
                    <a:pos x="0" y="176"/>
                  </a:cxn>
                  <a:cxn ang="0">
                    <a:pos x="149" y="109"/>
                  </a:cxn>
                  <a:cxn ang="0">
                    <a:pos x="184" y="0"/>
                  </a:cxn>
                  <a:cxn ang="0">
                    <a:pos x="33" y="54"/>
                  </a:cxn>
                </a:cxnLst>
                <a:rect l="0" t="0" r="r" b="b"/>
                <a:pathLst>
                  <a:path w="184" h="176">
                    <a:moveTo>
                      <a:pt x="33" y="54"/>
                    </a:moveTo>
                    <a:lnTo>
                      <a:pt x="0" y="176"/>
                    </a:lnTo>
                    <a:lnTo>
                      <a:pt x="149" y="109"/>
                    </a:lnTo>
                    <a:lnTo>
                      <a:pt x="184" y="0"/>
                    </a:lnTo>
                    <a:lnTo>
                      <a:pt x="33" y="54"/>
                    </a:lnTo>
                    <a:close/>
                  </a:path>
                </a:pathLst>
              </a:custGeom>
              <a:solidFill>
                <a:srgbClr val="A0A0A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4" name="Freeform 229"/>
              <p:cNvSpPr>
                <a:spLocks/>
              </p:cNvSpPr>
              <p:nvPr/>
            </p:nvSpPr>
            <p:spPr bwMode="auto">
              <a:xfrm>
                <a:off x="4549" y="1525"/>
                <a:ext cx="108" cy="39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08" y="10"/>
                  </a:cxn>
                  <a:cxn ang="0">
                    <a:pos x="107" y="39"/>
                  </a:cxn>
                  <a:cxn ang="0">
                    <a:pos x="0" y="0"/>
                  </a:cxn>
                </a:cxnLst>
                <a:rect l="0" t="0" r="r" b="b"/>
                <a:pathLst>
                  <a:path w="108" h="39">
                    <a:moveTo>
                      <a:pt x="0" y="0"/>
                    </a:moveTo>
                    <a:lnTo>
                      <a:pt x="108" y="10"/>
                    </a:lnTo>
                    <a:lnTo>
                      <a:pt x="107" y="3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8D8D8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5" name="Freeform 230"/>
              <p:cNvSpPr>
                <a:spLocks/>
              </p:cNvSpPr>
              <p:nvPr/>
            </p:nvSpPr>
            <p:spPr bwMode="auto">
              <a:xfrm>
                <a:off x="4589" y="1430"/>
                <a:ext cx="196" cy="85"/>
              </a:xfrm>
              <a:custGeom>
                <a:avLst/>
                <a:gdLst/>
                <a:ahLst/>
                <a:cxnLst>
                  <a:cxn ang="0">
                    <a:pos x="0" y="81"/>
                  </a:cxn>
                  <a:cxn ang="0">
                    <a:pos x="78" y="85"/>
                  </a:cxn>
                  <a:cxn ang="0">
                    <a:pos x="183" y="40"/>
                  </a:cxn>
                  <a:cxn ang="0">
                    <a:pos x="196" y="0"/>
                  </a:cxn>
                  <a:cxn ang="0">
                    <a:pos x="0" y="81"/>
                  </a:cxn>
                </a:cxnLst>
                <a:rect l="0" t="0" r="r" b="b"/>
                <a:pathLst>
                  <a:path w="196" h="85">
                    <a:moveTo>
                      <a:pt x="0" y="81"/>
                    </a:moveTo>
                    <a:lnTo>
                      <a:pt x="78" y="85"/>
                    </a:lnTo>
                    <a:lnTo>
                      <a:pt x="183" y="40"/>
                    </a:lnTo>
                    <a:lnTo>
                      <a:pt x="196" y="0"/>
                    </a:lnTo>
                    <a:lnTo>
                      <a:pt x="0" y="81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6" name="Freeform 231"/>
              <p:cNvSpPr>
                <a:spLocks/>
              </p:cNvSpPr>
              <p:nvPr/>
            </p:nvSpPr>
            <p:spPr bwMode="auto">
              <a:xfrm>
                <a:off x="4632" y="1434"/>
                <a:ext cx="156" cy="70"/>
              </a:xfrm>
              <a:custGeom>
                <a:avLst/>
                <a:gdLst/>
                <a:ahLst/>
                <a:cxnLst>
                  <a:cxn ang="0">
                    <a:pos x="0" y="69"/>
                  </a:cxn>
                  <a:cxn ang="0">
                    <a:pos x="156" y="0"/>
                  </a:cxn>
                  <a:cxn ang="0">
                    <a:pos x="152" y="6"/>
                  </a:cxn>
                  <a:cxn ang="0">
                    <a:pos x="7" y="70"/>
                  </a:cxn>
                  <a:cxn ang="0">
                    <a:pos x="0" y="69"/>
                  </a:cxn>
                </a:cxnLst>
                <a:rect l="0" t="0" r="r" b="b"/>
                <a:pathLst>
                  <a:path w="156" h="70">
                    <a:moveTo>
                      <a:pt x="0" y="69"/>
                    </a:moveTo>
                    <a:lnTo>
                      <a:pt x="156" y="0"/>
                    </a:lnTo>
                    <a:lnTo>
                      <a:pt x="152" y="6"/>
                    </a:lnTo>
                    <a:lnTo>
                      <a:pt x="7" y="70"/>
                    </a:lnTo>
                    <a:lnTo>
                      <a:pt x="0" y="6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7" name="Freeform 232"/>
              <p:cNvSpPr>
                <a:spLocks/>
              </p:cNvSpPr>
              <p:nvPr/>
            </p:nvSpPr>
            <p:spPr bwMode="auto">
              <a:xfrm>
                <a:off x="4654" y="1439"/>
                <a:ext cx="144" cy="67"/>
              </a:xfrm>
              <a:custGeom>
                <a:avLst/>
                <a:gdLst/>
                <a:ahLst/>
                <a:cxnLst>
                  <a:cxn ang="0">
                    <a:pos x="0" y="66"/>
                  </a:cxn>
                  <a:cxn ang="0">
                    <a:pos x="144" y="0"/>
                  </a:cxn>
                  <a:cxn ang="0">
                    <a:pos x="140" y="6"/>
                  </a:cxn>
                  <a:cxn ang="0">
                    <a:pos x="6" y="67"/>
                  </a:cxn>
                  <a:cxn ang="0">
                    <a:pos x="0" y="66"/>
                  </a:cxn>
                </a:cxnLst>
                <a:rect l="0" t="0" r="r" b="b"/>
                <a:pathLst>
                  <a:path w="144" h="67">
                    <a:moveTo>
                      <a:pt x="0" y="66"/>
                    </a:moveTo>
                    <a:lnTo>
                      <a:pt x="144" y="0"/>
                    </a:lnTo>
                    <a:lnTo>
                      <a:pt x="140" y="6"/>
                    </a:lnTo>
                    <a:lnTo>
                      <a:pt x="6" y="67"/>
                    </a:lnTo>
                    <a:lnTo>
                      <a:pt x="0" y="6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8" name="Freeform 233"/>
              <p:cNvSpPr>
                <a:spLocks/>
              </p:cNvSpPr>
              <p:nvPr/>
            </p:nvSpPr>
            <p:spPr bwMode="auto">
              <a:xfrm>
                <a:off x="4831" y="1589"/>
                <a:ext cx="286" cy="8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3" y="9"/>
                  </a:cxn>
                  <a:cxn ang="0">
                    <a:pos x="153" y="75"/>
                  </a:cxn>
                  <a:cxn ang="0">
                    <a:pos x="154" y="76"/>
                  </a:cxn>
                  <a:cxn ang="0">
                    <a:pos x="156" y="76"/>
                  </a:cxn>
                  <a:cxn ang="0">
                    <a:pos x="158" y="78"/>
                  </a:cxn>
                  <a:cxn ang="0">
                    <a:pos x="162" y="79"/>
                  </a:cxn>
                  <a:cxn ang="0">
                    <a:pos x="166" y="80"/>
                  </a:cxn>
                  <a:cxn ang="0">
                    <a:pos x="171" y="80"/>
                  </a:cxn>
                  <a:cxn ang="0">
                    <a:pos x="177" y="79"/>
                  </a:cxn>
                  <a:cxn ang="0">
                    <a:pos x="184" y="76"/>
                  </a:cxn>
                  <a:cxn ang="0">
                    <a:pos x="286" y="33"/>
                  </a:cxn>
                  <a:cxn ang="0">
                    <a:pos x="273" y="31"/>
                  </a:cxn>
                  <a:cxn ang="0">
                    <a:pos x="180" y="68"/>
                  </a:cxn>
                  <a:cxn ang="0">
                    <a:pos x="179" y="68"/>
                  </a:cxn>
                  <a:cxn ang="0">
                    <a:pos x="178" y="68"/>
                  </a:cxn>
                  <a:cxn ang="0">
                    <a:pos x="175" y="69"/>
                  </a:cxn>
                  <a:cxn ang="0">
                    <a:pos x="172" y="69"/>
                  </a:cxn>
                  <a:cxn ang="0">
                    <a:pos x="169" y="69"/>
                  </a:cxn>
                  <a:cxn ang="0">
                    <a:pos x="164" y="69"/>
                  </a:cxn>
                  <a:cxn ang="0">
                    <a:pos x="159" y="69"/>
                  </a:cxn>
                  <a:cxn ang="0">
                    <a:pos x="155" y="67"/>
                  </a:cxn>
                  <a:cxn ang="0">
                    <a:pos x="0" y="0"/>
                  </a:cxn>
                </a:cxnLst>
                <a:rect l="0" t="0" r="r" b="b"/>
                <a:pathLst>
                  <a:path w="286" h="80">
                    <a:moveTo>
                      <a:pt x="0" y="0"/>
                    </a:moveTo>
                    <a:lnTo>
                      <a:pt x="3" y="9"/>
                    </a:lnTo>
                    <a:lnTo>
                      <a:pt x="153" y="75"/>
                    </a:lnTo>
                    <a:lnTo>
                      <a:pt x="154" y="76"/>
                    </a:lnTo>
                    <a:lnTo>
                      <a:pt x="156" y="76"/>
                    </a:lnTo>
                    <a:lnTo>
                      <a:pt x="158" y="78"/>
                    </a:lnTo>
                    <a:lnTo>
                      <a:pt x="162" y="79"/>
                    </a:lnTo>
                    <a:lnTo>
                      <a:pt x="166" y="80"/>
                    </a:lnTo>
                    <a:lnTo>
                      <a:pt x="171" y="80"/>
                    </a:lnTo>
                    <a:lnTo>
                      <a:pt x="177" y="79"/>
                    </a:lnTo>
                    <a:lnTo>
                      <a:pt x="184" y="76"/>
                    </a:lnTo>
                    <a:lnTo>
                      <a:pt x="286" y="33"/>
                    </a:lnTo>
                    <a:lnTo>
                      <a:pt x="273" y="31"/>
                    </a:lnTo>
                    <a:lnTo>
                      <a:pt x="180" y="68"/>
                    </a:lnTo>
                    <a:lnTo>
                      <a:pt x="179" y="68"/>
                    </a:lnTo>
                    <a:lnTo>
                      <a:pt x="178" y="68"/>
                    </a:lnTo>
                    <a:lnTo>
                      <a:pt x="175" y="69"/>
                    </a:lnTo>
                    <a:lnTo>
                      <a:pt x="172" y="69"/>
                    </a:lnTo>
                    <a:lnTo>
                      <a:pt x="169" y="69"/>
                    </a:lnTo>
                    <a:lnTo>
                      <a:pt x="164" y="69"/>
                    </a:lnTo>
                    <a:lnTo>
                      <a:pt x="159" y="69"/>
                    </a:lnTo>
                    <a:lnTo>
                      <a:pt x="155" y="6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0A0A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9" name="Freeform 234"/>
              <p:cNvSpPr>
                <a:spLocks/>
              </p:cNvSpPr>
              <p:nvPr/>
            </p:nvSpPr>
            <p:spPr bwMode="auto">
              <a:xfrm>
                <a:off x="4850" y="1573"/>
                <a:ext cx="236" cy="71"/>
              </a:xfrm>
              <a:custGeom>
                <a:avLst/>
                <a:gdLst/>
                <a:ahLst/>
                <a:cxnLst>
                  <a:cxn ang="0">
                    <a:pos x="25" y="0"/>
                  </a:cxn>
                  <a:cxn ang="0">
                    <a:pos x="0" y="11"/>
                  </a:cxn>
                  <a:cxn ang="0">
                    <a:pos x="134" y="66"/>
                  </a:cxn>
                  <a:cxn ang="0">
                    <a:pos x="134" y="67"/>
                  </a:cxn>
                  <a:cxn ang="0">
                    <a:pos x="137" y="67"/>
                  </a:cxn>
                  <a:cxn ang="0">
                    <a:pos x="140" y="68"/>
                  </a:cxn>
                  <a:cxn ang="0">
                    <a:pos x="144" y="69"/>
                  </a:cxn>
                  <a:cxn ang="0">
                    <a:pos x="148" y="70"/>
                  </a:cxn>
                  <a:cxn ang="0">
                    <a:pos x="152" y="71"/>
                  </a:cxn>
                  <a:cxn ang="0">
                    <a:pos x="158" y="71"/>
                  </a:cxn>
                  <a:cxn ang="0">
                    <a:pos x="162" y="70"/>
                  </a:cxn>
                  <a:cxn ang="0">
                    <a:pos x="236" y="42"/>
                  </a:cxn>
                  <a:cxn ang="0">
                    <a:pos x="211" y="30"/>
                  </a:cxn>
                  <a:cxn ang="0">
                    <a:pos x="124" y="45"/>
                  </a:cxn>
                  <a:cxn ang="0">
                    <a:pos x="25" y="0"/>
                  </a:cxn>
                </a:cxnLst>
                <a:rect l="0" t="0" r="r" b="b"/>
                <a:pathLst>
                  <a:path w="236" h="71">
                    <a:moveTo>
                      <a:pt x="25" y="0"/>
                    </a:moveTo>
                    <a:lnTo>
                      <a:pt x="0" y="11"/>
                    </a:lnTo>
                    <a:lnTo>
                      <a:pt x="134" y="66"/>
                    </a:lnTo>
                    <a:lnTo>
                      <a:pt x="134" y="67"/>
                    </a:lnTo>
                    <a:lnTo>
                      <a:pt x="137" y="67"/>
                    </a:lnTo>
                    <a:lnTo>
                      <a:pt x="140" y="68"/>
                    </a:lnTo>
                    <a:lnTo>
                      <a:pt x="144" y="69"/>
                    </a:lnTo>
                    <a:lnTo>
                      <a:pt x="148" y="70"/>
                    </a:lnTo>
                    <a:lnTo>
                      <a:pt x="152" y="71"/>
                    </a:lnTo>
                    <a:lnTo>
                      <a:pt x="158" y="71"/>
                    </a:lnTo>
                    <a:lnTo>
                      <a:pt x="162" y="70"/>
                    </a:lnTo>
                    <a:lnTo>
                      <a:pt x="236" y="42"/>
                    </a:lnTo>
                    <a:lnTo>
                      <a:pt x="211" y="30"/>
                    </a:lnTo>
                    <a:lnTo>
                      <a:pt x="124" y="45"/>
                    </a:lnTo>
                    <a:lnTo>
                      <a:pt x="25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0" name="Freeform 235"/>
              <p:cNvSpPr>
                <a:spLocks/>
              </p:cNvSpPr>
              <p:nvPr/>
            </p:nvSpPr>
            <p:spPr bwMode="auto">
              <a:xfrm>
                <a:off x="5311" y="1505"/>
                <a:ext cx="43" cy="35"/>
              </a:xfrm>
              <a:custGeom>
                <a:avLst/>
                <a:gdLst/>
                <a:ahLst/>
                <a:cxnLst>
                  <a:cxn ang="0">
                    <a:pos x="3" y="16"/>
                  </a:cxn>
                  <a:cxn ang="0">
                    <a:pos x="0" y="35"/>
                  </a:cxn>
                  <a:cxn ang="0">
                    <a:pos x="38" y="19"/>
                  </a:cxn>
                  <a:cxn ang="0">
                    <a:pos x="43" y="0"/>
                  </a:cxn>
                  <a:cxn ang="0">
                    <a:pos x="3" y="16"/>
                  </a:cxn>
                </a:cxnLst>
                <a:rect l="0" t="0" r="r" b="b"/>
                <a:pathLst>
                  <a:path w="43" h="35">
                    <a:moveTo>
                      <a:pt x="3" y="16"/>
                    </a:moveTo>
                    <a:lnTo>
                      <a:pt x="0" y="35"/>
                    </a:lnTo>
                    <a:lnTo>
                      <a:pt x="38" y="19"/>
                    </a:lnTo>
                    <a:lnTo>
                      <a:pt x="43" y="0"/>
                    </a:lnTo>
                    <a:lnTo>
                      <a:pt x="3" y="1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1" name="Freeform 236"/>
              <p:cNvSpPr>
                <a:spLocks/>
              </p:cNvSpPr>
              <p:nvPr/>
            </p:nvSpPr>
            <p:spPr bwMode="auto">
              <a:xfrm>
                <a:off x="5328" y="1512"/>
                <a:ext cx="252" cy="76"/>
              </a:xfrm>
              <a:custGeom>
                <a:avLst/>
                <a:gdLst/>
                <a:ahLst/>
                <a:cxnLst>
                  <a:cxn ang="0">
                    <a:pos x="158" y="8"/>
                  </a:cxn>
                  <a:cxn ang="0">
                    <a:pos x="153" y="12"/>
                  </a:cxn>
                  <a:cxn ang="0">
                    <a:pos x="148" y="16"/>
                  </a:cxn>
                  <a:cxn ang="0">
                    <a:pos x="144" y="20"/>
                  </a:cxn>
                  <a:cxn ang="0">
                    <a:pos x="138" y="26"/>
                  </a:cxn>
                  <a:cxn ang="0">
                    <a:pos x="128" y="34"/>
                  </a:cxn>
                  <a:cxn ang="0">
                    <a:pos x="114" y="44"/>
                  </a:cxn>
                  <a:cxn ang="0">
                    <a:pos x="92" y="54"/>
                  </a:cxn>
                  <a:cxn ang="0">
                    <a:pos x="72" y="60"/>
                  </a:cxn>
                  <a:cxn ang="0">
                    <a:pos x="61" y="62"/>
                  </a:cxn>
                  <a:cxn ang="0">
                    <a:pos x="52" y="61"/>
                  </a:cxn>
                  <a:cxn ang="0">
                    <a:pos x="44" y="59"/>
                  </a:cxn>
                  <a:cxn ang="0">
                    <a:pos x="33" y="52"/>
                  </a:cxn>
                  <a:cxn ang="0">
                    <a:pos x="23" y="38"/>
                  </a:cxn>
                  <a:cxn ang="0">
                    <a:pos x="17" y="24"/>
                  </a:cxn>
                  <a:cxn ang="0">
                    <a:pos x="16" y="14"/>
                  </a:cxn>
                  <a:cxn ang="0">
                    <a:pos x="0" y="14"/>
                  </a:cxn>
                  <a:cxn ang="0">
                    <a:pos x="1" y="21"/>
                  </a:cxn>
                  <a:cxn ang="0">
                    <a:pos x="5" y="36"/>
                  </a:cxn>
                  <a:cxn ang="0">
                    <a:pos x="15" y="54"/>
                  </a:cxn>
                  <a:cxn ang="0">
                    <a:pos x="31" y="70"/>
                  </a:cxn>
                  <a:cxn ang="0">
                    <a:pos x="42" y="74"/>
                  </a:cxn>
                  <a:cxn ang="0">
                    <a:pos x="54" y="76"/>
                  </a:cxn>
                  <a:cxn ang="0">
                    <a:pos x="68" y="76"/>
                  </a:cxn>
                  <a:cxn ang="0">
                    <a:pos x="83" y="72"/>
                  </a:cxn>
                  <a:cxn ang="0">
                    <a:pos x="112" y="61"/>
                  </a:cxn>
                  <a:cxn ang="0">
                    <a:pos x="131" y="50"/>
                  </a:cxn>
                  <a:cxn ang="0">
                    <a:pos x="145" y="40"/>
                  </a:cxn>
                  <a:cxn ang="0">
                    <a:pos x="154" y="31"/>
                  </a:cxn>
                  <a:cxn ang="0">
                    <a:pos x="161" y="24"/>
                  </a:cxn>
                  <a:cxn ang="0">
                    <a:pos x="168" y="19"/>
                  </a:cxn>
                  <a:cxn ang="0">
                    <a:pos x="179" y="16"/>
                  </a:cxn>
                  <a:cxn ang="0">
                    <a:pos x="191" y="15"/>
                  </a:cxn>
                  <a:cxn ang="0">
                    <a:pos x="203" y="15"/>
                  </a:cxn>
                  <a:cxn ang="0">
                    <a:pos x="215" y="19"/>
                  </a:cxn>
                  <a:cxn ang="0">
                    <a:pos x="223" y="22"/>
                  </a:cxn>
                  <a:cxn ang="0">
                    <a:pos x="229" y="27"/>
                  </a:cxn>
                  <a:cxn ang="0">
                    <a:pos x="234" y="32"/>
                  </a:cxn>
                  <a:cxn ang="0">
                    <a:pos x="237" y="38"/>
                  </a:cxn>
                  <a:cxn ang="0">
                    <a:pos x="250" y="30"/>
                  </a:cxn>
                  <a:cxn ang="0">
                    <a:pos x="244" y="21"/>
                  </a:cxn>
                  <a:cxn ang="0">
                    <a:pos x="237" y="14"/>
                  </a:cxn>
                  <a:cxn ang="0">
                    <a:pos x="227" y="8"/>
                  </a:cxn>
                  <a:cxn ang="0">
                    <a:pos x="214" y="3"/>
                  </a:cxn>
                  <a:cxn ang="0">
                    <a:pos x="198" y="1"/>
                  </a:cxn>
                  <a:cxn ang="0">
                    <a:pos x="183" y="1"/>
                  </a:cxn>
                  <a:cxn ang="0">
                    <a:pos x="168" y="4"/>
                  </a:cxn>
                </a:cxnLst>
                <a:rect l="0" t="0" r="r" b="b"/>
                <a:pathLst>
                  <a:path w="252" h="76">
                    <a:moveTo>
                      <a:pt x="161" y="7"/>
                    </a:moveTo>
                    <a:lnTo>
                      <a:pt x="158" y="8"/>
                    </a:lnTo>
                    <a:lnTo>
                      <a:pt x="156" y="10"/>
                    </a:lnTo>
                    <a:lnTo>
                      <a:pt x="153" y="12"/>
                    </a:lnTo>
                    <a:lnTo>
                      <a:pt x="150" y="14"/>
                    </a:lnTo>
                    <a:lnTo>
                      <a:pt x="148" y="16"/>
                    </a:lnTo>
                    <a:lnTo>
                      <a:pt x="146" y="18"/>
                    </a:lnTo>
                    <a:lnTo>
                      <a:pt x="144" y="20"/>
                    </a:lnTo>
                    <a:lnTo>
                      <a:pt x="142" y="22"/>
                    </a:lnTo>
                    <a:lnTo>
                      <a:pt x="138" y="26"/>
                    </a:lnTo>
                    <a:lnTo>
                      <a:pt x="134" y="30"/>
                    </a:lnTo>
                    <a:lnTo>
                      <a:pt x="128" y="34"/>
                    </a:lnTo>
                    <a:lnTo>
                      <a:pt x="122" y="39"/>
                    </a:lnTo>
                    <a:lnTo>
                      <a:pt x="114" y="44"/>
                    </a:lnTo>
                    <a:lnTo>
                      <a:pt x="104" y="49"/>
                    </a:lnTo>
                    <a:lnTo>
                      <a:pt x="92" y="54"/>
                    </a:lnTo>
                    <a:lnTo>
                      <a:pt x="78" y="59"/>
                    </a:lnTo>
                    <a:lnTo>
                      <a:pt x="72" y="60"/>
                    </a:lnTo>
                    <a:lnTo>
                      <a:pt x="67" y="61"/>
                    </a:lnTo>
                    <a:lnTo>
                      <a:pt x="61" y="62"/>
                    </a:lnTo>
                    <a:lnTo>
                      <a:pt x="57" y="62"/>
                    </a:lnTo>
                    <a:lnTo>
                      <a:pt x="52" y="61"/>
                    </a:lnTo>
                    <a:lnTo>
                      <a:pt x="48" y="61"/>
                    </a:lnTo>
                    <a:lnTo>
                      <a:pt x="44" y="59"/>
                    </a:lnTo>
                    <a:lnTo>
                      <a:pt x="40" y="57"/>
                    </a:lnTo>
                    <a:lnTo>
                      <a:pt x="33" y="52"/>
                    </a:lnTo>
                    <a:lnTo>
                      <a:pt x="27" y="45"/>
                    </a:lnTo>
                    <a:lnTo>
                      <a:pt x="23" y="38"/>
                    </a:lnTo>
                    <a:lnTo>
                      <a:pt x="20" y="30"/>
                    </a:lnTo>
                    <a:lnTo>
                      <a:pt x="17" y="24"/>
                    </a:lnTo>
                    <a:lnTo>
                      <a:pt x="16" y="18"/>
                    </a:lnTo>
                    <a:lnTo>
                      <a:pt x="16" y="14"/>
                    </a:lnTo>
                    <a:lnTo>
                      <a:pt x="15" y="12"/>
                    </a:lnTo>
                    <a:lnTo>
                      <a:pt x="0" y="14"/>
                    </a:lnTo>
                    <a:lnTo>
                      <a:pt x="0" y="16"/>
                    </a:lnTo>
                    <a:lnTo>
                      <a:pt x="1" y="21"/>
                    </a:lnTo>
                    <a:lnTo>
                      <a:pt x="2" y="28"/>
                    </a:lnTo>
                    <a:lnTo>
                      <a:pt x="5" y="36"/>
                    </a:lnTo>
                    <a:lnTo>
                      <a:pt x="9" y="45"/>
                    </a:lnTo>
                    <a:lnTo>
                      <a:pt x="15" y="54"/>
                    </a:lnTo>
                    <a:lnTo>
                      <a:pt x="22" y="62"/>
                    </a:lnTo>
                    <a:lnTo>
                      <a:pt x="31" y="70"/>
                    </a:lnTo>
                    <a:lnTo>
                      <a:pt x="37" y="72"/>
                    </a:lnTo>
                    <a:lnTo>
                      <a:pt x="42" y="74"/>
                    </a:lnTo>
                    <a:lnTo>
                      <a:pt x="48" y="76"/>
                    </a:lnTo>
                    <a:lnTo>
                      <a:pt x="54" y="76"/>
                    </a:lnTo>
                    <a:lnTo>
                      <a:pt x="61" y="76"/>
                    </a:lnTo>
                    <a:lnTo>
                      <a:pt x="68" y="76"/>
                    </a:lnTo>
                    <a:lnTo>
                      <a:pt x="75" y="74"/>
                    </a:lnTo>
                    <a:lnTo>
                      <a:pt x="83" y="72"/>
                    </a:lnTo>
                    <a:lnTo>
                      <a:pt x="98" y="67"/>
                    </a:lnTo>
                    <a:lnTo>
                      <a:pt x="112" y="61"/>
                    </a:lnTo>
                    <a:lnTo>
                      <a:pt x="123" y="56"/>
                    </a:lnTo>
                    <a:lnTo>
                      <a:pt x="131" y="50"/>
                    </a:lnTo>
                    <a:lnTo>
                      <a:pt x="139" y="45"/>
                    </a:lnTo>
                    <a:lnTo>
                      <a:pt x="145" y="40"/>
                    </a:lnTo>
                    <a:lnTo>
                      <a:pt x="150" y="36"/>
                    </a:lnTo>
                    <a:lnTo>
                      <a:pt x="154" y="31"/>
                    </a:lnTo>
                    <a:lnTo>
                      <a:pt x="157" y="27"/>
                    </a:lnTo>
                    <a:lnTo>
                      <a:pt x="161" y="24"/>
                    </a:lnTo>
                    <a:lnTo>
                      <a:pt x="164" y="21"/>
                    </a:lnTo>
                    <a:lnTo>
                      <a:pt x="168" y="19"/>
                    </a:lnTo>
                    <a:lnTo>
                      <a:pt x="173" y="17"/>
                    </a:lnTo>
                    <a:lnTo>
                      <a:pt x="179" y="16"/>
                    </a:lnTo>
                    <a:lnTo>
                      <a:pt x="184" y="15"/>
                    </a:lnTo>
                    <a:lnTo>
                      <a:pt x="191" y="15"/>
                    </a:lnTo>
                    <a:lnTo>
                      <a:pt x="197" y="15"/>
                    </a:lnTo>
                    <a:lnTo>
                      <a:pt x="203" y="15"/>
                    </a:lnTo>
                    <a:lnTo>
                      <a:pt x="209" y="17"/>
                    </a:lnTo>
                    <a:lnTo>
                      <a:pt x="215" y="19"/>
                    </a:lnTo>
                    <a:lnTo>
                      <a:pt x="219" y="20"/>
                    </a:lnTo>
                    <a:lnTo>
                      <a:pt x="223" y="22"/>
                    </a:lnTo>
                    <a:lnTo>
                      <a:pt x="227" y="25"/>
                    </a:lnTo>
                    <a:lnTo>
                      <a:pt x="229" y="27"/>
                    </a:lnTo>
                    <a:lnTo>
                      <a:pt x="232" y="30"/>
                    </a:lnTo>
                    <a:lnTo>
                      <a:pt x="234" y="32"/>
                    </a:lnTo>
                    <a:lnTo>
                      <a:pt x="236" y="35"/>
                    </a:lnTo>
                    <a:lnTo>
                      <a:pt x="237" y="38"/>
                    </a:lnTo>
                    <a:lnTo>
                      <a:pt x="252" y="34"/>
                    </a:lnTo>
                    <a:lnTo>
                      <a:pt x="250" y="30"/>
                    </a:lnTo>
                    <a:lnTo>
                      <a:pt x="248" y="25"/>
                    </a:lnTo>
                    <a:lnTo>
                      <a:pt x="244" y="21"/>
                    </a:lnTo>
                    <a:lnTo>
                      <a:pt x="241" y="18"/>
                    </a:lnTo>
                    <a:lnTo>
                      <a:pt x="237" y="14"/>
                    </a:lnTo>
                    <a:lnTo>
                      <a:pt x="232" y="11"/>
                    </a:lnTo>
                    <a:lnTo>
                      <a:pt x="227" y="8"/>
                    </a:lnTo>
                    <a:lnTo>
                      <a:pt x="221" y="5"/>
                    </a:lnTo>
                    <a:lnTo>
                      <a:pt x="214" y="3"/>
                    </a:lnTo>
                    <a:lnTo>
                      <a:pt x="206" y="2"/>
                    </a:lnTo>
                    <a:lnTo>
                      <a:pt x="198" y="1"/>
                    </a:lnTo>
                    <a:lnTo>
                      <a:pt x="190" y="0"/>
                    </a:lnTo>
                    <a:lnTo>
                      <a:pt x="183" y="1"/>
                    </a:lnTo>
                    <a:lnTo>
                      <a:pt x="175" y="2"/>
                    </a:lnTo>
                    <a:lnTo>
                      <a:pt x="168" y="4"/>
                    </a:lnTo>
                    <a:lnTo>
                      <a:pt x="161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2" name="Freeform 237"/>
              <p:cNvSpPr>
                <a:spLocks/>
              </p:cNvSpPr>
              <p:nvPr/>
            </p:nvSpPr>
            <p:spPr bwMode="auto">
              <a:xfrm>
                <a:off x="4496" y="1545"/>
                <a:ext cx="111" cy="83"/>
              </a:xfrm>
              <a:custGeom>
                <a:avLst/>
                <a:gdLst/>
                <a:ahLst/>
                <a:cxnLst>
                  <a:cxn ang="0">
                    <a:pos x="11" y="57"/>
                  </a:cxn>
                  <a:cxn ang="0">
                    <a:pos x="10" y="55"/>
                  </a:cxn>
                  <a:cxn ang="0">
                    <a:pos x="7" y="50"/>
                  </a:cxn>
                  <a:cxn ang="0">
                    <a:pos x="3" y="44"/>
                  </a:cxn>
                  <a:cxn ang="0">
                    <a:pos x="1" y="35"/>
                  </a:cxn>
                  <a:cxn ang="0">
                    <a:pos x="0" y="27"/>
                  </a:cxn>
                  <a:cxn ang="0">
                    <a:pos x="3" y="18"/>
                  </a:cxn>
                  <a:cxn ang="0">
                    <a:pos x="11" y="10"/>
                  </a:cxn>
                  <a:cxn ang="0">
                    <a:pos x="24" y="4"/>
                  </a:cxn>
                  <a:cxn ang="0">
                    <a:pos x="38" y="0"/>
                  </a:cxn>
                  <a:cxn ang="0">
                    <a:pos x="51" y="0"/>
                  </a:cxn>
                  <a:cxn ang="0">
                    <a:pos x="62" y="2"/>
                  </a:cxn>
                  <a:cxn ang="0">
                    <a:pos x="73" y="5"/>
                  </a:cxn>
                  <a:cxn ang="0">
                    <a:pos x="82" y="11"/>
                  </a:cxn>
                  <a:cxn ang="0">
                    <a:pos x="91" y="17"/>
                  </a:cxn>
                  <a:cxn ang="0">
                    <a:pos x="98" y="24"/>
                  </a:cxn>
                  <a:cxn ang="0">
                    <a:pos x="104" y="32"/>
                  </a:cxn>
                  <a:cxn ang="0">
                    <a:pos x="108" y="41"/>
                  </a:cxn>
                  <a:cxn ang="0">
                    <a:pos x="111" y="50"/>
                  </a:cxn>
                  <a:cxn ang="0">
                    <a:pos x="111" y="60"/>
                  </a:cxn>
                  <a:cxn ang="0">
                    <a:pos x="109" y="68"/>
                  </a:cxn>
                  <a:cxn ang="0">
                    <a:pos x="104" y="76"/>
                  </a:cxn>
                  <a:cxn ang="0">
                    <a:pos x="95" y="81"/>
                  </a:cxn>
                  <a:cxn ang="0">
                    <a:pos x="82" y="83"/>
                  </a:cxn>
                  <a:cxn ang="0">
                    <a:pos x="66" y="81"/>
                  </a:cxn>
                  <a:cxn ang="0">
                    <a:pos x="65" y="81"/>
                  </a:cxn>
                  <a:cxn ang="0">
                    <a:pos x="61" y="80"/>
                  </a:cxn>
                  <a:cxn ang="0">
                    <a:pos x="54" y="78"/>
                  </a:cxn>
                  <a:cxn ang="0">
                    <a:pos x="47" y="75"/>
                  </a:cxn>
                  <a:cxn ang="0">
                    <a:pos x="37" y="72"/>
                  </a:cxn>
                  <a:cxn ang="0">
                    <a:pos x="29" y="67"/>
                  </a:cxn>
                  <a:cxn ang="0">
                    <a:pos x="20" y="62"/>
                  </a:cxn>
                  <a:cxn ang="0">
                    <a:pos x="11" y="57"/>
                  </a:cxn>
                </a:cxnLst>
                <a:rect l="0" t="0" r="r" b="b"/>
                <a:pathLst>
                  <a:path w="111" h="83">
                    <a:moveTo>
                      <a:pt x="11" y="57"/>
                    </a:moveTo>
                    <a:lnTo>
                      <a:pt x="10" y="55"/>
                    </a:lnTo>
                    <a:lnTo>
                      <a:pt x="7" y="50"/>
                    </a:lnTo>
                    <a:lnTo>
                      <a:pt x="3" y="44"/>
                    </a:lnTo>
                    <a:lnTo>
                      <a:pt x="1" y="35"/>
                    </a:lnTo>
                    <a:lnTo>
                      <a:pt x="0" y="27"/>
                    </a:lnTo>
                    <a:lnTo>
                      <a:pt x="3" y="18"/>
                    </a:lnTo>
                    <a:lnTo>
                      <a:pt x="11" y="10"/>
                    </a:lnTo>
                    <a:lnTo>
                      <a:pt x="24" y="4"/>
                    </a:lnTo>
                    <a:lnTo>
                      <a:pt x="38" y="0"/>
                    </a:lnTo>
                    <a:lnTo>
                      <a:pt x="51" y="0"/>
                    </a:lnTo>
                    <a:lnTo>
                      <a:pt x="62" y="2"/>
                    </a:lnTo>
                    <a:lnTo>
                      <a:pt x="73" y="5"/>
                    </a:lnTo>
                    <a:lnTo>
                      <a:pt x="82" y="11"/>
                    </a:lnTo>
                    <a:lnTo>
                      <a:pt x="91" y="17"/>
                    </a:lnTo>
                    <a:lnTo>
                      <a:pt x="98" y="24"/>
                    </a:lnTo>
                    <a:lnTo>
                      <a:pt x="104" y="32"/>
                    </a:lnTo>
                    <a:lnTo>
                      <a:pt x="108" y="41"/>
                    </a:lnTo>
                    <a:lnTo>
                      <a:pt x="111" y="50"/>
                    </a:lnTo>
                    <a:lnTo>
                      <a:pt x="111" y="60"/>
                    </a:lnTo>
                    <a:lnTo>
                      <a:pt x="109" y="68"/>
                    </a:lnTo>
                    <a:lnTo>
                      <a:pt x="104" y="76"/>
                    </a:lnTo>
                    <a:lnTo>
                      <a:pt x="95" y="81"/>
                    </a:lnTo>
                    <a:lnTo>
                      <a:pt x="82" y="83"/>
                    </a:lnTo>
                    <a:lnTo>
                      <a:pt x="66" y="81"/>
                    </a:lnTo>
                    <a:lnTo>
                      <a:pt x="65" y="81"/>
                    </a:lnTo>
                    <a:lnTo>
                      <a:pt x="61" y="80"/>
                    </a:lnTo>
                    <a:lnTo>
                      <a:pt x="54" y="78"/>
                    </a:lnTo>
                    <a:lnTo>
                      <a:pt x="47" y="75"/>
                    </a:lnTo>
                    <a:lnTo>
                      <a:pt x="37" y="72"/>
                    </a:lnTo>
                    <a:lnTo>
                      <a:pt x="29" y="67"/>
                    </a:lnTo>
                    <a:lnTo>
                      <a:pt x="20" y="62"/>
                    </a:lnTo>
                    <a:lnTo>
                      <a:pt x="11" y="5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3" name="Freeform 238"/>
              <p:cNvSpPr>
                <a:spLocks/>
              </p:cNvSpPr>
              <p:nvPr/>
            </p:nvSpPr>
            <p:spPr bwMode="auto">
              <a:xfrm>
                <a:off x="4510" y="1555"/>
                <a:ext cx="84" cy="62"/>
              </a:xfrm>
              <a:custGeom>
                <a:avLst/>
                <a:gdLst/>
                <a:ahLst/>
                <a:cxnLst>
                  <a:cxn ang="0">
                    <a:pos x="11" y="42"/>
                  </a:cxn>
                  <a:cxn ang="0">
                    <a:pos x="10" y="41"/>
                  </a:cxn>
                  <a:cxn ang="0">
                    <a:pos x="7" y="37"/>
                  </a:cxn>
                  <a:cxn ang="0">
                    <a:pos x="4" y="33"/>
                  </a:cxn>
                  <a:cxn ang="0">
                    <a:pos x="1" y="27"/>
                  </a:cxn>
                  <a:cxn ang="0">
                    <a:pos x="0" y="20"/>
                  </a:cxn>
                  <a:cxn ang="0">
                    <a:pos x="2" y="13"/>
                  </a:cxn>
                  <a:cxn ang="0">
                    <a:pos x="7" y="8"/>
                  </a:cxn>
                  <a:cxn ang="0">
                    <a:pos x="18" y="3"/>
                  </a:cxn>
                  <a:cxn ang="0">
                    <a:pos x="28" y="1"/>
                  </a:cxn>
                  <a:cxn ang="0">
                    <a:pos x="38" y="0"/>
                  </a:cxn>
                  <a:cxn ang="0">
                    <a:pos x="47" y="2"/>
                  </a:cxn>
                  <a:cxn ang="0">
                    <a:pos x="55" y="5"/>
                  </a:cxn>
                  <a:cxn ang="0">
                    <a:pos x="62" y="8"/>
                  </a:cxn>
                  <a:cxn ang="0">
                    <a:pos x="68" y="13"/>
                  </a:cxn>
                  <a:cxn ang="0">
                    <a:pos x="74" y="18"/>
                  </a:cxn>
                  <a:cxn ang="0">
                    <a:pos x="78" y="24"/>
                  </a:cxn>
                  <a:cxn ang="0">
                    <a:pos x="82" y="31"/>
                  </a:cxn>
                  <a:cxn ang="0">
                    <a:pos x="84" y="38"/>
                  </a:cxn>
                  <a:cxn ang="0">
                    <a:pos x="84" y="45"/>
                  </a:cxn>
                  <a:cxn ang="0">
                    <a:pos x="82" y="52"/>
                  </a:cxn>
                  <a:cxn ang="0">
                    <a:pos x="79" y="57"/>
                  </a:cxn>
                  <a:cxn ang="0">
                    <a:pos x="72" y="60"/>
                  </a:cxn>
                  <a:cxn ang="0">
                    <a:pos x="63" y="62"/>
                  </a:cxn>
                  <a:cxn ang="0">
                    <a:pos x="50" y="61"/>
                  </a:cxn>
                  <a:cxn ang="0">
                    <a:pos x="49" y="60"/>
                  </a:cxn>
                  <a:cxn ang="0">
                    <a:pos x="46" y="60"/>
                  </a:cxn>
                  <a:cxn ang="0">
                    <a:pos x="42" y="58"/>
                  </a:cxn>
                  <a:cxn ang="0">
                    <a:pos x="36" y="56"/>
                  </a:cxn>
                  <a:cxn ang="0">
                    <a:pos x="30" y="53"/>
                  </a:cxn>
                  <a:cxn ang="0">
                    <a:pos x="23" y="50"/>
                  </a:cxn>
                  <a:cxn ang="0">
                    <a:pos x="17" y="46"/>
                  </a:cxn>
                  <a:cxn ang="0">
                    <a:pos x="11" y="42"/>
                  </a:cxn>
                </a:cxnLst>
                <a:rect l="0" t="0" r="r" b="b"/>
                <a:pathLst>
                  <a:path w="84" h="62">
                    <a:moveTo>
                      <a:pt x="11" y="42"/>
                    </a:moveTo>
                    <a:lnTo>
                      <a:pt x="10" y="41"/>
                    </a:lnTo>
                    <a:lnTo>
                      <a:pt x="7" y="37"/>
                    </a:lnTo>
                    <a:lnTo>
                      <a:pt x="4" y="33"/>
                    </a:lnTo>
                    <a:lnTo>
                      <a:pt x="1" y="27"/>
                    </a:lnTo>
                    <a:lnTo>
                      <a:pt x="0" y="20"/>
                    </a:lnTo>
                    <a:lnTo>
                      <a:pt x="2" y="13"/>
                    </a:lnTo>
                    <a:lnTo>
                      <a:pt x="7" y="8"/>
                    </a:lnTo>
                    <a:lnTo>
                      <a:pt x="18" y="3"/>
                    </a:lnTo>
                    <a:lnTo>
                      <a:pt x="28" y="1"/>
                    </a:lnTo>
                    <a:lnTo>
                      <a:pt x="38" y="0"/>
                    </a:lnTo>
                    <a:lnTo>
                      <a:pt x="47" y="2"/>
                    </a:lnTo>
                    <a:lnTo>
                      <a:pt x="55" y="5"/>
                    </a:lnTo>
                    <a:lnTo>
                      <a:pt x="62" y="8"/>
                    </a:lnTo>
                    <a:lnTo>
                      <a:pt x="68" y="13"/>
                    </a:lnTo>
                    <a:lnTo>
                      <a:pt x="74" y="18"/>
                    </a:lnTo>
                    <a:lnTo>
                      <a:pt x="78" y="24"/>
                    </a:lnTo>
                    <a:lnTo>
                      <a:pt x="82" y="31"/>
                    </a:lnTo>
                    <a:lnTo>
                      <a:pt x="84" y="38"/>
                    </a:lnTo>
                    <a:lnTo>
                      <a:pt x="84" y="45"/>
                    </a:lnTo>
                    <a:lnTo>
                      <a:pt x="82" y="52"/>
                    </a:lnTo>
                    <a:lnTo>
                      <a:pt x="79" y="57"/>
                    </a:lnTo>
                    <a:lnTo>
                      <a:pt x="72" y="60"/>
                    </a:lnTo>
                    <a:lnTo>
                      <a:pt x="63" y="62"/>
                    </a:lnTo>
                    <a:lnTo>
                      <a:pt x="50" y="61"/>
                    </a:lnTo>
                    <a:lnTo>
                      <a:pt x="49" y="60"/>
                    </a:lnTo>
                    <a:lnTo>
                      <a:pt x="46" y="60"/>
                    </a:lnTo>
                    <a:lnTo>
                      <a:pt x="42" y="58"/>
                    </a:lnTo>
                    <a:lnTo>
                      <a:pt x="36" y="56"/>
                    </a:lnTo>
                    <a:lnTo>
                      <a:pt x="30" y="53"/>
                    </a:lnTo>
                    <a:lnTo>
                      <a:pt x="23" y="50"/>
                    </a:lnTo>
                    <a:lnTo>
                      <a:pt x="17" y="46"/>
                    </a:lnTo>
                    <a:lnTo>
                      <a:pt x="11" y="42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4" name="Freeform 239"/>
              <p:cNvSpPr>
                <a:spLocks/>
              </p:cNvSpPr>
              <p:nvPr/>
            </p:nvSpPr>
            <p:spPr bwMode="auto">
              <a:xfrm>
                <a:off x="4540" y="1584"/>
                <a:ext cx="56" cy="30"/>
              </a:xfrm>
              <a:custGeom>
                <a:avLst/>
                <a:gdLst/>
                <a:ahLst/>
                <a:cxnLst>
                  <a:cxn ang="0">
                    <a:pos x="0" y="29"/>
                  </a:cxn>
                  <a:cxn ang="0">
                    <a:pos x="4" y="30"/>
                  </a:cxn>
                  <a:cxn ang="0">
                    <a:pos x="5" y="28"/>
                  </a:cxn>
                  <a:cxn ang="0">
                    <a:pos x="6" y="24"/>
                  </a:cxn>
                  <a:cxn ang="0">
                    <a:pos x="9" y="20"/>
                  </a:cxn>
                  <a:cxn ang="0">
                    <a:pos x="13" y="15"/>
                  </a:cxn>
                  <a:cxn ang="0">
                    <a:pos x="19" y="10"/>
                  </a:cxn>
                  <a:cxn ang="0">
                    <a:pos x="28" y="7"/>
                  </a:cxn>
                  <a:cxn ang="0">
                    <a:pos x="40" y="5"/>
                  </a:cxn>
                  <a:cxn ang="0">
                    <a:pos x="55" y="5"/>
                  </a:cxn>
                  <a:cxn ang="0">
                    <a:pos x="56" y="0"/>
                  </a:cxn>
                  <a:cxn ang="0">
                    <a:pos x="39" y="0"/>
                  </a:cxn>
                  <a:cxn ang="0">
                    <a:pos x="26" y="2"/>
                  </a:cxn>
                  <a:cxn ang="0">
                    <a:pos x="16" y="7"/>
                  </a:cxn>
                  <a:cxn ang="0">
                    <a:pos x="9" y="12"/>
                  </a:cxn>
                  <a:cxn ang="0">
                    <a:pos x="4" y="18"/>
                  </a:cxn>
                  <a:cxn ang="0">
                    <a:pos x="1" y="23"/>
                  </a:cxn>
                  <a:cxn ang="0">
                    <a:pos x="0" y="27"/>
                  </a:cxn>
                  <a:cxn ang="0">
                    <a:pos x="0" y="29"/>
                  </a:cxn>
                </a:cxnLst>
                <a:rect l="0" t="0" r="r" b="b"/>
                <a:pathLst>
                  <a:path w="56" h="30">
                    <a:moveTo>
                      <a:pt x="0" y="29"/>
                    </a:moveTo>
                    <a:lnTo>
                      <a:pt x="4" y="30"/>
                    </a:lnTo>
                    <a:lnTo>
                      <a:pt x="5" y="28"/>
                    </a:lnTo>
                    <a:lnTo>
                      <a:pt x="6" y="24"/>
                    </a:lnTo>
                    <a:lnTo>
                      <a:pt x="9" y="20"/>
                    </a:lnTo>
                    <a:lnTo>
                      <a:pt x="13" y="15"/>
                    </a:lnTo>
                    <a:lnTo>
                      <a:pt x="19" y="10"/>
                    </a:lnTo>
                    <a:lnTo>
                      <a:pt x="28" y="7"/>
                    </a:lnTo>
                    <a:lnTo>
                      <a:pt x="40" y="5"/>
                    </a:lnTo>
                    <a:lnTo>
                      <a:pt x="55" y="5"/>
                    </a:lnTo>
                    <a:lnTo>
                      <a:pt x="56" y="0"/>
                    </a:lnTo>
                    <a:lnTo>
                      <a:pt x="39" y="0"/>
                    </a:lnTo>
                    <a:lnTo>
                      <a:pt x="26" y="2"/>
                    </a:lnTo>
                    <a:lnTo>
                      <a:pt x="16" y="7"/>
                    </a:lnTo>
                    <a:lnTo>
                      <a:pt x="9" y="12"/>
                    </a:lnTo>
                    <a:lnTo>
                      <a:pt x="4" y="18"/>
                    </a:lnTo>
                    <a:lnTo>
                      <a:pt x="1" y="23"/>
                    </a:lnTo>
                    <a:lnTo>
                      <a:pt x="0" y="27"/>
                    </a:lnTo>
                    <a:lnTo>
                      <a:pt x="0" y="2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5" name="Freeform 240"/>
              <p:cNvSpPr>
                <a:spLocks/>
              </p:cNvSpPr>
              <p:nvPr/>
            </p:nvSpPr>
            <p:spPr bwMode="auto">
              <a:xfrm>
                <a:off x="4570" y="1585"/>
                <a:ext cx="15" cy="32"/>
              </a:xfrm>
              <a:custGeom>
                <a:avLst/>
                <a:gdLst/>
                <a:ahLst/>
                <a:cxnLst>
                  <a:cxn ang="0">
                    <a:pos x="0" y="3"/>
                  </a:cxn>
                  <a:cxn ang="0">
                    <a:pos x="2" y="6"/>
                  </a:cxn>
                  <a:cxn ang="0">
                    <a:pos x="7" y="12"/>
                  </a:cxn>
                  <a:cxn ang="0">
                    <a:pos x="10" y="22"/>
                  </a:cxn>
                  <a:cxn ang="0">
                    <a:pos x="9" y="30"/>
                  </a:cxn>
                  <a:cxn ang="0">
                    <a:pos x="14" y="32"/>
                  </a:cxn>
                  <a:cxn ang="0">
                    <a:pos x="15" y="22"/>
                  </a:cxn>
                  <a:cxn ang="0">
                    <a:pos x="12" y="11"/>
                  </a:cxn>
                  <a:cxn ang="0">
                    <a:pos x="7" y="4"/>
                  </a:cxn>
                  <a:cxn ang="0">
                    <a:pos x="4" y="0"/>
                  </a:cxn>
                  <a:cxn ang="0">
                    <a:pos x="0" y="3"/>
                  </a:cxn>
                </a:cxnLst>
                <a:rect l="0" t="0" r="r" b="b"/>
                <a:pathLst>
                  <a:path w="15" h="32">
                    <a:moveTo>
                      <a:pt x="0" y="3"/>
                    </a:moveTo>
                    <a:lnTo>
                      <a:pt x="2" y="6"/>
                    </a:lnTo>
                    <a:lnTo>
                      <a:pt x="7" y="12"/>
                    </a:lnTo>
                    <a:lnTo>
                      <a:pt x="10" y="22"/>
                    </a:lnTo>
                    <a:lnTo>
                      <a:pt x="9" y="30"/>
                    </a:lnTo>
                    <a:lnTo>
                      <a:pt x="14" y="32"/>
                    </a:lnTo>
                    <a:lnTo>
                      <a:pt x="15" y="22"/>
                    </a:lnTo>
                    <a:lnTo>
                      <a:pt x="12" y="11"/>
                    </a:lnTo>
                    <a:lnTo>
                      <a:pt x="7" y="4"/>
                    </a:lnTo>
                    <a:lnTo>
                      <a:pt x="4" y="0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6" name="Freeform 241"/>
              <p:cNvSpPr>
                <a:spLocks/>
              </p:cNvSpPr>
              <p:nvPr/>
            </p:nvSpPr>
            <p:spPr bwMode="auto">
              <a:xfrm>
                <a:off x="4511" y="1561"/>
                <a:ext cx="43" cy="19"/>
              </a:xfrm>
              <a:custGeom>
                <a:avLst/>
                <a:gdLst/>
                <a:ahLst/>
                <a:cxnLst>
                  <a:cxn ang="0">
                    <a:pos x="0" y="1"/>
                  </a:cxn>
                  <a:cxn ang="0">
                    <a:pos x="1" y="1"/>
                  </a:cxn>
                  <a:cxn ang="0">
                    <a:pos x="3" y="2"/>
                  </a:cxn>
                  <a:cxn ang="0">
                    <a:pos x="6" y="3"/>
                  </a:cxn>
                  <a:cxn ang="0">
                    <a:pos x="10" y="5"/>
                  </a:cxn>
                  <a:cxn ang="0">
                    <a:pos x="14" y="7"/>
                  </a:cxn>
                  <a:cxn ang="0">
                    <a:pos x="19" y="11"/>
                  </a:cxn>
                  <a:cxn ang="0">
                    <a:pos x="25" y="15"/>
                  </a:cxn>
                  <a:cxn ang="0">
                    <a:pos x="30" y="19"/>
                  </a:cxn>
                  <a:cxn ang="0">
                    <a:pos x="31" y="19"/>
                  </a:cxn>
                  <a:cxn ang="0">
                    <a:pos x="34" y="19"/>
                  </a:cxn>
                  <a:cxn ang="0">
                    <a:pos x="39" y="18"/>
                  </a:cxn>
                  <a:cxn ang="0">
                    <a:pos x="43" y="18"/>
                  </a:cxn>
                  <a:cxn ang="0">
                    <a:pos x="43" y="17"/>
                  </a:cxn>
                  <a:cxn ang="0">
                    <a:pos x="40" y="15"/>
                  </a:cxn>
                  <a:cxn ang="0">
                    <a:pos x="37" y="12"/>
                  </a:cxn>
                  <a:cxn ang="0">
                    <a:pos x="32" y="8"/>
                  </a:cxn>
                  <a:cxn ang="0">
                    <a:pos x="26" y="4"/>
                  </a:cxn>
                  <a:cxn ang="0">
                    <a:pos x="19" y="1"/>
                  </a:cxn>
                  <a:cxn ang="0">
                    <a:pos x="10" y="0"/>
                  </a:cxn>
                  <a:cxn ang="0">
                    <a:pos x="0" y="1"/>
                  </a:cxn>
                </a:cxnLst>
                <a:rect l="0" t="0" r="r" b="b"/>
                <a:pathLst>
                  <a:path w="43" h="19">
                    <a:moveTo>
                      <a:pt x="0" y="1"/>
                    </a:moveTo>
                    <a:lnTo>
                      <a:pt x="1" y="1"/>
                    </a:lnTo>
                    <a:lnTo>
                      <a:pt x="3" y="2"/>
                    </a:lnTo>
                    <a:lnTo>
                      <a:pt x="6" y="3"/>
                    </a:lnTo>
                    <a:lnTo>
                      <a:pt x="10" y="5"/>
                    </a:lnTo>
                    <a:lnTo>
                      <a:pt x="14" y="7"/>
                    </a:lnTo>
                    <a:lnTo>
                      <a:pt x="19" y="11"/>
                    </a:lnTo>
                    <a:lnTo>
                      <a:pt x="25" y="15"/>
                    </a:lnTo>
                    <a:lnTo>
                      <a:pt x="30" y="19"/>
                    </a:lnTo>
                    <a:lnTo>
                      <a:pt x="31" y="19"/>
                    </a:lnTo>
                    <a:lnTo>
                      <a:pt x="34" y="19"/>
                    </a:lnTo>
                    <a:lnTo>
                      <a:pt x="39" y="18"/>
                    </a:lnTo>
                    <a:lnTo>
                      <a:pt x="43" y="18"/>
                    </a:lnTo>
                    <a:lnTo>
                      <a:pt x="43" y="17"/>
                    </a:lnTo>
                    <a:lnTo>
                      <a:pt x="40" y="15"/>
                    </a:lnTo>
                    <a:lnTo>
                      <a:pt x="37" y="12"/>
                    </a:lnTo>
                    <a:lnTo>
                      <a:pt x="32" y="8"/>
                    </a:lnTo>
                    <a:lnTo>
                      <a:pt x="26" y="4"/>
                    </a:lnTo>
                    <a:lnTo>
                      <a:pt x="19" y="1"/>
                    </a:lnTo>
                    <a:lnTo>
                      <a:pt x="10" y="0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D8D8D8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7" name="Freeform 242"/>
              <p:cNvSpPr>
                <a:spLocks/>
              </p:cNvSpPr>
              <p:nvPr/>
            </p:nvSpPr>
            <p:spPr bwMode="auto">
              <a:xfrm>
                <a:off x="4583" y="1516"/>
                <a:ext cx="231" cy="126"/>
              </a:xfrm>
              <a:custGeom>
                <a:avLst/>
                <a:gdLst/>
                <a:ahLst/>
                <a:cxnLst>
                  <a:cxn ang="0">
                    <a:pos x="221" y="11"/>
                  </a:cxn>
                  <a:cxn ang="0">
                    <a:pos x="220" y="18"/>
                  </a:cxn>
                  <a:cxn ang="0">
                    <a:pos x="216" y="26"/>
                  </a:cxn>
                  <a:cxn ang="0">
                    <a:pos x="210" y="33"/>
                  </a:cxn>
                  <a:cxn ang="0">
                    <a:pos x="202" y="41"/>
                  </a:cxn>
                  <a:cxn ang="0">
                    <a:pos x="191" y="50"/>
                  </a:cxn>
                  <a:cxn ang="0">
                    <a:pos x="179" y="57"/>
                  </a:cxn>
                  <a:cxn ang="0">
                    <a:pos x="164" y="64"/>
                  </a:cxn>
                  <a:cxn ang="0">
                    <a:pos x="146" y="69"/>
                  </a:cxn>
                  <a:cxn ang="0">
                    <a:pos x="132" y="73"/>
                  </a:cxn>
                  <a:cxn ang="0">
                    <a:pos x="120" y="77"/>
                  </a:cxn>
                  <a:cxn ang="0">
                    <a:pos x="110" y="81"/>
                  </a:cxn>
                  <a:cxn ang="0">
                    <a:pos x="101" y="85"/>
                  </a:cxn>
                  <a:cxn ang="0">
                    <a:pos x="93" y="89"/>
                  </a:cxn>
                  <a:cxn ang="0">
                    <a:pos x="86" y="92"/>
                  </a:cxn>
                  <a:cxn ang="0">
                    <a:pos x="80" y="96"/>
                  </a:cxn>
                  <a:cxn ang="0">
                    <a:pos x="73" y="100"/>
                  </a:cxn>
                  <a:cxn ang="0">
                    <a:pos x="53" y="112"/>
                  </a:cxn>
                  <a:cxn ang="0">
                    <a:pos x="43" y="115"/>
                  </a:cxn>
                  <a:cxn ang="0">
                    <a:pos x="35" y="116"/>
                  </a:cxn>
                  <a:cxn ang="0">
                    <a:pos x="28" y="114"/>
                  </a:cxn>
                  <a:cxn ang="0">
                    <a:pos x="21" y="112"/>
                  </a:cxn>
                  <a:cxn ang="0">
                    <a:pos x="16" y="108"/>
                  </a:cxn>
                  <a:cxn ang="0">
                    <a:pos x="12" y="104"/>
                  </a:cxn>
                  <a:cxn ang="0">
                    <a:pos x="9" y="102"/>
                  </a:cxn>
                  <a:cxn ang="0">
                    <a:pos x="8" y="100"/>
                  </a:cxn>
                  <a:cxn ang="0">
                    <a:pos x="0" y="106"/>
                  </a:cxn>
                  <a:cxn ang="0">
                    <a:pos x="3" y="110"/>
                  </a:cxn>
                  <a:cxn ang="0">
                    <a:pos x="8" y="115"/>
                  </a:cxn>
                  <a:cxn ang="0">
                    <a:pos x="14" y="119"/>
                  </a:cxn>
                  <a:cxn ang="0">
                    <a:pos x="21" y="122"/>
                  </a:cxn>
                  <a:cxn ang="0">
                    <a:pos x="30" y="125"/>
                  </a:cxn>
                  <a:cxn ang="0">
                    <a:pos x="38" y="126"/>
                  </a:cxn>
                  <a:cxn ang="0">
                    <a:pos x="47" y="124"/>
                  </a:cxn>
                  <a:cxn ang="0">
                    <a:pos x="58" y="120"/>
                  </a:cxn>
                  <a:cxn ang="0">
                    <a:pos x="79" y="108"/>
                  </a:cxn>
                  <a:cxn ang="0">
                    <a:pos x="86" y="104"/>
                  </a:cxn>
                  <a:cxn ang="0">
                    <a:pos x="92" y="100"/>
                  </a:cxn>
                  <a:cxn ang="0">
                    <a:pos x="98" y="97"/>
                  </a:cxn>
                  <a:cxn ang="0">
                    <a:pos x="106" y="93"/>
                  </a:cxn>
                  <a:cxn ang="0">
                    <a:pos x="114" y="90"/>
                  </a:cxn>
                  <a:cxn ang="0">
                    <a:pos x="124" y="86"/>
                  </a:cxn>
                  <a:cxn ang="0">
                    <a:pos x="135" y="83"/>
                  </a:cxn>
                  <a:cxn ang="0">
                    <a:pos x="149" y="79"/>
                  </a:cxn>
                  <a:cxn ang="0">
                    <a:pos x="168" y="73"/>
                  </a:cxn>
                  <a:cxn ang="0">
                    <a:pos x="184" y="65"/>
                  </a:cxn>
                  <a:cxn ang="0">
                    <a:pos x="198" y="57"/>
                  </a:cxn>
                  <a:cxn ang="0">
                    <a:pos x="210" y="47"/>
                  </a:cxn>
                  <a:cxn ang="0">
                    <a:pos x="218" y="38"/>
                  </a:cxn>
                  <a:cxn ang="0">
                    <a:pos x="225" y="29"/>
                  </a:cxn>
                  <a:cxn ang="0">
                    <a:pos x="229" y="20"/>
                  </a:cxn>
                  <a:cxn ang="0">
                    <a:pos x="231" y="12"/>
                  </a:cxn>
                  <a:cxn ang="0">
                    <a:pos x="231" y="4"/>
                  </a:cxn>
                  <a:cxn ang="0">
                    <a:pos x="228" y="0"/>
                  </a:cxn>
                  <a:cxn ang="0">
                    <a:pos x="224" y="3"/>
                  </a:cxn>
                  <a:cxn ang="0">
                    <a:pos x="221" y="11"/>
                  </a:cxn>
                </a:cxnLst>
                <a:rect l="0" t="0" r="r" b="b"/>
                <a:pathLst>
                  <a:path w="231" h="126">
                    <a:moveTo>
                      <a:pt x="221" y="11"/>
                    </a:moveTo>
                    <a:lnTo>
                      <a:pt x="220" y="18"/>
                    </a:lnTo>
                    <a:lnTo>
                      <a:pt x="216" y="26"/>
                    </a:lnTo>
                    <a:lnTo>
                      <a:pt x="210" y="33"/>
                    </a:lnTo>
                    <a:lnTo>
                      <a:pt x="202" y="41"/>
                    </a:lnTo>
                    <a:lnTo>
                      <a:pt x="191" y="50"/>
                    </a:lnTo>
                    <a:lnTo>
                      <a:pt x="179" y="57"/>
                    </a:lnTo>
                    <a:lnTo>
                      <a:pt x="164" y="64"/>
                    </a:lnTo>
                    <a:lnTo>
                      <a:pt x="146" y="69"/>
                    </a:lnTo>
                    <a:lnTo>
                      <a:pt x="132" y="73"/>
                    </a:lnTo>
                    <a:lnTo>
                      <a:pt x="120" y="77"/>
                    </a:lnTo>
                    <a:lnTo>
                      <a:pt x="110" y="81"/>
                    </a:lnTo>
                    <a:lnTo>
                      <a:pt x="101" y="85"/>
                    </a:lnTo>
                    <a:lnTo>
                      <a:pt x="93" y="89"/>
                    </a:lnTo>
                    <a:lnTo>
                      <a:pt x="86" y="92"/>
                    </a:lnTo>
                    <a:lnTo>
                      <a:pt x="80" y="96"/>
                    </a:lnTo>
                    <a:lnTo>
                      <a:pt x="73" y="100"/>
                    </a:lnTo>
                    <a:lnTo>
                      <a:pt x="53" y="112"/>
                    </a:lnTo>
                    <a:lnTo>
                      <a:pt x="43" y="115"/>
                    </a:lnTo>
                    <a:lnTo>
                      <a:pt x="35" y="116"/>
                    </a:lnTo>
                    <a:lnTo>
                      <a:pt x="28" y="114"/>
                    </a:lnTo>
                    <a:lnTo>
                      <a:pt x="21" y="112"/>
                    </a:lnTo>
                    <a:lnTo>
                      <a:pt x="16" y="108"/>
                    </a:lnTo>
                    <a:lnTo>
                      <a:pt x="12" y="104"/>
                    </a:lnTo>
                    <a:lnTo>
                      <a:pt x="9" y="102"/>
                    </a:lnTo>
                    <a:lnTo>
                      <a:pt x="8" y="100"/>
                    </a:lnTo>
                    <a:lnTo>
                      <a:pt x="0" y="106"/>
                    </a:lnTo>
                    <a:lnTo>
                      <a:pt x="3" y="110"/>
                    </a:lnTo>
                    <a:lnTo>
                      <a:pt x="8" y="115"/>
                    </a:lnTo>
                    <a:lnTo>
                      <a:pt x="14" y="119"/>
                    </a:lnTo>
                    <a:lnTo>
                      <a:pt x="21" y="122"/>
                    </a:lnTo>
                    <a:lnTo>
                      <a:pt x="30" y="125"/>
                    </a:lnTo>
                    <a:lnTo>
                      <a:pt x="38" y="126"/>
                    </a:lnTo>
                    <a:lnTo>
                      <a:pt x="47" y="124"/>
                    </a:lnTo>
                    <a:lnTo>
                      <a:pt x="58" y="120"/>
                    </a:lnTo>
                    <a:lnTo>
                      <a:pt x="79" y="108"/>
                    </a:lnTo>
                    <a:lnTo>
                      <a:pt x="86" y="104"/>
                    </a:lnTo>
                    <a:lnTo>
                      <a:pt x="92" y="100"/>
                    </a:lnTo>
                    <a:lnTo>
                      <a:pt x="98" y="97"/>
                    </a:lnTo>
                    <a:lnTo>
                      <a:pt x="106" y="93"/>
                    </a:lnTo>
                    <a:lnTo>
                      <a:pt x="114" y="90"/>
                    </a:lnTo>
                    <a:lnTo>
                      <a:pt x="124" y="86"/>
                    </a:lnTo>
                    <a:lnTo>
                      <a:pt x="135" y="83"/>
                    </a:lnTo>
                    <a:lnTo>
                      <a:pt x="149" y="79"/>
                    </a:lnTo>
                    <a:lnTo>
                      <a:pt x="168" y="73"/>
                    </a:lnTo>
                    <a:lnTo>
                      <a:pt x="184" y="65"/>
                    </a:lnTo>
                    <a:lnTo>
                      <a:pt x="198" y="57"/>
                    </a:lnTo>
                    <a:lnTo>
                      <a:pt x="210" y="47"/>
                    </a:lnTo>
                    <a:lnTo>
                      <a:pt x="218" y="38"/>
                    </a:lnTo>
                    <a:lnTo>
                      <a:pt x="225" y="29"/>
                    </a:lnTo>
                    <a:lnTo>
                      <a:pt x="229" y="20"/>
                    </a:lnTo>
                    <a:lnTo>
                      <a:pt x="231" y="12"/>
                    </a:lnTo>
                    <a:lnTo>
                      <a:pt x="231" y="4"/>
                    </a:lnTo>
                    <a:lnTo>
                      <a:pt x="228" y="0"/>
                    </a:lnTo>
                    <a:lnTo>
                      <a:pt x="224" y="3"/>
                    </a:lnTo>
                    <a:lnTo>
                      <a:pt x="2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8" name="Freeform 243"/>
              <p:cNvSpPr>
                <a:spLocks/>
              </p:cNvSpPr>
              <p:nvPr/>
            </p:nvSpPr>
            <p:spPr bwMode="auto">
              <a:xfrm>
                <a:off x="4394" y="1377"/>
                <a:ext cx="232" cy="215"/>
              </a:xfrm>
              <a:custGeom>
                <a:avLst/>
                <a:gdLst/>
                <a:ahLst/>
                <a:cxnLst>
                  <a:cxn ang="0">
                    <a:pos x="0" y="24"/>
                  </a:cxn>
                  <a:cxn ang="0">
                    <a:pos x="5" y="42"/>
                  </a:cxn>
                  <a:cxn ang="0">
                    <a:pos x="11" y="68"/>
                  </a:cxn>
                  <a:cxn ang="0">
                    <a:pos x="18" y="91"/>
                  </a:cxn>
                  <a:cxn ang="0">
                    <a:pos x="23" y="102"/>
                  </a:cxn>
                  <a:cxn ang="0">
                    <a:pos x="27" y="113"/>
                  </a:cxn>
                  <a:cxn ang="0">
                    <a:pos x="35" y="128"/>
                  </a:cxn>
                  <a:cxn ang="0">
                    <a:pos x="45" y="145"/>
                  </a:cxn>
                  <a:cxn ang="0">
                    <a:pos x="58" y="163"/>
                  </a:cxn>
                  <a:cxn ang="0">
                    <a:pos x="72" y="180"/>
                  </a:cxn>
                  <a:cxn ang="0">
                    <a:pos x="87" y="194"/>
                  </a:cxn>
                  <a:cxn ang="0">
                    <a:pos x="105" y="203"/>
                  </a:cxn>
                  <a:cxn ang="0">
                    <a:pos x="115" y="206"/>
                  </a:cxn>
                  <a:cxn ang="0">
                    <a:pos x="125" y="206"/>
                  </a:cxn>
                  <a:cxn ang="0">
                    <a:pos x="139" y="204"/>
                  </a:cxn>
                  <a:cxn ang="0">
                    <a:pos x="152" y="200"/>
                  </a:cxn>
                  <a:cxn ang="0">
                    <a:pos x="174" y="211"/>
                  </a:cxn>
                  <a:cxn ang="0">
                    <a:pos x="212" y="215"/>
                  </a:cxn>
                  <a:cxn ang="0">
                    <a:pos x="215" y="214"/>
                  </a:cxn>
                  <a:cxn ang="0">
                    <a:pos x="221" y="211"/>
                  </a:cxn>
                  <a:cxn ang="0">
                    <a:pos x="227" y="206"/>
                  </a:cxn>
                  <a:cxn ang="0">
                    <a:pos x="230" y="201"/>
                  </a:cxn>
                  <a:cxn ang="0">
                    <a:pos x="232" y="186"/>
                  </a:cxn>
                  <a:cxn ang="0">
                    <a:pos x="224" y="172"/>
                  </a:cxn>
                  <a:cxn ang="0">
                    <a:pos x="212" y="165"/>
                  </a:cxn>
                  <a:cxn ang="0">
                    <a:pos x="193" y="156"/>
                  </a:cxn>
                  <a:cxn ang="0">
                    <a:pos x="169" y="149"/>
                  </a:cxn>
                  <a:cxn ang="0">
                    <a:pos x="143" y="146"/>
                  </a:cxn>
                  <a:cxn ang="0">
                    <a:pos x="141" y="145"/>
                  </a:cxn>
                  <a:cxn ang="0">
                    <a:pos x="134" y="142"/>
                  </a:cxn>
                  <a:cxn ang="0">
                    <a:pos x="124" y="134"/>
                  </a:cxn>
                  <a:cxn ang="0">
                    <a:pos x="111" y="121"/>
                  </a:cxn>
                  <a:cxn ang="0">
                    <a:pos x="95" y="103"/>
                  </a:cxn>
                  <a:cxn ang="0">
                    <a:pos x="78" y="79"/>
                  </a:cxn>
                  <a:cxn ang="0">
                    <a:pos x="60" y="46"/>
                  </a:cxn>
                  <a:cxn ang="0">
                    <a:pos x="42" y="5"/>
                  </a:cxn>
                  <a:cxn ang="0">
                    <a:pos x="35" y="3"/>
                  </a:cxn>
                  <a:cxn ang="0">
                    <a:pos x="22" y="0"/>
                  </a:cxn>
                  <a:cxn ang="0">
                    <a:pos x="7" y="4"/>
                  </a:cxn>
                  <a:cxn ang="0">
                    <a:pos x="0" y="22"/>
                  </a:cxn>
                </a:cxnLst>
                <a:rect l="0" t="0" r="r" b="b"/>
                <a:pathLst>
                  <a:path w="232" h="215">
                    <a:moveTo>
                      <a:pt x="0" y="22"/>
                    </a:moveTo>
                    <a:lnTo>
                      <a:pt x="0" y="24"/>
                    </a:lnTo>
                    <a:lnTo>
                      <a:pt x="2" y="31"/>
                    </a:lnTo>
                    <a:lnTo>
                      <a:pt x="5" y="42"/>
                    </a:lnTo>
                    <a:lnTo>
                      <a:pt x="8" y="55"/>
                    </a:lnTo>
                    <a:lnTo>
                      <a:pt x="11" y="68"/>
                    </a:lnTo>
                    <a:lnTo>
                      <a:pt x="15" y="81"/>
                    </a:lnTo>
                    <a:lnTo>
                      <a:pt x="18" y="91"/>
                    </a:lnTo>
                    <a:lnTo>
                      <a:pt x="21" y="99"/>
                    </a:lnTo>
                    <a:lnTo>
                      <a:pt x="23" y="102"/>
                    </a:lnTo>
                    <a:lnTo>
                      <a:pt x="24" y="107"/>
                    </a:lnTo>
                    <a:lnTo>
                      <a:pt x="27" y="113"/>
                    </a:lnTo>
                    <a:lnTo>
                      <a:pt x="31" y="120"/>
                    </a:lnTo>
                    <a:lnTo>
                      <a:pt x="35" y="128"/>
                    </a:lnTo>
                    <a:lnTo>
                      <a:pt x="40" y="137"/>
                    </a:lnTo>
                    <a:lnTo>
                      <a:pt x="45" y="145"/>
                    </a:lnTo>
                    <a:lnTo>
                      <a:pt x="52" y="154"/>
                    </a:lnTo>
                    <a:lnTo>
                      <a:pt x="58" y="163"/>
                    </a:lnTo>
                    <a:lnTo>
                      <a:pt x="65" y="172"/>
                    </a:lnTo>
                    <a:lnTo>
                      <a:pt x="72" y="180"/>
                    </a:lnTo>
                    <a:lnTo>
                      <a:pt x="79" y="188"/>
                    </a:lnTo>
                    <a:lnTo>
                      <a:pt x="87" y="194"/>
                    </a:lnTo>
                    <a:lnTo>
                      <a:pt x="96" y="200"/>
                    </a:lnTo>
                    <a:lnTo>
                      <a:pt x="105" y="203"/>
                    </a:lnTo>
                    <a:lnTo>
                      <a:pt x="113" y="206"/>
                    </a:lnTo>
                    <a:lnTo>
                      <a:pt x="115" y="206"/>
                    </a:lnTo>
                    <a:lnTo>
                      <a:pt x="119" y="206"/>
                    </a:lnTo>
                    <a:lnTo>
                      <a:pt x="125" y="206"/>
                    </a:lnTo>
                    <a:lnTo>
                      <a:pt x="132" y="205"/>
                    </a:lnTo>
                    <a:lnTo>
                      <a:pt x="139" y="204"/>
                    </a:lnTo>
                    <a:lnTo>
                      <a:pt x="146" y="202"/>
                    </a:lnTo>
                    <a:lnTo>
                      <a:pt x="152" y="200"/>
                    </a:lnTo>
                    <a:lnTo>
                      <a:pt x="156" y="197"/>
                    </a:lnTo>
                    <a:lnTo>
                      <a:pt x="174" y="211"/>
                    </a:lnTo>
                    <a:lnTo>
                      <a:pt x="194" y="209"/>
                    </a:lnTo>
                    <a:lnTo>
                      <a:pt x="212" y="215"/>
                    </a:lnTo>
                    <a:lnTo>
                      <a:pt x="213" y="214"/>
                    </a:lnTo>
                    <a:lnTo>
                      <a:pt x="215" y="214"/>
                    </a:lnTo>
                    <a:lnTo>
                      <a:pt x="218" y="213"/>
                    </a:lnTo>
                    <a:lnTo>
                      <a:pt x="221" y="211"/>
                    </a:lnTo>
                    <a:lnTo>
                      <a:pt x="224" y="209"/>
                    </a:lnTo>
                    <a:lnTo>
                      <a:pt x="227" y="206"/>
                    </a:lnTo>
                    <a:lnTo>
                      <a:pt x="230" y="203"/>
                    </a:lnTo>
                    <a:lnTo>
                      <a:pt x="230" y="201"/>
                    </a:lnTo>
                    <a:lnTo>
                      <a:pt x="231" y="194"/>
                    </a:lnTo>
                    <a:lnTo>
                      <a:pt x="232" y="186"/>
                    </a:lnTo>
                    <a:lnTo>
                      <a:pt x="230" y="179"/>
                    </a:lnTo>
                    <a:lnTo>
                      <a:pt x="224" y="172"/>
                    </a:lnTo>
                    <a:lnTo>
                      <a:pt x="219" y="168"/>
                    </a:lnTo>
                    <a:lnTo>
                      <a:pt x="212" y="165"/>
                    </a:lnTo>
                    <a:lnTo>
                      <a:pt x="203" y="160"/>
                    </a:lnTo>
                    <a:lnTo>
                      <a:pt x="193" y="156"/>
                    </a:lnTo>
                    <a:lnTo>
                      <a:pt x="182" y="153"/>
                    </a:lnTo>
                    <a:lnTo>
                      <a:pt x="169" y="149"/>
                    </a:lnTo>
                    <a:lnTo>
                      <a:pt x="157" y="147"/>
                    </a:lnTo>
                    <a:lnTo>
                      <a:pt x="143" y="146"/>
                    </a:lnTo>
                    <a:lnTo>
                      <a:pt x="143" y="146"/>
                    </a:lnTo>
                    <a:lnTo>
                      <a:pt x="141" y="145"/>
                    </a:lnTo>
                    <a:lnTo>
                      <a:pt x="138" y="144"/>
                    </a:lnTo>
                    <a:lnTo>
                      <a:pt x="134" y="142"/>
                    </a:lnTo>
                    <a:lnTo>
                      <a:pt x="130" y="138"/>
                    </a:lnTo>
                    <a:lnTo>
                      <a:pt x="124" y="134"/>
                    </a:lnTo>
                    <a:lnTo>
                      <a:pt x="117" y="128"/>
                    </a:lnTo>
                    <a:lnTo>
                      <a:pt x="111" y="121"/>
                    </a:lnTo>
                    <a:lnTo>
                      <a:pt x="103" y="113"/>
                    </a:lnTo>
                    <a:lnTo>
                      <a:pt x="95" y="103"/>
                    </a:lnTo>
                    <a:lnTo>
                      <a:pt x="87" y="92"/>
                    </a:lnTo>
                    <a:lnTo>
                      <a:pt x="78" y="79"/>
                    </a:lnTo>
                    <a:lnTo>
                      <a:pt x="69" y="63"/>
                    </a:lnTo>
                    <a:lnTo>
                      <a:pt x="60" y="46"/>
                    </a:lnTo>
                    <a:lnTo>
                      <a:pt x="51" y="27"/>
                    </a:lnTo>
                    <a:lnTo>
                      <a:pt x="42" y="5"/>
                    </a:lnTo>
                    <a:lnTo>
                      <a:pt x="40" y="5"/>
                    </a:lnTo>
                    <a:lnTo>
                      <a:pt x="35" y="3"/>
                    </a:lnTo>
                    <a:lnTo>
                      <a:pt x="29" y="1"/>
                    </a:lnTo>
                    <a:lnTo>
                      <a:pt x="22" y="0"/>
                    </a:lnTo>
                    <a:lnTo>
                      <a:pt x="13" y="1"/>
                    </a:lnTo>
                    <a:lnTo>
                      <a:pt x="7" y="4"/>
                    </a:lnTo>
                    <a:lnTo>
                      <a:pt x="2" y="11"/>
                    </a:lnTo>
                    <a:lnTo>
                      <a:pt x="0" y="2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9" name="Freeform 244"/>
              <p:cNvSpPr>
                <a:spLocks/>
              </p:cNvSpPr>
              <p:nvPr/>
            </p:nvSpPr>
            <p:spPr bwMode="auto">
              <a:xfrm>
                <a:off x="4402" y="1385"/>
                <a:ext cx="178" cy="188"/>
              </a:xfrm>
              <a:custGeom>
                <a:avLst/>
                <a:gdLst/>
                <a:ahLst/>
                <a:cxnLst>
                  <a:cxn ang="0">
                    <a:pos x="0" y="13"/>
                  </a:cxn>
                  <a:cxn ang="0">
                    <a:pos x="4" y="24"/>
                  </a:cxn>
                  <a:cxn ang="0">
                    <a:pos x="10" y="44"/>
                  </a:cxn>
                  <a:cxn ang="0">
                    <a:pos x="20" y="69"/>
                  </a:cxn>
                  <a:cxn ang="0">
                    <a:pos x="33" y="98"/>
                  </a:cxn>
                  <a:cxn ang="0">
                    <a:pos x="49" y="128"/>
                  </a:cxn>
                  <a:cxn ang="0">
                    <a:pos x="67" y="154"/>
                  </a:cxn>
                  <a:cxn ang="0">
                    <a:pos x="88" y="176"/>
                  </a:cxn>
                  <a:cxn ang="0">
                    <a:pos x="101" y="184"/>
                  </a:cxn>
                  <a:cxn ang="0">
                    <a:pos x="108" y="184"/>
                  </a:cxn>
                  <a:cxn ang="0">
                    <a:pos x="120" y="184"/>
                  </a:cxn>
                  <a:cxn ang="0">
                    <a:pos x="131" y="181"/>
                  </a:cxn>
                  <a:cxn ang="0">
                    <a:pos x="135" y="178"/>
                  </a:cxn>
                  <a:cxn ang="0">
                    <a:pos x="137" y="176"/>
                  </a:cxn>
                  <a:cxn ang="0">
                    <a:pos x="141" y="176"/>
                  </a:cxn>
                  <a:cxn ang="0">
                    <a:pos x="151" y="181"/>
                  </a:cxn>
                  <a:cxn ang="0">
                    <a:pos x="160" y="186"/>
                  </a:cxn>
                  <a:cxn ang="0">
                    <a:pos x="164" y="187"/>
                  </a:cxn>
                  <a:cxn ang="0">
                    <a:pos x="170" y="187"/>
                  </a:cxn>
                  <a:cxn ang="0">
                    <a:pos x="175" y="186"/>
                  </a:cxn>
                  <a:cxn ang="0">
                    <a:pos x="178" y="177"/>
                  </a:cxn>
                  <a:cxn ang="0">
                    <a:pos x="176" y="170"/>
                  </a:cxn>
                  <a:cxn ang="0">
                    <a:pos x="174" y="169"/>
                  </a:cxn>
                  <a:cxn ang="0">
                    <a:pos x="165" y="165"/>
                  </a:cxn>
                  <a:cxn ang="0">
                    <a:pos x="152" y="160"/>
                  </a:cxn>
                  <a:cxn ang="0">
                    <a:pos x="137" y="156"/>
                  </a:cxn>
                  <a:cxn ang="0">
                    <a:pos x="124" y="155"/>
                  </a:cxn>
                  <a:cxn ang="0">
                    <a:pos x="116" y="155"/>
                  </a:cxn>
                  <a:cxn ang="0">
                    <a:pos x="113" y="155"/>
                  </a:cxn>
                  <a:cxn ang="0">
                    <a:pos x="112" y="155"/>
                  </a:cxn>
                  <a:cxn ang="0">
                    <a:pos x="112" y="155"/>
                  </a:cxn>
                  <a:cxn ang="0">
                    <a:pos x="120" y="145"/>
                  </a:cxn>
                  <a:cxn ang="0">
                    <a:pos x="116" y="143"/>
                  </a:cxn>
                  <a:cxn ang="0">
                    <a:pos x="108" y="140"/>
                  </a:cxn>
                  <a:cxn ang="0">
                    <a:pos x="97" y="131"/>
                  </a:cxn>
                  <a:cxn ang="0">
                    <a:pos x="83" y="118"/>
                  </a:cxn>
                  <a:cxn ang="0">
                    <a:pos x="68" y="97"/>
                  </a:cxn>
                  <a:cxn ang="0">
                    <a:pos x="51" y="67"/>
                  </a:cxn>
                  <a:cxn ang="0">
                    <a:pos x="34" y="27"/>
                  </a:cxn>
                  <a:cxn ang="0">
                    <a:pos x="24" y="2"/>
                  </a:cxn>
                  <a:cxn ang="0">
                    <a:pos x="19" y="0"/>
                  </a:cxn>
                  <a:cxn ang="0">
                    <a:pos x="11" y="0"/>
                  </a:cxn>
                  <a:cxn ang="0">
                    <a:pos x="3" y="5"/>
                  </a:cxn>
                </a:cxnLst>
                <a:rect l="0" t="0" r="r" b="b"/>
                <a:pathLst>
                  <a:path w="178" h="188">
                    <a:moveTo>
                      <a:pt x="0" y="11"/>
                    </a:moveTo>
                    <a:lnTo>
                      <a:pt x="0" y="13"/>
                    </a:lnTo>
                    <a:lnTo>
                      <a:pt x="1" y="17"/>
                    </a:lnTo>
                    <a:lnTo>
                      <a:pt x="4" y="24"/>
                    </a:lnTo>
                    <a:lnTo>
                      <a:pt x="7" y="33"/>
                    </a:lnTo>
                    <a:lnTo>
                      <a:pt x="10" y="44"/>
                    </a:lnTo>
                    <a:lnTo>
                      <a:pt x="15" y="56"/>
                    </a:lnTo>
                    <a:lnTo>
                      <a:pt x="20" y="69"/>
                    </a:lnTo>
                    <a:lnTo>
                      <a:pt x="26" y="84"/>
                    </a:lnTo>
                    <a:lnTo>
                      <a:pt x="33" y="98"/>
                    </a:lnTo>
                    <a:lnTo>
                      <a:pt x="40" y="113"/>
                    </a:lnTo>
                    <a:lnTo>
                      <a:pt x="49" y="128"/>
                    </a:lnTo>
                    <a:lnTo>
                      <a:pt x="57" y="142"/>
                    </a:lnTo>
                    <a:lnTo>
                      <a:pt x="67" y="154"/>
                    </a:lnTo>
                    <a:lnTo>
                      <a:pt x="77" y="166"/>
                    </a:lnTo>
                    <a:lnTo>
                      <a:pt x="88" y="176"/>
                    </a:lnTo>
                    <a:lnTo>
                      <a:pt x="100" y="184"/>
                    </a:lnTo>
                    <a:lnTo>
                      <a:pt x="101" y="184"/>
                    </a:lnTo>
                    <a:lnTo>
                      <a:pt x="104" y="184"/>
                    </a:lnTo>
                    <a:lnTo>
                      <a:pt x="108" y="184"/>
                    </a:lnTo>
                    <a:lnTo>
                      <a:pt x="114" y="184"/>
                    </a:lnTo>
                    <a:lnTo>
                      <a:pt x="120" y="184"/>
                    </a:lnTo>
                    <a:lnTo>
                      <a:pt x="126" y="183"/>
                    </a:lnTo>
                    <a:lnTo>
                      <a:pt x="131" y="181"/>
                    </a:lnTo>
                    <a:lnTo>
                      <a:pt x="135" y="178"/>
                    </a:lnTo>
                    <a:lnTo>
                      <a:pt x="135" y="178"/>
                    </a:lnTo>
                    <a:lnTo>
                      <a:pt x="136" y="177"/>
                    </a:lnTo>
                    <a:lnTo>
                      <a:pt x="137" y="176"/>
                    </a:lnTo>
                    <a:lnTo>
                      <a:pt x="138" y="176"/>
                    </a:lnTo>
                    <a:lnTo>
                      <a:pt x="141" y="176"/>
                    </a:lnTo>
                    <a:lnTo>
                      <a:pt x="145" y="178"/>
                    </a:lnTo>
                    <a:lnTo>
                      <a:pt x="151" y="181"/>
                    </a:lnTo>
                    <a:lnTo>
                      <a:pt x="159" y="186"/>
                    </a:lnTo>
                    <a:lnTo>
                      <a:pt x="160" y="186"/>
                    </a:lnTo>
                    <a:lnTo>
                      <a:pt x="161" y="187"/>
                    </a:lnTo>
                    <a:lnTo>
                      <a:pt x="164" y="187"/>
                    </a:lnTo>
                    <a:lnTo>
                      <a:pt x="167" y="188"/>
                    </a:lnTo>
                    <a:lnTo>
                      <a:pt x="170" y="187"/>
                    </a:lnTo>
                    <a:lnTo>
                      <a:pt x="173" y="187"/>
                    </a:lnTo>
                    <a:lnTo>
                      <a:pt x="175" y="186"/>
                    </a:lnTo>
                    <a:lnTo>
                      <a:pt x="177" y="183"/>
                    </a:lnTo>
                    <a:lnTo>
                      <a:pt x="178" y="177"/>
                    </a:lnTo>
                    <a:lnTo>
                      <a:pt x="177" y="173"/>
                    </a:lnTo>
                    <a:lnTo>
                      <a:pt x="176" y="170"/>
                    </a:lnTo>
                    <a:lnTo>
                      <a:pt x="175" y="170"/>
                    </a:lnTo>
                    <a:lnTo>
                      <a:pt x="174" y="169"/>
                    </a:lnTo>
                    <a:lnTo>
                      <a:pt x="171" y="168"/>
                    </a:lnTo>
                    <a:lnTo>
                      <a:pt x="165" y="165"/>
                    </a:lnTo>
                    <a:lnTo>
                      <a:pt x="159" y="163"/>
                    </a:lnTo>
                    <a:lnTo>
                      <a:pt x="152" y="160"/>
                    </a:lnTo>
                    <a:lnTo>
                      <a:pt x="144" y="158"/>
                    </a:lnTo>
                    <a:lnTo>
                      <a:pt x="137" y="156"/>
                    </a:lnTo>
                    <a:lnTo>
                      <a:pt x="130" y="155"/>
                    </a:lnTo>
                    <a:lnTo>
                      <a:pt x="124" y="155"/>
                    </a:lnTo>
                    <a:lnTo>
                      <a:pt x="119" y="155"/>
                    </a:lnTo>
                    <a:lnTo>
                      <a:pt x="116" y="155"/>
                    </a:lnTo>
                    <a:lnTo>
                      <a:pt x="114" y="155"/>
                    </a:lnTo>
                    <a:lnTo>
                      <a:pt x="113" y="155"/>
                    </a:lnTo>
                    <a:lnTo>
                      <a:pt x="112" y="155"/>
                    </a:lnTo>
                    <a:lnTo>
                      <a:pt x="112" y="155"/>
                    </a:lnTo>
                    <a:lnTo>
                      <a:pt x="112" y="155"/>
                    </a:lnTo>
                    <a:lnTo>
                      <a:pt x="112" y="155"/>
                    </a:lnTo>
                    <a:lnTo>
                      <a:pt x="120" y="145"/>
                    </a:lnTo>
                    <a:lnTo>
                      <a:pt x="120" y="145"/>
                    </a:lnTo>
                    <a:lnTo>
                      <a:pt x="118" y="144"/>
                    </a:lnTo>
                    <a:lnTo>
                      <a:pt x="116" y="143"/>
                    </a:lnTo>
                    <a:lnTo>
                      <a:pt x="112" y="142"/>
                    </a:lnTo>
                    <a:lnTo>
                      <a:pt x="108" y="140"/>
                    </a:lnTo>
                    <a:lnTo>
                      <a:pt x="103" y="136"/>
                    </a:lnTo>
                    <a:lnTo>
                      <a:pt x="97" y="131"/>
                    </a:lnTo>
                    <a:lnTo>
                      <a:pt x="90" y="125"/>
                    </a:lnTo>
                    <a:lnTo>
                      <a:pt x="83" y="118"/>
                    </a:lnTo>
                    <a:lnTo>
                      <a:pt x="76" y="108"/>
                    </a:lnTo>
                    <a:lnTo>
                      <a:pt x="68" y="97"/>
                    </a:lnTo>
                    <a:lnTo>
                      <a:pt x="60" y="83"/>
                    </a:lnTo>
                    <a:lnTo>
                      <a:pt x="51" y="67"/>
                    </a:lnTo>
                    <a:lnTo>
                      <a:pt x="42" y="49"/>
                    </a:lnTo>
                    <a:lnTo>
                      <a:pt x="34" y="27"/>
                    </a:lnTo>
                    <a:lnTo>
                      <a:pt x="25" y="3"/>
                    </a:lnTo>
                    <a:lnTo>
                      <a:pt x="24" y="2"/>
                    </a:lnTo>
                    <a:lnTo>
                      <a:pt x="22" y="2"/>
                    </a:lnTo>
                    <a:lnTo>
                      <a:pt x="19" y="0"/>
                    </a:lnTo>
                    <a:lnTo>
                      <a:pt x="15" y="0"/>
                    </a:lnTo>
                    <a:lnTo>
                      <a:pt x="11" y="0"/>
                    </a:lnTo>
                    <a:lnTo>
                      <a:pt x="7" y="2"/>
                    </a:lnTo>
                    <a:lnTo>
                      <a:pt x="3" y="5"/>
                    </a:lnTo>
                    <a:lnTo>
                      <a:pt x="0" y="11"/>
                    </a:lnTo>
                    <a:close/>
                  </a:path>
                </a:pathLst>
              </a:custGeom>
              <a:solidFill>
                <a:srgbClr val="FFC9C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0" name="Freeform 245"/>
              <p:cNvSpPr>
                <a:spLocks/>
              </p:cNvSpPr>
              <p:nvPr/>
            </p:nvSpPr>
            <p:spPr bwMode="auto">
              <a:xfrm>
                <a:off x="4514" y="1532"/>
                <a:ext cx="90" cy="48"/>
              </a:xfrm>
              <a:custGeom>
                <a:avLst/>
                <a:gdLst/>
                <a:ahLst/>
                <a:cxnLst>
                  <a:cxn ang="0">
                    <a:pos x="34" y="17"/>
                  </a:cxn>
                  <a:cxn ang="0">
                    <a:pos x="48" y="12"/>
                  </a:cxn>
                  <a:cxn ang="0">
                    <a:pos x="49" y="12"/>
                  </a:cxn>
                  <a:cxn ang="0">
                    <a:pos x="51" y="12"/>
                  </a:cxn>
                  <a:cxn ang="0">
                    <a:pos x="54" y="13"/>
                  </a:cxn>
                  <a:cxn ang="0">
                    <a:pos x="58" y="15"/>
                  </a:cxn>
                  <a:cxn ang="0">
                    <a:pos x="62" y="17"/>
                  </a:cxn>
                  <a:cxn ang="0">
                    <a:pos x="67" y="21"/>
                  </a:cxn>
                  <a:cxn ang="0">
                    <a:pos x="71" y="24"/>
                  </a:cxn>
                  <a:cxn ang="0">
                    <a:pos x="74" y="29"/>
                  </a:cxn>
                  <a:cxn ang="0">
                    <a:pos x="75" y="30"/>
                  </a:cxn>
                  <a:cxn ang="0">
                    <a:pos x="77" y="34"/>
                  </a:cxn>
                  <a:cxn ang="0">
                    <a:pos x="75" y="38"/>
                  </a:cxn>
                  <a:cxn ang="0">
                    <a:pos x="69" y="44"/>
                  </a:cxn>
                  <a:cxn ang="0">
                    <a:pos x="60" y="46"/>
                  </a:cxn>
                  <a:cxn ang="0">
                    <a:pos x="60" y="46"/>
                  </a:cxn>
                  <a:cxn ang="0">
                    <a:pos x="62" y="47"/>
                  </a:cxn>
                  <a:cxn ang="0">
                    <a:pos x="64" y="47"/>
                  </a:cxn>
                  <a:cxn ang="0">
                    <a:pos x="67" y="48"/>
                  </a:cxn>
                  <a:cxn ang="0">
                    <a:pos x="71" y="48"/>
                  </a:cxn>
                  <a:cxn ang="0">
                    <a:pos x="74" y="48"/>
                  </a:cxn>
                  <a:cxn ang="0">
                    <a:pos x="77" y="48"/>
                  </a:cxn>
                  <a:cxn ang="0">
                    <a:pos x="79" y="47"/>
                  </a:cxn>
                  <a:cxn ang="0">
                    <a:pos x="83" y="45"/>
                  </a:cxn>
                  <a:cxn ang="0">
                    <a:pos x="88" y="41"/>
                  </a:cxn>
                  <a:cxn ang="0">
                    <a:pos x="90" y="35"/>
                  </a:cxn>
                  <a:cxn ang="0">
                    <a:pos x="90" y="28"/>
                  </a:cxn>
                  <a:cxn ang="0">
                    <a:pos x="88" y="24"/>
                  </a:cxn>
                  <a:cxn ang="0">
                    <a:pos x="84" y="21"/>
                  </a:cxn>
                  <a:cxn ang="0">
                    <a:pos x="79" y="17"/>
                  </a:cxn>
                  <a:cxn ang="0">
                    <a:pos x="74" y="14"/>
                  </a:cxn>
                  <a:cxn ang="0">
                    <a:pos x="69" y="11"/>
                  </a:cxn>
                  <a:cxn ang="0">
                    <a:pos x="63" y="8"/>
                  </a:cxn>
                  <a:cxn ang="0">
                    <a:pos x="58" y="6"/>
                  </a:cxn>
                  <a:cxn ang="0">
                    <a:pos x="54" y="5"/>
                  </a:cxn>
                  <a:cxn ang="0">
                    <a:pos x="51" y="4"/>
                  </a:cxn>
                  <a:cxn ang="0">
                    <a:pos x="47" y="3"/>
                  </a:cxn>
                  <a:cxn ang="0">
                    <a:pos x="43" y="2"/>
                  </a:cxn>
                  <a:cxn ang="0">
                    <a:pos x="38" y="1"/>
                  </a:cxn>
                  <a:cxn ang="0">
                    <a:pos x="33" y="0"/>
                  </a:cxn>
                  <a:cxn ang="0">
                    <a:pos x="28" y="0"/>
                  </a:cxn>
                  <a:cxn ang="0">
                    <a:pos x="23" y="0"/>
                  </a:cxn>
                  <a:cxn ang="0">
                    <a:pos x="19" y="0"/>
                  </a:cxn>
                  <a:cxn ang="0">
                    <a:pos x="16" y="1"/>
                  </a:cxn>
                  <a:cxn ang="0">
                    <a:pos x="12" y="2"/>
                  </a:cxn>
                  <a:cxn ang="0">
                    <a:pos x="9" y="4"/>
                  </a:cxn>
                  <a:cxn ang="0">
                    <a:pos x="6" y="5"/>
                  </a:cxn>
                  <a:cxn ang="0">
                    <a:pos x="3" y="6"/>
                  </a:cxn>
                  <a:cxn ang="0">
                    <a:pos x="2" y="7"/>
                  </a:cxn>
                  <a:cxn ang="0">
                    <a:pos x="0" y="8"/>
                  </a:cxn>
                  <a:cxn ang="0">
                    <a:pos x="0" y="8"/>
                  </a:cxn>
                  <a:cxn ang="0">
                    <a:pos x="34" y="17"/>
                  </a:cxn>
                </a:cxnLst>
                <a:rect l="0" t="0" r="r" b="b"/>
                <a:pathLst>
                  <a:path w="90" h="48">
                    <a:moveTo>
                      <a:pt x="34" y="17"/>
                    </a:moveTo>
                    <a:lnTo>
                      <a:pt x="48" y="12"/>
                    </a:lnTo>
                    <a:lnTo>
                      <a:pt x="49" y="12"/>
                    </a:lnTo>
                    <a:lnTo>
                      <a:pt x="51" y="12"/>
                    </a:lnTo>
                    <a:lnTo>
                      <a:pt x="54" y="13"/>
                    </a:lnTo>
                    <a:lnTo>
                      <a:pt x="58" y="15"/>
                    </a:lnTo>
                    <a:lnTo>
                      <a:pt x="62" y="17"/>
                    </a:lnTo>
                    <a:lnTo>
                      <a:pt x="67" y="21"/>
                    </a:lnTo>
                    <a:lnTo>
                      <a:pt x="71" y="24"/>
                    </a:lnTo>
                    <a:lnTo>
                      <a:pt x="74" y="29"/>
                    </a:lnTo>
                    <a:lnTo>
                      <a:pt x="75" y="30"/>
                    </a:lnTo>
                    <a:lnTo>
                      <a:pt x="77" y="34"/>
                    </a:lnTo>
                    <a:lnTo>
                      <a:pt x="75" y="38"/>
                    </a:lnTo>
                    <a:lnTo>
                      <a:pt x="69" y="44"/>
                    </a:lnTo>
                    <a:lnTo>
                      <a:pt x="60" y="46"/>
                    </a:lnTo>
                    <a:lnTo>
                      <a:pt x="60" y="46"/>
                    </a:lnTo>
                    <a:lnTo>
                      <a:pt x="62" y="47"/>
                    </a:lnTo>
                    <a:lnTo>
                      <a:pt x="64" y="47"/>
                    </a:lnTo>
                    <a:lnTo>
                      <a:pt x="67" y="48"/>
                    </a:lnTo>
                    <a:lnTo>
                      <a:pt x="71" y="48"/>
                    </a:lnTo>
                    <a:lnTo>
                      <a:pt x="74" y="48"/>
                    </a:lnTo>
                    <a:lnTo>
                      <a:pt x="77" y="48"/>
                    </a:lnTo>
                    <a:lnTo>
                      <a:pt x="79" y="47"/>
                    </a:lnTo>
                    <a:lnTo>
                      <a:pt x="83" y="45"/>
                    </a:lnTo>
                    <a:lnTo>
                      <a:pt x="88" y="41"/>
                    </a:lnTo>
                    <a:lnTo>
                      <a:pt x="90" y="35"/>
                    </a:lnTo>
                    <a:lnTo>
                      <a:pt x="90" y="28"/>
                    </a:lnTo>
                    <a:lnTo>
                      <a:pt x="88" y="24"/>
                    </a:lnTo>
                    <a:lnTo>
                      <a:pt x="84" y="21"/>
                    </a:lnTo>
                    <a:lnTo>
                      <a:pt x="79" y="17"/>
                    </a:lnTo>
                    <a:lnTo>
                      <a:pt x="74" y="14"/>
                    </a:lnTo>
                    <a:lnTo>
                      <a:pt x="69" y="11"/>
                    </a:lnTo>
                    <a:lnTo>
                      <a:pt x="63" y="8"/>
                    </a:lnTo>
                    <a:lnTo>
                      <a:pt x="58" y="6"/>
                    </a:lnTo>
                    <a:lnTo>
                      <a:pt x="54" y="5"/>
                    </a:lnTo>
                    <a:lnTo>
                      <a:pt x="51" y="4"/>
                    </a:lnTo>
                    <a:lnTo>
                      <a:pt x="47" y="3"/>
                    </a:lnTo>
                    <a:lnTo>
                      <a:pt x="43" y="2"/>
                    </a:lnTo>
                    <a:lnTo>
                      <a:pt x="38" y="1"/>
                    </a:lnTo>
                    <a:lnTo>
                      <a:pt x="33" y="0"/>
                    </a:lnTo>
                    <a:lnTo>
                      <a:pt x="28" y="0"/>
                    </a:lnTo>
                    <a:lnTo>
                      <a:pt x="23" y="0"/>
                    </a:lnTo>
                    <a:lnTo>
                      <a:pt x="19" y="0"/>
                    </a:lnTo>
                    <a:lnTo>
                      <a:pt x="16" y="1"/>
                    </a:lnTo>
                    <a:lnTo>
                      <a:pt x="12" y="2"/>
                    </a:lnTo>
                    <a:lnTo>
                      <a:pt x="9" y="4"/>
                    </a:lnTo>
                    <a:lnTo>
                      <a:pt x="6" y="5"/>
                    </a:lnTo>
                    <a:lnTo>
                      <a:pt x="3" y="6"/>
                    </a:lnTo>
                    <a:lnTo>
                      <a:pt x="2" y="7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34" y="17"/>
                    </a:lnTo>
                    <a:close/>
                  </a:path>
                </a:pathLst>
              </a:custGeom>
              <a:solidFill>
                <a:srgbClr val="FFC9C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1" name="Freeform 246"/>
              <p:cNvSpPr>
                <a:spLocks/>
              </p:cNvSpPr>
              <p:nvPr/>
            </p:nvSpPr>
            <p:spPr bwMode="auto">
              <a:xfrm>
                <a:off x="4603" y="1551"/>
                <a:ext cx="15" cy="2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" y="2"/>
                  </a:cxn>
                  <a:cxn ang="0">
                    <a:pos x="4" y="6"/>
                  </a:cxn>
                  <a:cxn ang="0">
                    <a:pos x="7" y="11"/>
                  </a:cxn>
                  <a:cxn ang="0">
                    <a:pos x="8" y="16"/>
                  </a:cxn>
                  <a:cxn ang="0">
                    <a:pos x="6" y="20"/>
                  </a:cxn>
                  <a:cxn ang="0">
                    <a:pos x="5" y="22"/>
                  </a:cxn>
                  <a:cxn ang="0">
                    <a:pos x="4" y="25"/>
                  </a:cxn>
                  <a:cxn ang="0">
                    <a:pos x="3" y="25"/>
                  </a:cxn>
                  <a:cxn ang="0">
                    <a:pos x="5" y="25"/>
                  </a:cxn>
                  <a:cxn ang="0">
                    <a:pos x="8" y="23"/>
                  </a:cxn>
                  <a:cxn ang="0">
                    <a:pos x="12" y="21"/>
                  </a:cxn>
                  <a:cxn ang="0">
                    <a:pos x="15" y="17"/>
                  </a:cxn>
                  <a:cxn ang="0">
                    <a:pos x="15" y="11"/>
                  </a:cxn>
                  <a:cxn ang="0">
                    <a:pos x="11" y="6"/>
                  </a:cxn>
                  <a:cxn ang="0">
                    <a:pos x="6" y="2"/>
                  </a:cxn>
                  <a:cxn ang="0">
                    <a:pos x="0" y="0"/>
                  </a:cxn>
                </a:cxnLst>
                <a:rect l="0" t="0" r="r" b="b"/>
                <a:pathLst>
                  <a:path w="15" h="25">
                    <a:moveTo>
                      <a:pt x="0" y="0"/>
                    </a:moveTo>
                    <a:lnTo>
                      <a:pt x="1" y="2"/>
                    </a:lnTo>
                    <a:lnTo>
                      <a:pt x="4" y="6"/>
                    </a:lnTo>
                    <a:lnTo>
                      <a:pt x="7" y="11"/>
                    </a:lnTo>
                    <a:lnTo>
                      <a:pt x="8" y="16"/>
                    </a:lnTo>
                    <a:lnTo>
                      <a:pt x="6" y="20"/>
                    </a:lnTo>
                    <a:lnTo>
                      <a:pt x="5" y="22"/>
                    </a:lnTo>
                    <a:lnTo>
                      <a:pt x="4" y="25"/>
                    </a:lnTo>
                    <a:lnTo>
                      <a:pt x="3" y="25"/>
                    </a:lnTo>
                    <a:lnTo>
                      <a:pt x="5" y="25"/>
                    </a:lnTo>
                    <a:lnTo>
                      <a:pt x="8" y="23"/>
                    </a:lnTo>
                    <a:lnTo>
                      <a:pt x="12" y="21"/>
                    </a:lnTo>
                    <a:lnTo>
                      <a:pt x="15" y="17"/>
                    </a:lnTo>
                    <a:lnTo>
                      <a:pt x="15" y="11"/>
                    </a:lnTo>
                    <a:lnTo>
                      <a:pt x="11" y="6"/>
                    </a:lnTo>
                    <a:lnTo>
                      <a:pt x="6" y="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C9C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2" name="Freeform 247"/>
              <p:cNvSpPr>
                <a:spLocks/>
              </p:cNvSpPr>
              <p:nvPr/>
            </p:nvSpPr>
            <p:spPr bwMode="auto">
              <a:xfrm>
                <a:off x="4313" y="1021"/>
                <a:ext cx="41" cy="44"/>
              </a:xfrm>
              <a:custGeom>
                <a:avLst/>
                <a:gdLst/>
                <a:ahLst/>
                <a:cxnLst>
                  <a:cxn ang="0">
                    <a:pos x="41" y="0"/>
                  </a:cxn>
                  <a:cxn ang="0">
                    <a:pos x="41" y="0"/>
                  </a:cxn>
                  <a:cxn ang="0">
                    <a:pos x="40" y="0"/>
                  </a:cxn>
                  <a:cxn ang="0">
                    <a:pos x="38" y="0"/>
                  </a:cxn>
                  <a:cxn ang="0">
                    <a:pos x="35" y="0"/>
                  </a:cxn>
                  <a:cxn ang="0">
                    <a:pos x="32" y="0"/>
                  </a:cxn>
                  <a:cxn ang="0">
                    <a:pos x="29" y="1"/>
                  </a:cxn>
                  <a:cxn ang="0">
                    <a:pos x="25" y="2"/>
                  </a:cxn>
                  <a:cxn ang="0">
                    <a:pos x="21" y="4"/>
                  </a:cxn>
                  <a:cxn ang="0">
                    <a:pos x="18" y="7"/>
                  </a:cxn>
                  <a:cxn ang="0">
                    <a:pos x="14" y="10"/>
                  </a:cxn>
                  <a:cxn ang="0">
                    <a:pos x="11" y="14"/>
                  </a:cxn>
                  <a:cxn ang="0">
                    <a:pos x="8" y="19"/>
                  </a:cxn>
                  <a:cxn ang="0">
                    <a:pos x="6" y="24"/>
                  </a:cxn>
                  <a:cxn ang="0">
                    <a:pos x="4" y="29"/>
                  </a:cxn>
                  <a:cxn ang="0">
                    <a:pos x="2" y="36"/>
                  </a:cxn>
                  <a:cxn ang="0">
                    <a:pos x="0" y="42"/>
                  </a:cxn>
                  <a:cxn ang="0">
                    <a:pos x="8" y="44"/>
                  </a:cxn>
                  <a:cxn ang="0">
                    <a:pos x="9" y="38"/>
                  </a:cxn>
                  <a:cxn ang="0">
                    <a:pos x="11" y="33"/>
                  </a:cxn>
                  <a:cxn ang="0">
                    <a:pos x="12" y="27"/>
                  </a:cxn>
                  <a:cxn ang="0">
                    <a:pos x="14" y="23"/>
                  </a:cxn>
                  <a:cxn ang="0">
                    <a:pos x="17" y="19"/>
                  </a:cxn>
                  <a:cxn ang="0">
                    <a:pos x="19" y="16"/>
                  </a:cxn>
                  <a:cxn ang="0">
                    <a:pos x="22" y="12"/>
                  </a:cxn>
                  <a:cxn ang="0">
                    <a:pos x="25" y="10"/>
                  </a:cxn>
                  <a:cxn ang="0">
                    <a:pos x="30" y="7"/>
                  </a:cxn>
                  <a:cxn ang="0">
                    <a:pos x="35" y="7"/>
                  </a:cxn>
                  <a:cxn ang="0">
                    <a:pos x="38" y="7"/>
                  </a:cxn>
                  <a:cxn ang="0">
                    <a:pos x="40" y="7"/>
                  </a:cxn>
                  <a:cxn ang="0">
                    <a:pos x="41" y="0"/>
                  </a:cxn>
                </a:cxnLst>
                <a:rect l="0" t="0" r="r" b="b"/>
                <a:pathLst>
                  <a:path w="41" h="44">
                    <a:moveTo>
                      <a:pt x="41" y="0"/>
                    </a:moveTo>
                    <a:lnTo>
                      <a:pt x="41" y="0"/>
                    </a:lnTo>
                    <a:lnTo>
                      <a:pt x="40" y="0"/>
                    </a:lnTo>
                    <a:lnTo>
                      <a:pt x="38" y="0"/>
                    </a:lnTo>
                    <a:lnTo>
                      <a:pt x="35" y="0"/>
                    </a:lnTo>
                    <a:lnTo>
                      <a:pt x="32" y="0"/>
                    </a:lnTo>
                    <a:lnTo>
                      <a:pt x="29" y="1"/>
                    </a:lnTo>
                    <a:lnTo>
                      <a:pt x="25" y="2"/>
                    </a:lnTo>
                    <a:lnTo>
                      <a:pt x="21" y="4"/>
                    </a:lnTo>
                    <a:lnTo>
                      <a:pt x="18" y="7"/>
                    </a:lnTo>
                    <a:lnTo>
                      <a:pt x="14" y="10"/>
                    </a:lnTo>
                    <a:lnTo>
                      <a:pt x="11" y="14"/>
                    </a:lnTo>
                    <a:lnTo>
                      <a:pt x="8" y="19"/>
                    </a:lnTo>
                    <a:lnTo>
                      <a:pt x="6" y="24"/>
                    </a:lnTo>
                    <a:lnTo>
                      <a:pt x="4" y="29"/>
                    </a:lnTo>
                    <a:lnTo>
                      <a:pt x="2" y="36"/>
                    </a:lnTo>
                    <a:lnTo>
                      <a:pt x="0" y="42"/>
                    </a:lnTo>
                    <a:lnTo>
                      <a:pt x="8" y="44"/>
                    </a:lnTo>
                    <a:lnTo>
                      <a:pt x="9" y="38"/>
                    </a:lnTo>
                    <a:lnTo>
                      <a:pt x="11" y="33"/>
                    </a:lnTo>
                    <a:lnTo>
                      <a:pt x="12" y="27"/>
                    </a:lnTo>
                    <a:lnTo>
                      <a:pt x="14" y="23"/>
                    </a:lnTo>
                    <a:lnTo>
                      <a:pt x="17" y="19"/>
                    </a:lnTo>
                    <a:lnTo>
                      <a:pt x="19" y="16"/>
                    </a:lnTo>
                    <a:lnTo>
                      <a:pt x="22" y="12"/>
                    </a:lnTo>
                    <a:lnTo>
                      <a:pt x="25" y="10"/>
                    </a:lnTo>
                    <a:lnTo>
                      <a:pt x="30" y="7"/>
                    </a:lnTo>
                    <a:lnTo>
                      <a:pt x="35" y="7"/>
                    </a:lnTo>
                    <a:lnTo>
                      <a:pt x="38" y="7"/>
                    </a:lnTo>
                    <a:lnTo>
                      <a:pt x="40" y="7"/>
                    </a:lnTo>
                    <a:lnTo>
                      <a:pt x="4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3" name="Freeform 248"/>
              <p:cNvSpPr>
                <a:spLocks/>
              </p:cNvSpPr>
              <p:nvPr/>
            </p:nvSpPr>
            <p:spPr bwMode="auto">
              <a:xfrm>
                <a:off x="4295" y="1008"/>
                <a:ext cx="33" cy="48"/>
              </a:xfrm>
              <a:custGeom>
                <a:avLst/>
                <a:gdLst/>
                <a:ahLst/>
                <a:cxnLst>
                  <a:cxn ang="0">
                    <a:pos x="33" y="0"/>
                  </a:cxn>
                  <a:cxn ang="0">
                    <a:pos x="33" y="0"/>
                  </a:cxn>
                  <a:cxn ang="0">
                    <a:pos x="32" y="0"/>
                  </a:cxn>
                  <a:cxn ang="0">
                    <a:pos x="29" y="0"/>
                  </a:cxn>
                  <a:cxn ang="0">
                    <a:pos x="27" y="0"/>
                  </a:cxn>
                  <a:cxn ang="0">
                    <a:pos x="24" y="1"/>
                  </a:cxn>
                  <a:cxn ang="0">
                    <a:pos x="21" y="2"/>
                  </a:cxn>
                  <a:cxn ang="0">
                    <a:pos x="17" y="4"/>
                  </a:cxn>
                  <a:cxn ang="0">
                    <a:pos x="14" y="7"/>
                  </a:cxn>
                  <a:cxn ang="0">
                    <a:pos x="8" y="14"/>
                  </a:cxn>
                  <a:cxn ang="0">
                    <a:pos x="3" y="23"/>
                  </a:cxn>
                  <a:cxn ang="0">
                    <a:pos x="1" y="35"/>
                  </a:cxn>
                  <a:cxn ang="0">
                    <a:pos x="0" y="48"/>
                  </a:cxn>
                  <a:cxn ang="0">
                    <a:pos x="7" y="48"/>
                  </a:cxn>
                  <a:cxn ang="0">
                    <a:pos x="8" y="36"/>
                  </a:cxn>
                  <a:cxn ang="0">
                    <a:pos x="10" y="26"/>
                  </a:cxn>
                  <a:cxn ang="0">
                    <a:pos x="14" y="18"/>
                  </a:cxn>
                  <a:cxn ang="0">
                    <a:pos x="19" y="12"/>
                  </a:cxn>
                  <a:cxn ang="0">
                    <a:pos x="24" y="8"/>
                  </a:cxn>
                  <a:cxn ang="0">
                    <a:pos x="28" y="7"/>
                  </a:cxn>
                  <a:cxn ang="0">
                    <a:pos x="31" y="6"/>
                  </a:cxn>
                  <a:cxn ang="0">
                    <a:pos x="33" y="6"/>
                  </a:cxn>
                  <a:cxn ang="0">
                    <a:pos x="33" y="0"/>
                  </a:cxn>
                </a:cxnLst>
                <a:rect l="0" t="0" r="r" b="b"/>
                <a:pathLst>
                  <a:path w="33" h="48">
                    <a:moveTo>
                      <a:pt x="33" y="0"/>
                    </a:moveTo>
                    <a:lnTo>
                      <a:pt x="33" y="0"/>
                    </a:lnTo>
                    <a:lnTo>
                      <a:pt x="32" y="0"/>
                    </a:lnTo>
                    <a:lnTo>
                      <a:pt x="29" y="0"/>
                    </a:lnTo>
                    <a:lnTo>
                      <a:pt x="27" y="0"/>
                    </a:lnTo>
                    <a:lnTo>
                      <a:pt x="24" y="1"/>
                    </a:lnTo>
                    <a:lnTo>
                      <a:pt x="21" y="2"/>
                    </a:lnTo>
                    <a:lnTo>
                      <a:pt x="17" y="4"/>
                    </a:lnTo>
                    <a:lnTo>
                      <a:pt x="14" y="7"/>
                    </a:lnTo>
                    <a:lnTo>
                      <a:pt x="8" y="14"/>
                    </a:lnTo>
                    <a:lnTo>
                      <a:pt x="3" y="23"/>
                    </a:lnTo>
                    <a:lnTo>
                      <a:pt x="1" y="35"/>
                    </a:lnTo>
                    <a:lnTo>
                      <a:pt x="0" y="48"/>
                    </a:lnTo>
                    <a:lnTo>
                      <a:pt x="7" y="48"/>
                    </a:lnTo>
                    <a:lnTo>
                      <a:pt x="8" y="36"/>
                    </a:lnTo>
                    <a:lnTo>
                      <a:pt x="10" y="26"/>
                    </a:lnTo>
                    <a:lnTo>
                      <a:pt x="14" y="18"/>
                    </a:lnTo>
                    <a:lnTo>
                      <a:pt x="19" y="12"/>
                    </a:lnTo>
                    <a:lnTo>
                      <a:pt x="24" y="8"/>
                    </a:lnTo>
                    <a:lnTo>
                      <a:pt x="28" y="7"/>
                    </a:lnTo>
                    <a:lnTo>
                      <a:pt x="31" y="6"/>
                    </a:lnTo>
                    <a:lnTo>
                      <a:pt x="33" y="6"/>
                    </a:lnTo>
                    <a:lnTo>
                      <a:pt x="3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4" name="Freeform 249"/>
              <p:cNvSpPr>
                <a:spLocks/>
              </p:cNvSpPr>
              <p:nvPr/>
            </p:nvSpPr>
            <p:spPr bwMode="auto">
              <a:xfrm>
                <a:off x="4050" y="676"/>
                <a:ext cx="753" cy="570"/>
              </a:xfrm>
              <a:custGeom>
                <a:avLst/>
                <a:gdLst/>
                <a:ahLst/>
                <a:cxnLst>
                  <a:cxn ang="0">
                    <a:pos x="336" y="533"/>
                  </a:cxn>
                  <a:cxn ang="0">
                    <a:pos x="371" y="552"/>
                  </a:cxn>
                  <a:cxn ang="0">
                    <a:pos x="416" y="565"/>
                  </a:cxn>
                  <a:cxn ang="0">
                    <a:pos x="475" y="569"/>
                  </a:cxn>
                  <a:cxn ang="0">
                    <a:pos x="501" y="566"/>
                  </a:cxn>
                  <a:cxn ang="0">
                    <a:pos x="534" y="557"/>
                  </a:cxn>
                  <a:cxn ang="0">
                    <a:pos x="580" y="538"/>
                  </a:cxn>
                  <a:cxn ang="0">
                    <a:pos x="626" y="506"/>
                  </a:cxn>
                  <a:cxn ang="0">
                    <a:pos x="641" y="510"/>
                  </a:cxn>
                  <a:cxn ang="0">
                    <a:pos x="673" y="516"/>
                  </a:cxn>
                  <a:cxn ang="0">
                    <a:pos x="728" y="470"/>
                  </a:cxn>
                  <a:cxn ang="0">
                    <a:pos x="753" y="442"/>
                  </a:cxn>
                  <a:cxn ang="0">
                    <a:pos x="746" y="419"/>
                  </a:cxn>
                  <a:cxn ang="0">
                    <a:pos x="721" y="384"/>
                  </a:cxn>
                  <a:cxn ang="0">
                    <a:pos x="718" y="359"/>
                  </a:cxn>
                  <a:cxn ang="0">
                    <a:pos x="720" y="356"/>
                  </a:cxn>
                  <a:cxn ang="0">
                    <a:pos x="727" y="330"/>
                  </a:cxn>
                  <a:cxn ang="0">
                    <a:pos x="739" y="300"/>
                  </a:cxn>
                  <a:cxn ang="0">
                    <a:pos x="746" y="286"/>
                  </a:cxn>
                  <a:cxn ang="0">
                    <a:pos x="747" y="282"/>
                  </a:cxn>
                  <a:cxn ang="0">
                    <a:pos x="729" y="168"/>
                  </a:cxn>
                  <a:cxn ang="0">
                    <a:pos x="676" y="92"/>
                  </a:cxn>
                  <a:cxn ang="0">
                    <a:pos x="619" y="48"/>
                  </a:cxn>
                  <a:cxn ang="0">
                    <a:pos x="590" y="33"/>
                  </a:cxn>
                  <a:cxn ang="0">
                    <a:pos x="463" y="0"/>
                  </a:cxn>
                  <a:cxn ang="0">
                    <a:pos x="363" y="16"/>
                  </a:cxn>
                  <a:cxn ang="0">
                    <a:pos x="297" y="51"/>
                  </a:cxn>
                  <a:cxn ang="0">
                    <a:pos x="273" y="70"/>
                  </a:cxn>
                  <a:cxn ang="0">
                    <a:pos x="219" y="136"/>
                  </a:cxn>
                  <a:cxn ang="0">
                    <a:pos x="183" y="204"/>
                  </a:cxn>
                  <a:cxn ang="0">
                    <a:pos x="181" y="212"/>
                  </a:cxn>
                  <a:cxn ang="0">
                    <a:pos x="167" y="219"/>
                  </a:cxn>
                  <a:cxn ang="0">
                    <a:pos x="140" y="213"/>
                  </a:cxn>
                  <a:cxn ang="0">
                    <a:pos x="101" y="216"/>
                  </a:cxn>
                  <a:cxn ang="0">
                    <a:pos x="54" y="237"/>
                  </a:cxn>
                  <a:cxn ang="0">
                    <a:pos x="3" y="285"/>
                  </a:cxn>
                  <a:cxn ang="0">
                    <a:pos x="2" y="300"/>
                  </a:cxn>
                  <a:cxn ang="0">
                    <a:pos x="10" y="328"/>
                  </a:cxn>
                  <a:cxn ang="0">
                    <a:pos x="33" y="370"/>
                  </a:cxn>
                  <a:cxn ang="0">
                    <a:pos x="76" y="415"/>
                  </a:cxn>
                  <a:cxn ang="0">
                    <a:pos x="126" y="420"/>
                  </a:cxn>
                  <a:cxn ang="0">
                    <a:pos x="135" y="350"/>
                  </a:cxn>
                  <a:cxn ang="0">
                    <a:pos x="146" y="328"/>
                  </a:cxn>
                  <a:cxn ang="0">
                    <a:pos x="161" y="305"/>
                  </a:cxn>
                  <a:cxn ang="0">
                    <a:pos x="168" y="327"/>
                  </a:cxn>
                  <a:cxn ang="0">
                    <a:pos x="209" y="405"/>
                  </a:cxn>
                  <a:cxn ang="0">
                    <a:pos x="257" y="466"/>
                  </a:cxn>
                  <a:cxn ang="0">
                    <a:pos x="297" y="505"/>
                  </a:cxn>
                  <a:cxn ang="0">
                    <a:pos x="314" y="518"/>
                  </a:cxn>
                </a:cxnLst>
                <a:rect l="0" t="0" r="r" b="b"/>
                <a:pathLst>
                  <a:path w="753" h="570">
                    <a:moveTo>
                      <a:pt x="314" y="518"/>
                    </a:moveTo>
                    <a:lnTo>
                      <a:pt x="321" y="523"/>
                    </a:lnTo>
                    <a:lnTo>
                      <a:pt x="328" y="528"/>
                    </a:lnTo>
                    <a:lnTo>
                      <a:pt x="336" y="533"/>
                    </a:lnTo>
                    <a:lnTo>
                      <a:pt x="344" y="538"/>
                    </a:lnTo>
                    <a:lnTo>
                      <a:pt x="352" y="543"/>
                    </a:lnTo>
                    <a:lnTo>
                      <a:pt x="362" y="547"/>
                    </a:lnTo>
                    <a:lnTo>
                      <a:pt x="371" y="552"/>
                    </a:lnTo>
                    <a:lnTo>
                      <a:pt x="381" y="556"/>
                    </a:lnTo>
                    <a:lnTo>
                      <a:pt x="392" y="559"/>
                    </a:lnTo>
                    <a:lnTo>
                      <a:pt x="404" y="563"/>
                    </a:lnTo>
                    <a:lnTo>
                      <a:pt x="416" y="565"/>
                    </a:lnTo>
                    <a:lnTo>
                      <a:pt x="430" y="568"/>
                    </a:lnTo>
                    <a:lnTo>
                      <a:pt x="444" y="569"/>
                    </a:lnTo>
                    <a:lnTo>
                      <a:pt x="459" y="570"/>
                    </a:lnTo>
                    <a:lnTo>
                      <a:pt x="475" y="569"/>
                    </a:lnTo>
                    <a:lnTo>
                      <a:pt x="491" y="568"/>
                    </a:lnTo>
                    <a:lnTo>
                      <a:pt x="493" y="568"/>
                    </a:lnTo>
                    <a:lnTo>
                      <a:pt x="496" y="567"/>
                    </a:lnTo>
                    <a:lnTo>
                      <a:pt x="501" y="566"/>
                    </a:lnTo>
                    <a:lnTo>
                      <a:pt x="508" y="565"/>
                    </a:lnTo>
                    <a:lnTo>
                      <a:pt x="516" y="563"/>
                    </a:lnTo>
                    <a:lnTo>
                      <a:pt x="524" y="560"/>
                    </a:lnTo>
                    <a:lnTo>
                      <a:pt x="534" y="557"/>
                    </a:lnTo>
                    <a:lnTo>
                      <a:pt x="545" y="553"/>
                    </a:lnTo>
                    <a:lnTo>
                      <a:pt x="556" y="549"/>
                    </a:lnTo>
                    <a:lnTo>
                      <a:pt x="568" y="544"/>
                    </a:lnTo>
                    <a:lnTo>
                      <a:pt x="580" y="538"/>
                    </a:lnTo>
                    <a:lnTo>
                      <a:pt x="592" y="531"/>
                    </a:lnTo>
                    <a:lnTo>
                      <a:pt x="604" y="524"/>
                    </a:lnTo>
                    <a:lnTo>
                      <a:pt x="615" y="515"/>
                    </a:lnTo>
                    <a:lnTo>
                      <a:pt x="626" y="506"/>
                    </a:lnTo>
                    <a:lnTo>
                      <a:pt x="636" y="495"/>
                    </a:lnTo>
                    <a:lnTo>
                      <a:pt x="638" y="501"/>
                    </a:lnTo>
                    <a:lnTo>
                      <a:pt x="640" y="506"/>
                    </a:lnTo>
                    <a:lnTo>
                      <a:pt x="641" y="510"/>
                    </a:lnTo>
                    <a:lnTo>
                      <a:pt x="642" y="513"/>
                    </a:lnTo>
                    <a:lnTo>
                      <a:pt x="646" y="527"/>
                    </a:lnTo>
                    <a:lnTo>
                      <a:pt x="659" y="522"/>
                    </a:lnTo>
                    <a:lnTo>
                      <a:pt x="673" y="516"/>
                    </a:lnTo>
                    <a:lnTo>
                      <a:pt x="688" y="506"/>
                    </a:lnTo>
                    <a:lnTo>
                      <a:pt x="702" y="495"/>
                    </a:lnTo>
                    <a:lnTo>
                      <a:pt x="716" y="482"/>
                    </a:lnTo>
                    <a:lnTo>
                      <a:pt x="728" y="470"/>
                    </a:lnTo>
                    <a:lnTo>
                      <a:pt x="739" y="459"/>
                    </a:lnTo>
                    <a:lnTo>
                      <a:pt x="746" y="451"/>
                    </a:lnTo>
                    <a:lnTo>
                      <a:pt x="750" y="446"/>
                    </a:lnTo>
                    <a:lnTo>
                      <a:pt x="753" y="442"/>
                    </a:lnTo>
                    <a:lnTo>
                      <a:pt x="753" y="437"/>
                    </a:lnTo>
                    <a:lnTo>
                      <a:pt x="751" y="432"/>
                    </a:lnTo>
                    <a:lnTo>
                      <a:pt x="749" y="426"/>
                    </a:lnTo>
                    <a:lnTo>
                      <a:pt x="746" y="419"/>
                    </a:lnTo>
                    <a:lnTo>
                      <a:pt x="742" y="411"/>
                    </a:lnTo>
                    <a:lnTo>
                      <a:pt x="736" y="403"/>
                    </a:lnTo>
                    <a:lnTo>
                      <a:pt x="729" y="393"/>
                    </a:lnTo>
                    <a:lnTo>
                      <a:pt x="721" y="384"/>
                    </a:lnTo>
                    <a:lnTo>
                      <a:pt x="712" y="373"/>
                    </a:lnTo>
                    <a:lnTo>
                      <a:pt x="714" y="367"/>
                    </a:lnTo>
                    <a:lnTo>
                      <a:pt x="717" y="362"/>
                    </a:lnTo>
                    <a:lnTo>
                      <a:pt x="718" y="359"/>
                    </a:lnTo>
                    <a:lnTo>
                      <a:pt x="719" y="357"/>
                    </a:lnTo>
                    <a:lnTo>
                      <a:pt x="719" y="357"/>
                    </a:lnTo>
                    <a:lnTo>
                      <a:pt x="719" y="356"/>
                    </a:lnTo>
                    <a:lnTo>
                      <a:pt x="720" y="356"/>
                    </a:lnTo>
                    <a:lnTo>
                      <a:pt x="720" y="355"/>
                    </a:lnTo>
                    <a:lnTo>
                      <a:pt x="720" y="355"/>
                    </a:lnTo>
                    <a:lnTo>
                      <a:pt x="724" y="342"/>
                    </a:lnTo>
                    <a:lnTo>
                      <a:pt x="727" y="330"/>
                    </a:lnTo>
                    <a:lnTo>
                      <a:pt x="730" y="318"/>
                    </a:lnTo>
                    <a:lnTo>
                      <a:pt x="732" y="306"/>
                    </a:lnTo>
                    <a:lnTo>
                      <a:pt x="735" y="304"/>
                    </a:lnTo>
                    <a:lnTo>
                      <a:pt x="739" y="300"/>
                    </a:lnTo>
                    <a:lnTo>
                      <a:pt x="742" y="296"/>
                    </a:lnTo>
                    <a:lnTo>
                      <a:pt x="745" y="290"/>
                    </a:lnTo>
                    <a:lnTo>
                      <a:pt x="746" y="288"/>
                    </a:lnTo>
                    <a:lnTo>
                      <a:pt x="746" y="286"/>
                    </a:lnTo>
                    <a:lnTo>
                      <a:pt x="746" y="284"/>
                    </a:lnTo>
                    <a:lnTo>
                      <a:pt x="747" y="283"/>
                    </a:lnTo>
                    <a:lnTo>
                      <a:pt x="747" y="282"/>
                    </a:lnTo>
                    <a:lnTo>
                      <a:pt x="747" y="282"/>
                    </a:lnTo>
                    <a:lnTo>
                      <a:pt x="747" y="250"/>
                    </a:lnTo>
                    <a:lnTo>
                      <a:pt x="744" y="220"/>
                    </a:lnTo>
                    <a:lnTo>
                      <a:pt x="738" y="193"/>
                    </a:lnTo>
                    <a:lnTo>
                      <a:pt x="729" y="168"/>
                    </a:lnTo>
                    <a:lnTo>
                      <a:pt x="718" y="146"/>
                    </a:lnTo>
                    <a:lnTo>
                      <a:pt x="705" y="126"/>
                    </a:lnTo>
                    <a:lnTo>
                      <a:pt x="691" y="108"/>
                    </a:lnTo>
                    <a:lnTo>
                      <a:pt x="676" y="92"/>
                    </a:lnTo>
                    <a:lnTo>
                      <a:pt x="661" y="78"/>
                    </a:lnTo>
                    <a:lnTo>
                      <a:pt x="646" y="66"/>
                    </a:lnTo>
                    <a:lnTo>
                      <a:pt x="632" y="56"/>
                    </a:lnTo>
                    <a:lnTo>
                      <a:pt x="619" y="48"/>
                    </a:lnTo>
                    <a:lnTo>
                      <a:pt x="608" y="42"/>
                    </a:lnTo>
                    <a:lnTo>
                      <a:pt x="600" y="37"/>
                    </a:lnTo>
                    <a:lnTo>
                      <a:pt x="593" y="34"/>
                    </a:lnTo>
                    <a:lnTo>
                      <a:pt x="590" y="33"/>
                    </a:lnTo>
                    <a:lnTo>
                      <a:pt x="556" y="18"/>
                    </a:lnTo>
                    <a:lnTo>
                      <a:pt x="523" y="8"/>
                    </a:lnTo>
                    <a:lnTo>
                      <a:pt x="492" y="2"/>
                    </a:lnTo>
                    <a:lnTo>
                      <a:pt x="463" y="0"/>
                    </a:lnTo>
                    <a:lnTo>
                      <a:pt x="435" y="0"/>
                    </a:lnTo>
                    <a:lnTo>
                      <a:pt x="409" y="3"/>
                    </a:lnTo>
                    <a:lnTo>
                      <a:pt x="385" y="9"/>
                    </a:lnTo>
                    <a:lnTo>
                      <a:pt x="363" y="16"/>
                    </a:lnTo>
                    <a:lnTo>
                      <a:pt x="343" y="25"/>
                    </a:lnTo>
                    <a:lnTo>
                      <a:pt x="325" y="34"/>
                    </a:lnTo>
                    <a:lnTo>
                      <a:pt x="310" y="42"/>
                    </a:lnTo>
                    <a:lnTo>
                      <a:pt x="297" y="51"/>
                    </a:lnTo>
                    <a:lnTo>
                      <a:pt x="287" y="58"/>
                    </a:lnTo>
                    <a:lnTo>
                      <a:pt x="280" y="65"/>
                    </a:lnTo>
                    <a:lnTo>
                      <a:pt x="275" y="69"/>
                    </a:lnTo>
                    <a:lnTo>
                      <a:pt x="273" y="70"/>
                    </a:lnTo>
                    <a:lnTo>
                      <a:pt x="258" y="86"/>
                    </a:lnTo>
                    <a:lnTo>
                      <a:pt x="244" y="103"/>
                    </a:lnTo>
                    <a:lnTo>
                      <a:pt x="230" y="120"/>
                    </a:lnTo>
                    <a:lnTo>
                      <a:pt x="219" y="136"/>
                    </a:lnTo>
                    <a:lnTo>
                      <a:pt x="208" y="153"/>
                    </a:lnTo>
                    <a:lnTo>
                      <a:pt x="199" y="170"/>
                    </a:lnTo>
                    <a:lnTo>
                      <a:pt x="190" y="187"/>
                    </a:lnTo>
                    <a:lnTo>
                      <a:pt x="183" y="204"/>
                    </a:lnTo>
                    <a:lnTo>
                      <a:pt x="182" y="207"/>
                    </a:lnTo>
                    <a:lnTo>
                      <a:pt x="182" y="208"/>
                    </a:lnTo>
                    <a:lnTo>
                      <a:pt x="181" y="210"/>
                    </a:lnTo>
                    <a:lnTo>
                      <a:pt x="181" y="212"/>
                    </a:lnTo>
                    <a:lnTo>
                      <a:pt x="177" y="213"/>
                    </a:lnTo>
                    <a:lnTo>
                      <a:pt x="173" y="214"/>
                    </a:lnTo>
                    <a:lnTo>
                      <a:pt x="170" y="217"/>
                    </a:lnTo>
                    <a:lnTo>
                      <a:pt x="167" y="219"/>
                    </a:lnTo>
                    <a:lnTo>
                      <a:pt x="162" y="217"/>
                    </a:lnTo>
                    <a:lnTo>
                      <a:pt x="155" y="215"/>
                    </a:lnTo>
                    <a:lnTo>
                      <a:pt x="148" y="214"/>
                    </a:lnTo>
                    <a:lnTo>
                      <a:pt x="140" y="213"/>
                    </a:lnTo>
                    <a:lnTo>
                      <a:pt x="131" y="213"/>
                    </a:lnTo>
                    <a:lnTo>
                      <a:pt x="122" y="213"/>
                    </a:lnTo>
                    <a:lnTo>
                      <a:pt x="111" y="214"/>
                    </a:lnTo>
                    <a:lnTo>
                      <a:pt x="101" y="216"/>
                    </a:lnTo>
                    <a:lnTo>
                      <a:pt x="90" y="219"/>
                    </a:lnTo>
                    <a:lnTo>
                      <a:pt x="78" y="224"/>
                    </a:lnTo>
                    <a:lnTo>
                      <a:pt x="66" y="229"/>
                    </a:lnTo>
                    <a:lnTo>
                      <a:pt x="54" y="237"/>
                    </a:lnTo>
                    <a:lnTo>
                      <a:pt x="41" y="246"/>
                    </a:lnTo>
                    <a:lnTo>
                      <a:pt x="28" y="256"/>
                    </a:lnTo>
                    <a:lnTo>
                      <a:pt x="16" y="270"/>
                    </a:lnTo>
                    <a:lnTo>
                      <a:pt x="3" y="285"/>
                    </a:lnTo>
                    <a:lnTo>
                      <a:pt x="0" y="289"/>
                    </a:lnTo>
                    <a:lnTo>
                      <a:pt x="1" y="294"/>
                    </a:lnTo>
                    <a:lnTo>
                      <a:pt x="1" y="296"/>
                    </a:lnTo>
                    <a:lnTo>
                      <a:pt x="2" y="300"/>
                    </a:lnTo>
                    <a:lnTo>
                      <a:pt x="3" y="305"/>
                    </a:lnTo>
                    <a:lnTo>
                      <a:pt x="5" y="311"/>
                    </a:lnTo>
                    <a:lnTo>
                      <a:pt x="7" y="319"/>
                    </a:lnTo>
                    <a:lnTo>
                      <a:pt x="10" y="328"/>
                    </a:lnTo>
                    <a:lnTo>
                      <a:pt x="15" y="338"/>
                    </a:lnTo>
                    <a:lnTo>
                      <a:pt x="20" y="349"/>
                    </a:lnTo>
                    <a:lnTo>
                      <a:pt x="26" y="359"/>
                    </a:lnTo>
                    <a:lnTo>
                      <a:pt x="33" y="370"/>
                    </a:lnTo>
                    <a:lnTo>
                      <a:pt x="42" y="382"/>
                    </a:lnTo>
                    <a:lnTo>
                      <a:pt x="52" y="393"/>
                    </a:lnTo>
                    <a:lnTo>
                      <a:pt x="64" y="404"/>
                    </a:lnTo>
                    <a:lnTo>
                      <a:pt x="76" y="415"/>
                    </a:lnTo>
                    <a:lnTo>
                      <a:pt x="91" y="425"/>
                    </a:lnTo>
                    <a:lnTo>
                      <a:pt x="107" y="433"/>
                    </a:lnTo>
                    <a:lnTo>
                      <a:pt x="130" y="444"/>
                    </a:lnTo>
                    <a:lnTo>
                      <a:pt x="126" y="420"/>
                    </a:lnTo>
                    <a:lnTo>
                      <a:pt x="125" y="414"/>
                    </a:lnTo>
                    <a:lnTo>
                      <a:pt x="125" y="399"/>
                    </a:lnTo>
                    <a:lnTo>
                      <a:pt x="128" y="377"/>
                    </a:lnTo>
                    <a:lnTo>
                      <a:pt x="135" y="350"/>
                    </a:lnTo>
                    <a:lnTo>
                      <a:pt x="137" y="345"/>
                    </a:lnTo>
                    <a:lnTo>
                      <a:pt x="140" y="339"/>
                    </a:lnTo>
                    <a:lnTo>
                      <a:pt x="142" y="334"/>
                    </a:lnTo>
                    <a:lnTo>
                      <a:pt x="146" y="328"/>
                    </a:lnTo>
                    <a:lnTo>
                      <a:pt x="148" y="322"/>
                    </a:lnTo>
                    <a:lnTo>
                      <a:pt x="152" y="317"/>
                    </a:lnTo>
                    <a:lnTo>
                      <a:pt x="156" y="311"/>
                    </a:lnTo>
                    <a:lnTo>
                      <a:pt x="161" y="305"/>
                    </a:lnTo>
                    <a:lnTo>
                      <a:pt x="162" y="311"/>
                    </a:lnTo>
                    <a:lnTo>
                      <a:pt x="163" y="317"/>
                    </a:lnTo>
                    <a:lnTo>
                      <a:pt x="166" y="322"/>
                    </a:lnTo>
                    <a:lnTo>
                      <a:pt x="168" y="327"/>
                    </a:lnTo>
                    <a:lnTo>
                      <a:pt x="177" y="348"/>
                    </a:lnTo>
                    <a:lnTo>
                      <a:pt x="187" y="368"/>
                    </a:lnTo>
                    <a:lnTo>
                      <a:pt x="198" y="387"/>
                    </a:lnTo>
                    <a:lnTo>
                      <a:pt x="209" y="405"/>
                    </a:lnTo>
                    <a:lnTo>
                      <a:pt x="221" y="422"/>
                    </a:lnTo>
                    <a:lnTo>
                      <a:pt x="233" y="438"/>
                    </a:lnTo>
                    <a:lnTo>
                      <a:pt x="245" y="453"/>
                    </a:lnTo>
                    <a:lnTo>
                      <a:pt x="257" y="466"/>
                    </a:lnTo>
                    <a:lnTo>
                      <a:pt x="268" y="478"/>
                    </a:lnTo>
                    <a:lnTo>
                      <a:pt x="279" y="489"/>
                    </a:lnTo>
                    <a:lnTo>
                      <a:pt x="288" y="497"/>
                    </a:lnTo>
                    <a:lnTo>
                      <a:pt x="297" y="505"/>
                    </a:lnTo>
                    <a:lnTo>
                      <a:pt x="304" y="511"/>
                    </a:lnTo>
                    <a:lnTo>
                      <a:pt x="309" y="515"/>
                    </a:lnTo>
                    <a:lnTo>
                      <a:pt x="312" y="518"/>
                    </a:lnTo>
                    <a:lnTo>
                      <a:pt x="314" y="51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5" name="Freeform 250"/>
              <p:cNvSpPr>
                <a:spLocks/>
              </p:cNvSpPr>
              <p:nvPr/>
            </p:nvSpPr>
            <p:spPr bwMode="auto">
              <a:xfrm>
                <a:off x="4481" y="706"/>
                <a:ext cx="289" cy="253"/>
              </a:xfrm>
              <a:custGeom>
                <a:avLst/>
                <a:gdLst/>
                <a:ahLst/>
                <a:cxnLst>
                  <a:cxn ang="0">
                    <a:pos x="32" y="161"/>
                  </a:cxn>
                  <a:cxn ang="0">
                    <a:pos x="28" y="166"/>
                  </a:cxn>
                  <a:cxn ang="0">
                    <a:pos x="21" y="175"/>
                  </a:cxn>
                  <a:cxn ang="0">
                    <a:pos x="11" y="188"/>
                  </a:cxn>
                  <a:cxn ang="0">
                    <a:pos x="8" y="196"/>
                  </a:cxn>
                  <a:cxn ang="0">
                    <a:pos x="13" y="197"/>
                  </a:cxn>
                  <a:cxn ang="0">
                    <a:pos x="18" y="199"/>
                  </a:cxn>
                  <a:cxn ang="0">
                    <a:pos x="24" y="201"/>
                  </a:cxn>
                  <a:cxn ang="0">
                    <a:pos x="26" y="203"/>
                  </a:cxn>
                  <a:cxn ang="0">
                    <a:pos x="32" y="205"/>
                  </a:cxn>
                  <a:cxn ang="0">
                    <a:pos x="43" y="207"/>
                  </a:cxn>
                  <a:cxn ang="0">
                    <a:pos x="58" y="210"/>
                  </a:cxn>
                  <a:cxn ang="0">
                    <a:pos x="76" y="209"/>
                  </a:cxn>
                  <a:cxn ang="0">
                    <a:pos x="96" y="205"/>
                  </a:cxn>
                  <a:cxn ang="0">
                    <a:pos x="117" y="195"/>
                  </a:cxn>
                  <a:cxn ang="0">
                    <a:pos x="139" y="178"/>
                  </a:cxn>
                  <a:cxn ang="0">
                    <a:pos x="149" y="168"/>
                  </a:cxn>
                  <a:cxn ang="0">
                    <a:pos x="151" y="177"/>
                  </a:cxn>
                  <a:cxn ang="0">
                    <a:pos x="159" y="191"/>
                  </a:cxn>
                  <a:cxn ang="0">
                    <a:pos x="181" y="206"/>
                  </a:cxn>
                  <a:cxn ang="0">
                    <a:pos x="201" y="214"/>
                  </a:cxn>
                  <a:cxn ang="0">
                    <a:pos x="219" y="218"/>
                  </a:cxn>
                  <a:cxn ang="0">
                    <a:pos x="244" y="228"/>
                  </a:cxn>
                  <a:cxn ang="0">
                    <a:pos x="268" y="243"/>
                  </a:cxn>
                  <a:cxn ang="0">
                    <a:pos x="278" y="253"/>
                  </a:cxn>
                  <a:cxn ang="0">
                    <a:pos x="278" y="253"/>
                  </a:cxn>
                  <a:cxn ang="0">
                    <a:pos x="279" y="247"/>
                  </a:cxn>
                  <a:cxn ang="0">
                    <a:pos x="287" y="240"/>
                  </a:cxn>
                  <a:cxn ang="0">
                    <a:pos x="287" y="209"/>
                  </a:cxn>
                  <a:cxn ang="0">
                    <a:pos x="275" y="155"/>
                  </a:cxn>
                  <a:cxn ang="0">
                    <a:pos x="252" y="111"/>
                  </a:cxn>
                  <a:cxn ang="0">
                    <a:pos x="222" y="75"/>
                  </a:cxn>
                  <a:cxn ang="0">
                    <a:pos x="189" y="48"/>
                  </a:cxn>
                  <a:cxn ang="0">
                    <a:pos x="159" y="29"/>
                  </a:cxn>
                  <a:cxn ang="0">
                    <a:pos x="134" y="17"/>
                  </a:cxn>
                  <a:cxn ang="0">
                    <a:pos x="119" y="11"/>
                  </a:cxn>
                  <a:cxn ang="0">
                    <a:pos x="117" y="10"/>
                  </a:cxn>
                  <a:cxn ang="0">
                    <a:pos x="112" y="8"/>
                  </a:cxn>
                  <a:cxn ang="0">
                    <a:pos x="103" y="7"/>
                  </a:cxn>
                  <a:cxn ang="0">
                    <a:pos x="91" y="4"/>
                  </a:cxn>
                  <a:cxn ang="0">
                    <a:pos x="75" y="2"/>
                  </a:cxn>
                  <a:cxn ang="0">
                    <a:pos x="56" y="1"/>
                  </a:cxn>
                  <a:cxn ang="0">
                    <a:pos x="35" y="0"/>
                  </a:cxn>
                  <a:cxn ang="0">
                    <a:pos x="13" y="1"/>
                  </a:cxn>
                  <a:cxn ang="0">
                    <a:pos x="14" y="11"/>
                  </a:cxn>
                  <a:cxn ang="0">
                    <a:pos x="36" y="36"/>
                  </a:cxn>
                  <a:cxn ang="0">
                    <a:pos x="48" y="74"/>
                  </a:cxn>
                  <a:cxn ang="0">
                    <a:pos x="44" y="127"/>
                  </a:cxn>
                </a:cxnLst>
                <a:rect l="0" t="0" r="r" b="b"/>
                <a:pathLst>
                  <a:path w="289" h="253">
                    <a:moveTo>
                      <a:pt x="33" y="160"/>
                    </a:moveTo>
                    <a:lnTo>
                      <a:pt x="32" y="161"/>
                    </a:lnTo>
                    <a:lnTo>
                      <a:pt x="30" y="163"/>
                    </a:lnTo>
                    <a:lnTo>
                      <a:pt x="28" y="166"/>
                    </a:lnTo>
                    <a:lnTo>
                      <a:pt x="25" y="170"/>
                    </a:lnTo>
                    <a:lnTo>
                      <a:pt x="21" y="175"/>
                    </a:lnTo>
                    <a:lnTo>
                      <a:pt x="17" y="181"/>
                    </a:lnTo>
                    <a:lnTo>
                      <a:pt x="11" y="188"/>
                    </a:lnTo>
                    <a:lnTo>
                      <a:pt x="6" y="195"/>
                    </a:lnTo>
                    <a:lnTo>
                      <a:pt x="8" y="196"/>
                    </a:lnTo>
                    <a:lnTo>
                      <a:pt x="10" y="196"/>
                    </a:lnTo>
                    <a:lnTo>
                      <a:pt x="13" y="197"/>
                    </a:lnTo>
                    <a:lnTo>
                      <a:pt x="15" y="198"/>
                    </a:lnTo>
                    <a:lnTo>
                      <a:pt x="18" y="199"/>
                    </a:lnTo>
                    <a:lnTo>
                      <a:pt x="21" y="200"/>
                    </a:lnTo>
                    <a:lnTo>
                      <a:pt x="24" y="201"/>
                    </a:lnTo>
                    <a:lnTo>
                      <a:pt x="26" y="202"/>
                    </a:lnTo>
                    <a:lnTo>
                      <a:pt x="26" y="203"/>
                    </a:lnTo>
                    <a:lnTo>
                      <a:pt x="29" y="203"/>
                    </a:lnTo>
                    <a:lnTo>
                      <a:pt x="32" y="205"/>
                    </a:lnTo>
                    <a:lnTo>
                      <a:pt x="37" y="206"/>
                    </a:lnTo>
                    <a:lnTo>
                      <a:pt x="43" y="207"/>
                    </a:lnTo>
                    <a:lnTo>
                      <a:pt x="50" y="208"/>
                    </a:lnTo>
                    <a:lnTo>
                      <a:pt x="58" y="210"/>
                    </a:lnTo>
                    <a:lnTo>
                      <a:pt x="67" y="210"/>
                    </a:lnTo>
                    <a:lnTo>
                      <a:pt x="76" y="209"/>
                    </a:lnTo>
                    <a:lnTo>
                      <a:pt x="86" y="207"/>
                    </a:lnTo>
                    <a:lnTo>
                      <a:pt x="96" y="205"/>
                    </a:lnTo>
                    <a:lnTo>
                      <a:pt x="107" y="201"/>
                    </a:lnTo>
                    <a:lnTo>
                      <a:pt x="117" y="195"/>
                    </a:lnTo>
                    <a:lnTo>
                      <a:pt x="128" y="188"/>
                    </a:lnTo>
                    <a:lnTo>
                      <a:pt x="139" y="178"/>
                    </a:lnTo>
                    <a:lnTo>
                      <a:pt x="149" y="167"/>
                    </a:lnTo>
                    <a:lnTo>
                      <a:pt x="149" y="168"/>
                    </a:lnTo>
                    <a:lnTo>
                      <a:pt x="149" y="172"/>
                    </a:lnTo>
                    <a:lnTo>
                      <a:pt x="151" y="177"/>
                    </a:lnTo>
                    <a:lnTo>
                      <a:pt x="153" y="184"/>
                    </a:lnTo>
                    <a:lnTo>
                      <a:pt x="159" y="191"/>
                    </a:lnTo>
                    <a:lnTo>
                      <a:pt x="168" y="199"/>
                    </a:lnTo>
                    <a:lnTo>
                      <a:pt x="181" y="206"/>
                    </a:lnTo>
                    <a:lnTo>
                      <a:pt x="199" y="213"/>
                    </a:lnTo>
                    <a:lnTo>
                      <a:pt x="201" y="214"/>
                    </a:lnTo>
                    <a:lnTo>
                      <a:pt x="208" y="216"/>
                    </a:lnTo>
                    <a:lnTo>
                      <a:pt x="219" y="218"/>
                    </a:lnTo>
                    <a:lnTo>
                      <a:pt x="231" y="222"/>
                    </a:lnTo>
                    <a:lnTo>
                      <a:pt x="244" y="228"/>
                    </a:lnTo>
                    <a:lnTo>
                      <a:pt x="257" y="235"/>
                    </a:lnTo>
                    <a:lnTo>
                      <a:pt x="268" y="243"/>
                    </a:lnTo>
                    <a:lnTo>
                      <a:pt x="278" y="253"/>
                    </a:lnTo>
                    <a:lnTo>
                      <a:pt x="278" y="253"/>
                    </a:lnTo>
                    <a:lnTo>
                      <a:pt x="278" y="253"/>
                    </a:lnTo>
                    <a:lnTo>
                      <a:pt x="278" y="253"/>
                    </a:lnTo>
                    <a:lnTo>
                      <a:pt x="278" y="253"/>
                    </a:lnTo>
                    <a:lnTo>
                      <a:pt x="279" y="247"/>
                    </a:lnTo>
                    <a:lnTo>
                      <a:pt x="283" y="242"/>
                    </a:lnTo>
                    <a:lnTo>
                      <a:pt x="287" y="240"/>
                    </a:lnTo>
                    <a:lnTo>
                      <a:pt x="289" y="240"/>
                    </a:lnTo>
                    <a:lnTo>
                      <a:pt x="287" y="209"/>
                    </a:lnTo>
                    <a:lnTo>
                      <a:pt x="283" y="181"/>
                    </a:lnTo>
                    <a:lnTo>
                      <a:pt x="275" y="155"/>
                    </a:lnTo>
                    <a:lnTo>
                      <a:pt x="264" y="132"/>
                    </a:lnTo>
                    <a:lnTo>
                      <a:pt x="252" y="111"/>
                    </a:lnTo>
                    <a:lnTo>
                      <a:pt x="237" y="92"/>
                    </a:lnTo>
                    <a:lnTo>
                      <a:pt x="222" y="75"/>
                    </a:lnTo>
                    <a:lnTo>
                      <a:pt x="205" y="61"/>
                    </a:lnTo>
                    <a:lnTo>
                      <a:pt x="189" y="48"/>
                    </a:lnTo>
                    <a:lnTo>
                      <a:pt x="174" y="38"/>
                    </a:lnTo>
                    <a:lnTo>
                      <a:pt x="159" y="29"/>
                    </a:lnTo>
                    <a:lnTo>
                      <a:pt x="145" y="22"/>
                    </a:lnTo>
                    <a:lnTo>
                      <a:pt x="134" y="17"/>
                    </a:lnTo>
                    <a:lnTo>
                      <a:pt x="125" y="13"/>
                    </a:lnTo>
                    <a:lnTo>
                      <a:pt x="119" y="11"/>
                    </a:lnTo>
                    <a:lnTo>
                      <a:pt x="118" y="10"/>
                    </a:lnTo>
                    <a:lnTo>
                      <a:pt x="117" y="10"/>
                    </a:lnTo>
                    <a:lnTo>
                      <a:pt x="115" y="10"/>
                    </a:lnTo>
                    <a:lnTo>
                      <a:pt x="112" y="8"/>
                    </a:lnTo>
                    <a:lnTo>
                      <a:pt x="108" y="8"/>
                    </a:lnTo>
                    <a:lnTo>
                      <a:pt x="103" y="7"/>
                    </a:lnTo>
                    <a:lnTo>
                      <a:pt x="97" y="6"/>
                    </a:lnTo>
                    <a:lnTo>
                      <a:pt x="91" y="4"/>
                    </a:lnTo>
                    <a:lnTo>
                      <a:pt x="84" y="3"/>
                    </a:lnTo>
                    <a:lnTo>
                      <a:pt x="75" y="2"/>
                    </a:lnTo>
                    <a:lnTo>
                      <a:pt x="66" y="1"/>
                    </a:lnTo>
                    <a:lnTo>
                      <a:pt x="56" y="1"/>
                    </a:lnTo>
                    <a:lnTo>
                      <a:pt x="46" y="0"/>
                    </a:lnTo>
                    <a:lnTo>
                      <a:pt x="35" y="0"/>
                    </a:lnTo>
                    <a:lnTo>
                      <a:pt x="24" y="0"/>
                    </a:lnTo>
                    <a:lnTo>
                      <a:pt x="13" y="1"/>
                    </a:lnTo>
                    <a:lnTo>
                      <a:pt x="0" y="2"/>
                    </a:lnTo>
                    <a:lnTo>
                      <a:pt x="14" y="11"/>
                    </a:lnTo>
                    <a:lnTo>
                      <a:pt x="26" y="22"/>
                    </a:lnTo>
                    <a:lnTo>
                      <a:pt x="36" y="36"/>
                    </a:lnTo>
                    <a:lnTo>
                      <a:pt x="44" y="53"/>
                    </a:lnTo>
                    <a:lnTo>
                      <a:pt x="48" y="74"/>
                    </a:lnTo>
                    <a:lnTo>
                      <a:pt x="48" y="98"/>
                    </a:lnTo>
                    <a:lnTo>
                      <a:pt x="44" y="127"/>
                    </a:lnTo>
                    <a:lnTo>
                      <a:pt x="33" y="160"/>
                    </a:lnTo>
                    <a:close/>
                  </a:path>
                </a:pathLst>
              </a:custGeom>
              <a:solidFill>
                <a:srgbClr val="FFE2B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6" name="Freeform 251"/>
              <p:cNvSpPr>
                <a:spLocks/>
              </p:cNvSpPr>
              <p:nvPr/>
            </p:nvSpPr>
            <p:spPr bwMode="auto">
              <a:xfrm>
                <a:off x="4246" y="895"/>
                <a:ext cx="241" cy="317"/>
              </a:xfrm>
              <a:custGeom>
                <a:avLst/>
                <a:gdLst/>
                <a:ahLst/>
                <a:cxnLst>
                  <a:cxn ang="0">
                    <a:pos x="144" y="218"/>
                  </a:cxn>
                  <a:cxn ang="0">
                    <a:pos x="145" y="200"/>
                  </a:cxn>
                  <a:cxn ang="0">
                    <a:pos x="150" y="175"/>
                  </a:cxn>
                  <a:cxn ang="0">
                    <a:pos x="161" y="138"/>
                  </a:cxn>
                  <a:cxn ang="0">
                    <a:pos x="173" y="105"/>
                  </a:cxn>
                  <a:cxn ang="0">
                    <a:pos x="187" y="80"/>
                  </a:cxn>
                  <a:cxn ang="0">
                    <a:pos x="208" y="50"/>
                  </a:cxn>
                  <a:cxn ang="0">
                    <a:pos x="230" y="20"/>
                  </a:cxn>
                  <a:cxn ang="0">
                    <a:pos x="230" y="3"/>
                  </a:cxn>
                  <a:cxn ang="0">
                    <a:pos x="213" y="0"/>
                  </a:cxn>
                  <a:cxn ang="0">
                    <a:pos x="201" y="0"/>
                  </a:cxn>
                  <a:cxn ang="0">
                    <a:pos x="194" y="1"/>
                  </a:cxn>
                  <a:cxn ang="0">
                    <a:pos x="171" y="11"/>
                  </a:cxn>
                  <a:cxn ang="0">
                    <a:pos x="137" y="40"/>
                  </a:cxn>
                  <a:cxn ang="0">
                    <a:pos x="115" y="72"/>
                  </a:cxn>
                  <a:cxn ang="0">
                    <a:pos x="104" y="95"/>
                  </a:cxn>
                  <a:cxn ang="0">
                    <a:pos x="103" y="77"/>
                  </a:cxn>
                  <a:cxn ang="0">
                    <a:pos x="90" y="104"/>
                  </a:cxn>
                  <a:cxn ang="0">
                    <a:pos x="88" y="121"/>
                  </a:cxn>
                  <a:cxn ang="0">
                    <a:pos x="81" y="84"/>
                  </a:cxn>
                  <a:cxn ang="0">
                    <a:pos x="91" y="53"/>
                  </a:cxn>
                  <a:cxn ang="0">
                    <a:pos x="105" y="33"/>
                  </a:cxn>
                  <a:cxn ang="0">
                    <a:pos x="113" y="25"/>
                  </a:cxn>
                  <a:cxn ang="0">
                    <a:pos x="78" y="63"/>
                  </a:cxn>
                  <a:cxn ang="0">
                    <a:pos x="66" y="103"/>
                  </a:cxn>
                  <a:cxn ang="0">
                    <a:pos x="67" y="133"/>
                  </a:cxn>
                  <a:cxn ang="0">
                    <a:pos x="70" y="145"/>
                  </a:cxn>
                  <a:cxn ang="0">
                    <a:pos x="55" y="120"/>
                  </a:cxn>
                  <a:cxn ang="0">
                    <a:pos x="52" y="91"/>
                  </a:cxn>
                  <a:cxn ang="0">
                    <a:pos x="56" y="68"/>
                  </a:cxn>
                  <a:cxn ang="0">
                    <a:pos x="59" y="58"/>
                  </a:cxn>
                  <a:cxn ang="0">
                    <a:pos x="54" y="55"/>
                  </a:cxn>
                  <a:cxn ang="0">
                    <a:pos x="43" y="48"/>
                  </a:cxn>
                  <a:cxn ang="0">
                    <a:pos x="30" y="39"/>
                  </a:cxn>
                  <a:cxn ang="0">
                    <a:pos x="18" y="30"/>
                  </a:cxn>
                  <a:cxn ang="0">
                    <a:pos x="12" y="27"/>
                  </a:cxn>
                  <a:cxn ang="0">
                    <a:pos x="8" y="27"/>
                  </a:cxn>
                  <a:cxn ang="0">
                    <a:pos x="3" y="47"/>
                  </a:cxn>
                  <a:cxn ang="0">
                    <a:pos x="0" y="72"/>
                  </a:cxn>
                  <a:cxn ang="0">
                    <a:pos x="2" y="99"/>
                  </a:cxn>
                  <a:cxn ang="0">
                    <a:pos x="10" y="131"/>
                  </a:cxn>
                  <a:cxn ang="0">
                    <a:pos x="25" y="164"/>
                  </a:cxn>
                  <a:cxn ang="0">
                    <a:pos x="48" y="200"/>
                  </a:cxn>
                  <a:cxn ang="0">
                    <a:pos x="83" y="237"/>
                  </a:cxn>
                  <a:cxn ang="0">
                    <a:pos x="129" y="277"/>
                  </a:cxn>
                  <a:cxn ang="0">
                    <a:pos x="135" y="281"/>
                  </a:cxn>
                  <a:cxn ang="0">
                    <a:pos x="151" y="292"/>
                  </a:cxn>
                  <a:cxn ang="0">
                    <a:pos x="174" y="305"/>
                  </a:cxn>
                  <a:cxn ang="0">
                    <a:pos x="205" y="317"/>
                  </a:cxn>
                  <a:cxn ang="0">
                    <a:pos x="187" y="298"/>
                  </a:cxn>
                  <a:cxn ang="0">
                    <a:pos x="170" y="275"/>
                  </a:cxn>
                  <a:cxn ang="0">
                    <a:pos x="155" y="252"/>
                  </a:cxn>
                  <a:cxn ang="0">
                    <a:pos x="146" y="228"/>
                  </a:cxn>
                </a:cxnLst>
                <a:rect l="0" t="0" r="r" b="b"/>
                <a:pathLst>
                  <a:path w="241" h="317">
                    <a:moveTo>
                      <a:pt x="146" y="228"/>
                    </a:moveTo>
                    <a:lnTo>
                      <a:pt x="144" y="218"/>
                    </a:lnTo>
                    <a:lnTo>
                      <a:pt x="144" y="209"/>
                    </a:lnTo>
                    <a:lnTo>
                      <a:pt x="145" y="200"/>
                    </a:lnTo>
                    <a:lnTo>
                      <a:pt x="146" y="189"/>
                    </a:lnTo>
                    <a:lnTo>
                      <a:pt x="150" y="175"/>
                    </a:lnTo>
                    <a:lnTo>
                      <a:pt x="155" y="159"/>
                    </a:lnTo>
                    <a:lnTo>
                      <a:pt x="161" y="138"/>
                    </a:lnTo>
                    <a:lnTo>
                      <a:pt x="169" y="114"/>
                    </a:lnTo>
                    <a:lnTo>
                      <a:pt x="173" y="105"/>
                    </a:lnTo>
                    <a:lnTo>
                      <a:pt x="179" y="93"/>
                    </a:lnTo>
                    <a:lnTo>
                      <a:pt x="187" y="80"/>
                    </a:lnTo>
                    <a:lnTo>
                      <a:pt x="197" y="65"/>
                    </a:lnTo>
                    <a:lnTo>
                      <a:pt x="208" y="50"/>
                    </a:lnTo>
                    <a:lnTo>
                      <a:pt x="219" y="35"/>
                    </a:lnTo>
                    <a:lnTo>
                      <a:pt x="230" y="20"/>
                    </a:lnTo>
                    <a:lnTo>
                      <a:pt x="241" y="6"/>
                    </a:lnTo>
                    <a:lnTo>
                      <a:pt x="230" y="3"/>
                    </a:lnTo>
                    <a:lnTo>
                      <a:pt x="222" y="1"/>
                    </a:lnTo>
                    <a:lnTo>
                      <a:pt x="213" y="0"/>
                    </a:lnTo>
                    <a:lnTo>
                      <a:pt x="207" y="0"/>
                    </a:lnTo>
                    <a:lnTo>
                      <a:pt x="201" y="0"/>
                    </a:lnTo>
                    <a:lnTo>
                      <a:pt x="197" y="1"/>
                    </a:lnTo>
                    <a:lnTo>
                      <a:pt x="194" y="1"/>
                    </a:lnTo>
                    <a:lnTo>
                      <a:pt x="194" y="1"/>
                    </a:lnTo>
                    <a:lnTo>
                      <a:pt x="171" y="11"/>
                    </a:lnTo>
                    <a:lnTo>
                      <a:pt x="153" y="24"/>
                    </a:lnTo>
                    <a:lnTo>
                      <a:pt x="137" y="40"/>
                    </a:lnTo>
                    <a:lnTo>
                      <a:pt x="125" y="56"/>
                    </a:lnTo>
                    <a:lnTo>
                      <a:pt x="115" y="72"/>
                    </a:lnTo>
                    <a:lnTo>
                      <a:pt x="108" y="86"/>
                    </a:lnTo>
                    <a:lnTo>
                      <a:pt x="104" y="95"/>
                    </a:lnTo>
                    <a:lnTo>
                      <a:pt x="103" y="98"/>
                    </a:lnTo>
                    <a:lnTo>
                      <a:pt x="103" y="77"/>
                    </a:lnTo>
                    <a:lnTo>
                      <a:pt x="94" y="90"/>
                    </a:lnTo>
                    <a:lnTo>
                      <a:pt x="90" y="104"/>
                    </a:lnTo>
                    <a:lnTo>
                      <a:pt x="88" y="116"/>
                    </a:lnTo>
                    <a:lnTo>
                      <a:pt x="88" y="121"/>
                    </a:lnTo>
                    <a:lnTo>
                      <a:pt x="81" y="102"/>
                    </a:lnTo>
                    <a:lnTo>
                      <a:pt x="81" y="84"/>
                    </a:lnTo>
                    <a:lnTo>
                      <a:pt x="85" y="68"/>
                    </a:lnTo>
                    <a:lnTo>
                      <a:pt x="91" y="53"/>
                    </a:lnTo>
                    <a:lnTo>
                      <a:pt x="98" y="42"/>
                    </a:lnTo>
                    <a:lnTo>
                      <a:pt x="105" y="33"/>
                    </a:lnTo>
                    <a:lnTo>
                      <a:pt x="111" y="27"/>
                    </a:lnTo>
                    <a:lnTo>
                      <a:pt x="113" y="25"/>
                    </a:lnTo>
                    <a:lnTo>
                      <a:pt x="92" y="44"/>
                    </a:lnTo>
                    <a:lnTo>
                      <a:pt x="78" y="63"/>
                    </a:lnTo>
                    <a:lnTo>
                      <a:pt x="70" y="83"/>
                    </a:lnTo>
                    <a:lnTo>
                      <a:pt x="66" y="103"/>
                    </a:lnTo>
                    <a:lnTo>
                      <a:pt x="66" y="119"/>
                    </a:lnTo>
                    <a:lnTo>
                      <a:pt x="67" y="133"/>
                    </a:lnTo>
                    <a:lnTo>
                      <a:pt x="69" y="142"/>
                    </a:lnTo>
                    <a:lnTo>
                      <a:pt x="70" y="145"/>
                    </a:lnTo>
                    <a:lnTo>
                      <a:pt x="60" y="133"/>
                    </a:lnTo>
                    <a:lnTo>
                      <a:pt x="55" y="120"/>
                    </a:lnTo>
                    <a:lnTo>
                      <a:pt x="52" y="105"/>
                    </a:lnTo>
                    <a:lnTo>
                      <a:pt x="52" y="91"/>
                    </a:lnTo>
                    <a:lnTo>
                      <a:pt x="54" y="79"/>
                    </a:lnTo>
                    <a:lnTo>
                      <a:pt x="56" y="68"/>
                    </a:lnTo>
                    <a:lnTo>
                      <a:pt x="58" y="61"/>
                    </a:lnTo>
                    <a:lnTo>
                      <a:pt x="59" y="58"/>
                    </a:lnTo>
                    <a:lnTo>
                      <a:pt x="58" y="58"/>
                    </a:lnTo>
                    <a:lnTo>
                      <a:pt x="54" y="55"/>
                    </a:lnTo>
                    <a:lnTo>
                      <a:pt x="49" y="52"/>
                    </a:lnTo>
                    <a:lnTo>
                      <a:pt x="43" y="48"/>
                    </a:lnTo>
                    <a:lnTo>
                      <a:pt x="36" y="44"/>
                    </a:lnTo>
                    <a:lnTo>
                      <a:pt x="30" y="39"/>
                    </a:lnTo>
                    <a:lnTo>
                      <a:pt x="23" y="34"/>
                    </a:lnTo>
                    <a:lnTo>
                      <a:pt x="18" y="30"/>
                    </a:lnTo>
                    <a:lnTo>
                      <a:pt x="15" y="28"/>
                    </a:lnTo>
                    <a:lnTo>
                      <a:pt x="12" y="27"/>
                    </a:lnTo>
                    <a:lnTo>
                      <a:pt x="10" y="27"/>
                    </a:lnTo>
                    <a:lnTo>
                      <a:pt x="8" y="27"/>
                    </a:lnTo>
                    <a:lnTo>
                      <a:pt x="5" y="37"/>
                    </a:lnTo>
                    <a:lnTo>
                      <a:pt x="3" y="47"/>
                    </a:lnTo>
                    <a:lnTo>
                      <a:pt x="1" y="59"/>
                    </a:lnTo>
                    <a:lnTo>
                      <a:pt x="0" y="72"/>
                    </a:lnTo>
                    <a:lnTo>
                      <a:pt x="0" y="85"/>
                    </a:lnTo>
                    <a:lnTo>
                      <a:pt x="2" y="99"/>
                    </a:lnTo>
                    <a:lnTo>
                      <a:pt x="5" y="115"/>
                    </a:lnTo>
                    <a:lnTo>
                      <a:pt x="10" y="131"/>
                    </a:lnTo>
                    <a:lnTo>
                      <a:pt x="16" y="147"/>
                    </a:lnTo>
                    <a:lnTo>
                      <a:pt x="25" y="164"/>
                    </a:lnTo>
                    <a:lnTo>
                      <a:pt x="36" y="182"/>
                    </a:lnTo>
                    <a:lnTo>
                      <a:pt x="48" y="200"/>
                    </a:lnTo>
                    <a:lnTo>
                      <a:pt x="64" y="218"/>
                    </a:lnTo>
                    <a:lnTo>
                      <a:pt x="83" y="237"/>
                    </a:lnTo>
                    <a:lnTo>
                      <a:pt x="104" y="257"/>
                    </a:lnTo>
                    <a:lnTo>
                      <a:pt x="129" y="277"/>
                    </a:lnTo>
                    <a:lnTo>
                      <a:pt x="130" y="278"/>
                    </a:lnTo>
                    <a:lnTo>
                      <a:pt x="135" y="281"/>
                    </a:lnTo>
                    <a:lnTo>
                      <a:pt x="141" y="286"/>
                    </a:lnTo>
                    <a:lnTo>
                      <a:pt x="151" y="292"/>
                    </a:lnTo>
                    <a:lnTo>
                      <a:pt x="161" y="298"/>
                    </a:lnTo>
                    <a:lnTo>
                      <a:pt x="174" y="305"/>
                    </a:lnTo>
                    <a:lnTo>
                      <a:pt x="189" y="311"/>
                    </a:lnTo>
                    <a:lnTo>
                      <a:pt x="205" y="317"/>
                    </a:lnTo>
                    <a:lnTo>
                      <a:pt x="196" y="308"/>
                    </a:lnTo>
                    <a:lnTo>
                      <a:pt x="187" y="298"/>
                    </a:lnTo>
                    <a:lnTo>
                      <a:pt x="178" y="287"/>
                    </a:lnTo>
                    <a:lnTo>
                      <a:pt x="170" y="275"/>
                    </a:lnTo>
                    <a:lnTo>
                      <a:pt x="161" y="264"/>
                    </a:lnTo>
                    <a:lnTo>
                      <a:pt x="155" y="252"/>
                    </a:lnTo>
                    <a:lnTo>
                      <a:pt x="149" y="240"/>
                    </a:lnTo>
                    <a:lnTo>
                      <a:pt x="146" y="228"/>
                    </a:lnTo>
                    <a:close/>
                  </a:path>
                </a:pathLst>
              </a:custGeom>
              <a:solidFill>
                <a:srgbClr val="F4BFB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7" name="Freeform 252"/>
              <p:cNvSpPr>
                <a:spLocks/>
              </p:cNvSpPr>
              <p:nvPr/>
            </p:nvSpPr>
            <p:spPr bwMode="auto">
              <a:xfrm>
                <a:off x="4387" y="873"/>
                <a:ext cx="372" cy="350"/>
              </a:xfrm>
              <a:custGeom>
                <a:avLst/>
                <a:gdLst/>
                <a:ahLst/>
                <a:cxnLst>
                  <a:cxn ang="0">
                    <a:pos x="371" y="106"/>
                  </a:cxn>
                  <a:cxn ang="0">
                    <a:pos x="372" y="96"/>
                  </a:cxn>
                  <a:cxn ang="0">
                    <a:pos x="362" y="76"/>
                  </a:cxn>
                  <a:cxn ang="0">
                    <a:pos x="338" y="61"/>
                  </a:cxn>
                  <a:cxn ang="0">
                    <a:pos x="313" y="51"/>
                  </a:cxn>
                  <a:cxn ang="0">
                    <a:pos x="295" y="47"/>
                  </a:cxn>
                  <a:cxn ang="0">
                    <a:pos x="275" y="39"/>
                  </a:cxn>
                  <a:cxn ang="0">
                    <a:pos x="253" y="24"/>
                  </a:cxn>
                  <a:cxn ang="0">
                    <a:pos x="245" y="10"/>
                  </a:cxn>
                  <a:cxn ang="0">
                    <a:pos x="243" y="1"/>
                  </a:cxn>
                  <a:cxn ang="0">
                    <a:pos x="233" y="11"/>
                  </a:cxn>
                  <a:cxn ang="0">
                    <a:pos x="211" y="28"/>
                  </a:cxn>
                  <a:cxn ang="0">
                    <a:pos x="190" y="38"/>
                  </a:cxn>
                  <a:cxn ang="0">
                    <a:pos x="170" y="42"/>
                  </a:cxn>
                  <a:cxn ang="0">
                    <a:pos x="152" y="43"/>
                  </a:cxn>
                  <a:cxn ang="0">
                    <a:pos x="137" y="40"/>
                  </a:cxn>
                  <a:cxn ang="0">
                    <a:pos x="126" y="38"/>
                  </a:cxn>
                  <a:cxn ang="0">
                    <a:pos x="120" y="36"/>
                  </a:cxn>
                  <a:cxn ang="0">
                    <a:pos x="118" y="34"/>
                  </a:cxn>
                  <a:cxn ang="0">
                    <a:pos x="112" y="32"/>
                  </a:cxn>
                  <a:cxn ang="0">
                    <a:pos x="107" y="30"/>
                  </a:cxn>
                  <a:cxn ang="0">
                    <a:pos x="102" y="29"/>
                  </a:cxn>
                  <a:cxn ang="0">
                    <a:pos x="88" y="41"/>
                  </a:cxn>
                  <a:cxn ang="0">
                    <a:pos x="66" y="71"/>
                  </a:cxn>
                  <a:cxn ang="0">
                    <a:pos x="46" y="101"/>
                  </a:cxn>
                  <a:cxn ang="0">
                    <a:pos x="32" y="126"/>
                  </a:cxn>
                  <a:cxn ang="0">
                    <a:pos x="20" y="160"/>
                  </a:cxn>
                  <a:cxn ang="0">
                    <a:pos x="8" y="197"/>
                  </a:cxn>
                  <a:cxn ang="0">
                    <a:pos x="1" y="222"/>
                  </a:cxn>
                  <a:cxn ang="0">
                    <a:pos x="0" y="241"/>
                  </a:cxn>
                  <a:cxn ang="0">
                    <a:pos x="5" y="262"/>
                  </a:cxn>
                  <a:cxn ang="0">
                    <a:pos x="18" y="286"/>
                  </a:cxn>
                  <a:cxn ang="0">
                    <a:pos x="36" y="309"/>
                  </a:cxn>
                  <a:cxn ang="0">
                    <a:pos x="55" y="330"/>
                  </a:cxn>
                  <a:cxn ang="0">
                    <a:pos x="71" y="342"/>
                  </a:cxn>
                  <a:cxn ang="0">
                    <a:pos x="83" y="345"/>
                  </a:cxn>
                  <a:cxn ang="0">
                    <a:pos x="96" y="348"/>
                  </a:cxn>
                  <a:cxn ang="0">
                    <a:pos x="110" y="349"/>
                  </a:cxn>
                  <a:cxn ang="0">
                    <a:pos x="124" y="350"/>
                  </a:cxn>
                  <a:cxn ang="0">
                    <a:pos x="138" y="350"/>
                  </a:cxn>
                  <a:cxn ang="0">
                    <a:pos x="153" y="348"/>
                  </a:cxn>
                  <a:cxn ang="0">
                    <a:pos x="168" y="345"/>
                  </a:cxn>
                  <a:cxn ang="0">
                    <a:pos x="176" y="343"/>
                  </a:cxn>
                  <a:cxn ang="0">
                    <a:pos x="183" y="340"/>
                  </a:cxn>
                  <a:cxn ang="0">
                    <a:pos x="195" y="334"/>
                  </a:cxn>
                  <a:cxn ang="0">
                    <a:pos x="212" y="326"/>
                  </a:cxn>
                  <a:cxn ang="0">
                    <a:pos x="231" y="314"/>
                  </a:cxn>
                  <a:cxn ang="0">
                    <a:pos x="253" y="298"/>
                  </a:cxn>
                  <a:cxn ang="0">
                    <a:pos x="275" y="279"/>
                  </a:cxn>
                  <a:cxn ang="0">
                    <a:pos x="296" y="255"/>
                  </a:cxn>
                  <a:cxn ang="0">
                    <a:pos x="325" y="214"/>
                  </a:cxn>
                  <a:cxn ang="0">
                    <a:pos x="351" y="167"/>
                  </a:cxn>
                  <a:cxn ang="0">
                    <a:pos x="365" y="133"/>
                  </a:cxn>
                  <a:cxn ang="0">
                    <a:pos x="370" y="114"/>
                  </a:cxn>
                </a:cxnLst>
                <a:rect l="0" t="0" r="r" b="b"/>
                <a:pathLst>
                  <a:path w="372" h="350">
                    <a:moveTo>
                      <a:pt x="371" y="110"/>
                    </a:moveTo>
                    <a:lnTo>
                      <a:pt x="371" y="106"/>
                    </a:lnTo>
                    <a:lnTo>
                      <a:pt x="372" y="102"/>
                    </a:lnTo>
                    <a:lnTo>
                      <a:pt x="372" y="96"/>
                    </a:lnTo>
                    <a:lnTo>
                      <a:pt x="372" y="86"/>
                    </a:lnTo>
                    <a:lnTo>
                      <a:pt x="362" y="76"/>
                    </a:lnTo>
                    <a:lnTo>
                      <a:pt x="351" y="68"/>
                    </a:lnTo>
                    <a:lnTo>
                      <a:pt x="338" y="61"/>
                    </a:lnTo>
                    <a:lnTo>
                      <a:pt x="325" y="55"/>
                    </a:lnTo>
                    <a:lnTo>
                      <a:pt x="313" y="51"/>
                    </a:lnTo>
                    <a:lnTo>
                      <a:pt x="302" y="49"/>
                    </a:lnTo>
                    <a:lnTo>
                      <a:pt x="295" y="47"/>
                    </a:lnTo>
                    <a:lnTo>
                      <a:pt x="293" y="46"/>
                    </a:lnTo>
                    <a:lnTo>
                      <a:pt x="275" y="39"/>
                    </a:lnTo>
                    <a:lnTo>
                      <a:pt x="262" y="32"/>
                    </a:lnTo>
                    <a:lnTo>
                      <a:pt x="253" y="24"/>
                    </a:lnTo>
                    <a:lnTo>
                      <a:pt x="247" y="17"/>
                    </a:lnTo>
                    <a:lnTo>
                      <a:pt x="245" y="10"/>
                    </a:lnTo>
                    <a:lnTo>
                      <a:pt x="243" y="5"/>
                    </a:lnTo>
                    <a:lnTo>
                      <a:pt x="243" y="1"/>
                    </a:lnTo>
                    <a:lnTo>
                      <a:pt x="243" y="0"/>
                    </a:lnTo>
                    <a:lnTo>
                      <a:pt x="233" y="11"/>
                    </a:lnTo>
                    <a:lnTo>
                      <a:pt x="222" y="21"/>
                    </a:lnTo>
                    <a:lnTo>
                      <a:pt x="211" y="28"/>
                    </a:lnTo>
                    <a:lnTo>
                      <a:pt x="201" y="34"/>
                    </a:lnTo>
                    <a:lnTo>
                      <a:pt x="190" y="38"/>
                    </a:lnTo>
                    <a:lnTo>
                      <a:pt x="180" y="40"/>
                    </a:lnTo>
                    <a:lnTo>
                      <a:pt x="170" y="42"/>
                    </a:lnTo>
                    <a:lnTo>
                      <a:pt x="161" y="43"/>
                    </a:lnTo>
                    <a:lnTo>
                      <a:pt x="152" y="43"/>
                    </a:lnTo>
                    <a:lnTo>
                      <a:pt x="144" y="41"/>
                    </a:lnTo>
                    <a:lnTo>
                      <a:pt x="137" y="40"/>
                    </a:lnTo>
                    <a:lnTo>
                      <a:pt x="131" y="39"/>
                    </a:lnTo>
                    <a:lnTo>
                      <a:pt x="126" y="38"/>
                    </a:lnTo>
                    <a:lnTo>
                      <a:pt x="123" y="36"/>
                    </a:lnTo>
                    <a:lnTo>
                      <a:pt x="120" y="36"/>
                    </a:lnTo>
                    <a:lnTo>
                      <a:pt x="120" y="35"/>
                    </a:lnTo>
                    <a:lnTo>
                      <a:pt x="118" y="34"/>
                    </a:lnTo>
                    <a:lnTo>
                      <a:pt x="115" y="33"/>
                    </a:lnTo>
                    <a:lnTo>
                      <a:pt x="112" y="32"/>
                    </a:lnTo>
                    <a:lnTo>
                      <a:pt x="109" y="31"/>
                    </a:lnTo>
                    <a:lnTo>
                      <a:pt x="107" y="30"/>
                    </a:lnTo>
                    <a:lnTo>
                      <a:pt x="104" y="29"/>
                    </a:lnTo>
                    <a:lnTo>
                      <a:pt x="102" y="29"/>
                    </a:lnTo>
                    <a:lnTo>
                      <a:pt x="100" y="28"/>
                    </a:lnTo>
                    <a:lnTo>
                      <a:pt x="88" y="41"/>
                    </a:lnTo>
                    <a:lnTo>
                      <a:pt x="77" y="55"/>
                    </a:lnTo>
                    <a:lnTo>
                      <a:pt x="66" y="71"/>
                    </a:lnTo>
                    <a:lnTo>
                      <a:pt x="55" y="86"/>
                    </a:lnTo>
                    <a:lnTo>
                      <a:pt x="46" y="101"/>
                    </a:lnTo>
                    <a:lnTo>
                      <a:pt x="38" y="115"/>
                    </a:lnTo>
                    <a:lnTo>
                      <a:pt x="32" y="126"/>
                    </a:lnTo>
                    <a:lnTo>
                      <a:pt x="28" y="136"/>
                    </a:lnTo>
                    <a:lnTo>
                      <a:pt x="20" y="160"/>
                    </a:lnTo>
                    <a:lnTo>
                      <a:pt x="13" y="181"/>
                    </a:lnTo>
                    <a:lnTo>
                      <a:pt x="8" y="197"/>
                    </a:lnTo>
                    <a:lnTo>
                      <a:pt x="4" y="211"/>
                    </a:lnTo>
                    <a:lnTo>
                      <a:pt x="1" y="222"/>
                    </a:lnTo>
                    <a:lnTo>
                      <a:pt x="0" y="231"/>
                    </a:lnTo>
                    <a:lnTo>
                      <a:pt x="0" y="241"/>
                    </a:lnTo>
                    <a:lnTo>
                      <a:pt x="1" y="250"/>
                    </a:lnTo>
                    <a:lnTo>
                      <a:pt x="5" y="262"/>
                    </a:lnTo>
                    <a:lnTo>
                      <a:pt x="11" y="274"/>
                    </a:lnTo>
                    <a:lnTo>
                      <a:pt x="18" y="286"/>
                    </a:lnTo>
                    <a:lnTo>
                      <a:pt x="27" y="298"/>
                    </a:lnTo>
                    <a:lnTo>
                      <a:pt x="36" y="309"/>
                    </a:lnTo>
                    <a:lnTo>
                      <a:pt x="45" y="320"/>
                    </a:lnTo>
                    <a:lnTo>
                      <a:pt x="55" y="330"/>
                    </a:lnTo>
                    <a:lnTo>
                      <a:pt x="64" y="339"/>
                    </a:lnTo>
                    <a:lnTo>
                      <a:pt x="71" y="342"/>
                    </a:lnTo>
                    <a:lnTo>
                      <a:pt x="77" y="343"/>
                    </a:lnTo>
                    <a:lnTo>
                      <a:pt x="83" y="345"/>
                    </a:lnTo>
                    <a:lnTo>
                      <a:pt x="90" y="346"/>
                    </a:lnTo>
                    <a:lnTo>
                      <a:pt x="96" y="348"/>
                    </a:lnTo>
                    <a:lnTo>
                      <a:pt x="103" y="349"/>
                    </a:lnTo>
                    <a:lnTo>
                      <a:pt x="110" y="349"/>
                    </a:lnTo>
                    <a:lnTo>
                      <a:pt x="117" y="350"/>
                    </a:lnTo>
                    <a:lnTo>
                      <a:pt x="124" y="350"/>
                    </a:lnTo>
                    <a:lnTo>
                      <a:pt x="131" y="350"/>
                    </a:lnTo>
                    <a:lnTo>
                      <a:pt x="138" y="350"/>
                    </a:lnTo>
                    <a:lnTo>
                      <a:pt x="146" y="349"/>
                    </a:lnTo>
                    <a:lnTo>
                      <a:pt x="153" y="348"/>
                    </a:lnTo>
                    <a:lnTo>
                      <a:pt x="160" y="347"/>
                    </a:lnTo>
                    <a:lnTo>
                      <a:pt x="168" y="345"/>
                    </a:lnTo>
                    <a:lnTo>
                      <a:pt x="175" y="343"/>
                    </a:lnTo>
                    <a:lnTo>
                      <a:pt x="176" y="343"/>
                    </a:lnTo>
                    <a:lnTo>
                      <a:pt x="179" y="342"/>
                    </a:lnTo>
                    <a:lnTo>
                      <a:pt x="183" y="340"/>
                    </a:lnTo>
                    <a:lnTo>
                      <a:pt x="189" y="338"/>
                    </a:lnTo>
                    <a:lnTo>
                      <a:pt x="195" y="334"/>
                    </a:lnTo>
                    <a:lnTo>
                      <a:pt x="203" y="331"/>
                    </a:lnTo>
                    <a:lnTo>
                      <a:pt x="212" y="326"/>
                    </a:lnTo>
                    <a:lnTo>
                      <a:pt x="221" y="320"/>
                    </a:lnTo>
                    <a:lnTo>
                      <a:pt x="231" y="314"/>
                    </a:lnTo>
                    <a:lnTo>
                      <a:pt x="242" y="307"/>
                    </a:lnTo>
                    <a:lnTo>
                      <a:pt x="253" y="298"/>
                    </a:lnTo>
                    <a:lnTo>
                      <a:pt x="264" y="289"/>
                    </a:lnTo>
                    <a:lnTo>
                      <a:pt x="275" y="279"/>
                    </a:lnTo>
                    <a:lnTo>
                      <a:pt x="286" y="268"/>
                    </a:lnTo>
                    <a:lnTo>
                      <a:pt x="296" y="255"/>
                    </a:lnTo>
                    <a:lnTo>
                      <a:pt x="306" y="242"/>
                    </a:lnTo>
                    <a:lnTo>
                      <a:pt x="325" y="214"/>
                    </a:lnTo>
                    <a:lnTo>
                      <a:pt x="340" y="189"/>
                    </a:lnTo>
                    <a:lnTo>
                      <a:pt x="351" y="167"/>
                    </a:lnTo>
                    <a:lnTo>
                      <a:pt x="359" y="149"/>
                    </a:lnTo>
                    <a:lnTo>
                      <a:pt x="365" y="133"/>
                    </a:lnTo>
                    <a:lnTo>
                      <a:pt x="368" y="122"/>
                    </a:lnTo>
                    <a:lnTo>
                      <a:pt x="370" y="114"/>
                    </a:lnTo>
                    <a:lnTo>
                      <a:pt x="371" y="110"/>
                    </a:lnTo>
                    <a:close/>
                  </a:path>
                </a:pathLst>
              </a:custGeom>
              <a:solidFill>
                <a:srgbClr val="FFC9C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8" name="Freeform 253"/>
              <p:cNvSpPr>
                <a:spLocks/>
              </p:cNvSpPr>
              <p:nvPr/>
            </p:nvSpPr>
            <p:spPr bwMode="auto">
              <a:xfrm>
                <a:off x="4219" y="894"/>
                <a:ext cx="39" cy="68"/>
              </a:xfrm>
              <a:custGeom>
                <a:avLst/>
                <a:gdLst/>
                <a:ahLst/>
                <a:cxnLst>
                  <a:cxn ang="0">
                    <a:pos x="33" y="2"/>
                  </a:cxn>
                  <a:cxn ang="0">
                    <a:pos x="32" y="2"/>
                  </a:cxn>
                  <a:cxn ang="0">
                    <a:pos x="30" y="1"/>
                  </a:cxn>
                  <a:cxn ang="0">
                    <a:pos x="26" y="0"/>
                  </a:cxn>
                  <a:cxn ang="0">
                    <a:pos x="22" y="0"/>
                  </a:cxn>
                  <a:cxn ang="0">
                    <a:pos x="16" y="0"/>
                  </a:cxn>
                  <a:cxn ang="0">
                    <a:pos x="12" y="1"/>
                  </a:cxn>
                  <a:cxn ang="0">
                    <a:pos x="8" y="5"/>
                  </a:cxn>
                  <a:cxn ang="0">
                    <a:pos x="5" y="10"/>
                  </a:cxn>
                  <a:cxn ang="0">
                    <a:pos x="1" y="26"/>
                  </a:cxn>
                  <a:cxn ang="0">
                    <a:pos x="0" y="43"/>
                  </a:cxn>
                  <a:cxn ang="0">
                    <a:pos x="2" y="59"/>
                  </a:cxn>
                  <a:cxn ang="0">
                    <a:pos x="8" y="68"/>
                  </a:cxn>
                  <a:cxn ang="0">
                    <a:pos x="38" y="21"/>
                  </a:cxn>
                  <a:cxn ang="0">
                    <a:pos x="38" y="19"/>
                  </a:cxn>
                  <a:cxn ang="0">
                    <a:pos x="39" y="14"/>
                  </a:cxn>
                  <a:cxn ang="0">
                    <a:pos x="38" y="8"/>
                  </a:cxn>
                  <a:cxn ang="0">
                    <a:pos x="33" y="2"/>
                  </a:cxn>
                </a:cxnLst>
                <a:rect l="0" t="0" r="r" b="b"/>
                <a:pathLst>
                  <a:path w="39" h="68">
                    <a:moveTo>
                      <a:pt x="33" y="2"/>
                    </a:moveTo>
                    <a:lnTo>
                      <a:pt x="32" y="2"/>
                    </a:lnTo>
                    <a:lnTo>
                      <a:pt x="30" y="1"/>
                    </a:lnTo>
                    <a:lnTo>
                      <a:pt x="26" y="0"/>
                    </a:lnTo>
                    <a:lnTo>
                      <a:pt x="22" y="0"/>
                    </a:lnTo>
                    <a:lnTo>
                      <a:pt x="16" y="0"/>
                    </a:lnTo>
                    <a:lnTo>
                      <a:pt x="12" y="1"/>
                    </a:lnTo>
                    <a:lnTo>
                      <a:pt x="8" y="5"/>
                    </a:lnTo>
                    <a:lnTo>
                      <a:pt x="5" y="10"/>
                    </a:lnTo>
                    <a:lnTo>
                      <a:pt x="1" y="26"/>
                    </a:lnTo>
                    <a:lnTo>
                      <a:pt x="0" y="43"/>
                    </a:lnTo>
                    <a:lnTo>
                      <a:pt x="2" y="59"/>
                    </a:lnTo>
                    <a:lnTo>
                      <a:pt x="8" y="68"/>
                    </a:lnTo>
                    <a:lnTo>
                      <a:pt x="38" y="21"/>
                    </a:lnTo>
                    <a:lnTo>
                      <a:pt x="38" y="19"/>
                    </a:lnTo>
                    <a:lnTo>
                      <a:pt x="39" y="14"/>
                    </a:lnTo>
                    <a:lnTo>
                      <a:pt x="38" y="8"/>
                    </a:lnTo>
                    <a:lnTo>
                      <a:pt x="33" y="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9" name="Freeform 254"/>
              <p:cNvSpPr>
                <a:spLocks/>
              </p:cNvSpPr>
              <p:nvPr/>
            </p:nvSpPr>
            <p:spPr bwMode="auto">
              <a:xfrm>
                <a:off x="4230" y="903"/>
                <a:ext cx="25" cy="44"/>
              </a:xfrm>
              <a:custGeom>
                <a:avLst/>
                <a:gdLst/>
                <a:ahLst/>
                <a:cxnLst>
                  <a:cxn ang="0">
                    <a:pos x="22" y="2"/>
                  </a:cxn>
                  <a:cxn ang="0">
                    <a:pos x="21" y="2"/>
                  </a:cxn>
                  <a:cxn ang="0">
                    <a:pos x="19" y="1"/>
                  </a:cxn>
                  <a:cxn ang="0">
                    <a:pos x="17" y="0"/>
                  </a:cxn>
                  <a:cxn ang="0">
                    <a:pos x="14" y="0"/>
                  </a:cxn>
                  <a:cxn ang="0">
                    <a:pos x="11" y="0"/>
                  </a:cxn>
                  <a:cxn ang="0">
                    <a:pos x="8" y="1"/>
                  </a:cxn>
                  <a:cxn ang="0">
                    <a:pos x="5" y="3"/>
                  </a:cxn>
                  <a:cxn ang="0">
                    <a:pos x="3" y="6"/>
                  </a:cxn>
                  <a:cxn ang="0">
                    <a:pos x="0" y="17"/>
                  </a:cxn>
                  <a:cxn ang="0">
                    <a:pos x="0" y="28"/>
                  </a:cxn>
                  <a:cxn ang="0">
                    <a:pos x="1" y="38"/>
                  </a:cxn>
                  <a:cxn ang="0">
                    <a:pos x="5" y="44"/>
                  </a:cxn>
                  <a:cxn ang="0">
                    <a:pos x="24" y="14"/>
                  </a:cxn>
                  <a:cxn ang="0">
                    <a:pos x="25" y="13"/>
                  </a:cxn>
                  <a:cxn ang="0">
                    <a:pos x="25" y="10"/>
                  </a:cxn>
                  <a:cxn ang="0">
                    <a:pos x="24" y="5"/>
                  </a:cxn>
                  <a:cxn ang="0">
                    <a:pos x="22" y="2"/>
                  </a:cxn>
                </a:cxnLst>
                <a:rect l="0" t="0" r="r" b="b"/>
                <a:pathLst>
                  <a:path w="25" h="44">
                    <a:moveTo>
                      <a:pt x="22" y="2"/>
                    </a:moveTo>
                    <a:lnTo>
                      <a:pt x="21" y="2"/>
                    </a:lnTo>
                    <a:lnTo>
                      <a:pt x="19" y="1"/>
                    </a:lnTo>
                    <a:lnTo>
                      <a:pt x="17" y="0"/>
                    </a:lnTo>
                    <a:lnTo>
                      <a:pt x="14" y="0"/>
                    </a:lnTo>
                    <a:lnTo>
                      <a:pt x="11" y="0"/>
                    </a:lnTo>
                    <a:lnTo>
                      <a:pt x="8" y="1"/>
                    </a:lnTo>
                    <a:lnTo>
                      <a:pt x="5" y="3"/>
                    </a:lnTo>
                    <a:lnTo>
                      <a:pt x="3" y="6"/>
                    </a:lnTo>
                    <a:lnTo>
                      <a:pt x="0" y="17"/>
                    </a:lnTo>
                    <a:lnTo>
                      <a:pt x="0" y="28"/>
                    </a:lnTo>
                    <a:lnTo>
                      <a:pt x="1" y="38"/>
                    </a:lnTo>
                    <a:lnTo>
                      <a:pt x="5" y="44"/>
                    </a:lnTo>
                    <a:lnTo>
                      <a:pt x="24" y="14"/>
                    </a:lnTo>
                    <a:lnTo>
                      <a:pt x="25" y="13"/>
                    </a:lnTo>
                    <a:lnTo>
                      <a:pt x="25" y="10"/>
                    </a:lnTo>
                    <a:lnTo>
                      <a:pt x="24" y="5"/>
                    </a:lnTo>
                    <a:lnTo>
                      <a:pt x="22" y="2"/>
                    </a:lnTo>
                    <a:close/>
                  </a:path>
                </a:pathLst>
              </a:custGeom>
              <a:solidFill>
                <a:srgbClr val="2DFF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0" name="Freeform 255"/>
              <p:cNvSpPr>
                <a:spLocks/>
              </p:cNvSpPr>
              <p:nvPr/>
            </p:nvSpPr>
            <p:spPr bwMode="auto">
              <a:xfrm>
                <a:off x="4375" y="1031"/>
                <a:ext cx="126" cy="59"/>
              </a:xfrm>
              <a:custGeom>
                <a:avLst/>
                <a:gdLst/>
                <a:ahLst/>
                <a:cxnLst>
                  <a:cxn ang="0">
                    <a:pos x="110" y="59"/>
                  </a:cxn>
                  <a:cxn ang="0">
                    <a:pos x="126" y="54"/>
                  </a:cxn>
                  <a:cxn ang="0">
                    <a:pos x="112" y="28"/>
                  </a:cxn>
                  <a:cxn ang="0">
                    <a:pos x="110" y="26"/>
                  </a:cxn>
                  <a:cxn ang="0">
                    <a:pos x="105" y="23"/>
                  </a:cxn>
                  <a:cxn ang="0">
                    <a:pos x="98" y="18"/>
                  </a:cxn>
                  <a:cxn ang="0">
                    <a:pos x="89" y="12"/>
                  </a:cxn>
                  <a:cxn ang="0">
                    <a:pos x="78" y="6"/>
                  </a:cxn>
                  <a:cxn ang="0">
                    <a:pos x="66" y="2"/>
                  </a:cxn>
                  <a:cxn ang="0">
                    <a:pos x="53" y="0"/>
                  </a:cxn>
                  <a:cxn ang="0">
                    <a:pos x="41" y="0"/>
                  </a:cxn>
                  <a:cxn ang="0">
                    <a:pos x="29" y="2"/>
                  </a:cxn>
                  <a:cxn ang="0">
                    <a:pos x="20" y="4"/>
                  </a:cxn>
                  <a:cxn ang="0">
                    <a:pos x="13" y="7"/>
                  </a:cxn>
                  <a:cxn ang="0">
                    <a:pos x="8" y="8"/>
                  </a:cxn>
                  <a:cxn ang="0">
                    <a:pos x="4" y="10"/>
                  </a:cxn>
                  <a:cxn ang="0">
                    <a:pos x="2" y="11"/>
                  </a:cxn>
                  <a:cxn ang="0">
                    <a:pos x="1" y="12"/>
                  </a:cxn>
                  <a:cxn ang="0">
                    <a:pos x="0" y="12"/>
                  </a:cxn>
                  <a:cxn ang="0">
                    <a:pos x="0" y="13"/>
                  </a:cxn>
                  <a:cxn ang="0">
                    <a:pos x="1" y="14"/>
                  </a:cxn>
                  <a:cxn ang="0">
                    <a:pos x="2" y="17"/>
                  </a:cxn>
                  <a:cxn ang="0">
                    <a:pos x="4" y="20"/>
                  </a:cxn>
                  <a:cxn ang="0">
                    <a:pos x="7" y="23"/>
                  </a:cxn>
                  <a:cxn ang="0">
                    <a:pos x="9" y="27"/>
                  </a:cxn>
                  <a:cxn ang="0">
                    <a:pos x="13" y="32"/>
                  </a:cxn>
                  <a:cxn ang="0">
                    <a:pos x="18" y="36"/>
                  </a:cxn>
                  <a:cxn ang="0">
                    <a:pos x="23" y="40"/>
                  </a:cxn>
                  <a:cxn ang="0">
                    <a:pos x="30" y="44"/>
                  </a:cxn>
                  <a:cxn ang="0">
                    <a:pos x="37" y="48"/>
                  </a:cxn>
                  <a:cxn ang="0">
                    <a:pos x="46" y="52"/>
                  </a:cxn>
                  <a:cxn ang="0">
                    <a:pos x="56" y="54"/>
                  </a:cxn>
                  <a:cxn ang="0">
                    <a:pos x="67" y="56"/>
                  </a:cxn>
                  <a:cxn ang="0">
                    <a:pos x="79" y="56"/>
                  </a:cxn>
                  <a:cxn ang="0">
                    <a:pos x="93" y="56"/>
                  </a:cxn>
                  <a:cxn ang="0">
                    <a:pos x="93" y="56"/>
                  </a:cxn>
                  <a:cxn ang="0">
                    <a:pos x="94" y="56"/>
                  </a:cxn>
                  <a:cxn ang="0">
                    <a:pos x="97" y="56"/>
                  </a:cxn>
                  <a:cxn ang="0">
                    <a:pos x="99" y="56"/>
                  </a:cxn>
                  <a:cxn ang="0">
                    <a:pos x="102" y="56"/>
                  </a:cxn>
                  <a:cxn ang="0">
                    <a:pos x="105" y="57"/>
                  </a:cxn>
                  <a:cxn ang="0">
                    <a:pos x="108" y="58"/>
                  </a:cxn>
                  <a:cxn ang="0">
                    <a:pos x="110" y="59"/>
                  </a:cxn>
                </a:cxnLst>
                <a:rect l="0" t="0" r="r" b="b"/>
                <a:pathLst>
                  <a:path w="126" h="59">
                    <a:moveTo>
                      <a:pt x="110" y="59"/>
                    </a:moveTo>
                    <a:lnTo>
                      <a:pt x="126" y="54"/>
                    </a:lnTo>
                    <a:lnTo>
                      <a:pt x="112" y="28"/>
                    </a:lnTo>
                    <a:lnTo>
                      <a:pt x="110" y="26"/>
                    </a:lnTo>
                    <a:lnTo>
                      <a:pt x="105" y="23"/>
                    </a:lnTo>
                    <a:lnTo>
                      <a:pt x="98" y="18"/>
                    </a:lnTo>
                    <a:lnTo>
                      <a:pt x="89" y="12"/>
                    </a:lnTo>
                    <a:lnTo>
                      <a:pt x="78" y="6"/>
                    </a:lnTo>
                    <a:lnTo>
                      <a:pt x="66" y="2"/>
                    </a:lnTo>
                    <a:lnTo>
                      <a:pt x="53" y="0"/>
                    </a:lnTo>
                    <a:lnTo>
                      <a:pt x="41" y="0"/>
                    </a:lnTo>
                    <a:lnTo>
                      <a:pt x="29" y="2"/>
                    </a:lnTo>
                    <a:lnTo>
                      <a:pt x="20" y="4"/>
                    </a:lnTo>
                    <a:lnTo>
                      <a:pt x="13" y="7"/>
                    </a:lnTo>
                    <a:lnTo>
                      <a:pt x="8" y="8"/>
                    </a:lnTo>
                    <a:lnTo>
                      <a:pt x="4" y="10"/>
                    </a:lnTo>
                    <a:lnTo>
                      <a:pt x="2" y="11"/>
                    </a:lnTo>
                    <a:lnTo>
                      <a:pt x="1" y="12"/>
                    </a:lnTo>
                    <a:lnTo>
                      <a:pt x="0" y="12"/>
                    </a:lnTo>
                    <a:lnTo>
                      <a:pt x="0" y="13"/>
                    </a:lnTo>
                    <a:lnTo>
                      <a:pt x="1" y="14"/>
                    </a:lnTo>
                    <a:lnTo>
                      <a:pt x="2" y="17"/>
                    </a:lnTo>
                    <a:lnTo>
                      <a:pt x="4" y="20"/>
                    </a:lnTo>
                    <a:lnTo>
                      <a:pt x="7" y="23"/>
                    </a:lnTo>
                    <a:lnTo>
                      <a:pt x="9" y="27"/>
                    </a:lnTo>
                    <a:lnTo>
                      <a:pt x="13" y="32"/>
                    </a:lnTo>
                    <a:lnTo>
                      <a:pt x="18" y="36"/>
                    </a:lnTo>
                    <a:lnTo>
                      <a:pt x="23" y="40"/>
                    </a:lnTo>
                    <a:lnTo>
                      <a:pt x="30" y="44"/>
                    </a:lnTo>
                    <a:lnTo>
                      <a:pt x="37" y="48"/>
                    </a:lnTo>
                    <a:lnTo>
                      <a:pt x="46" y="52"/>
                    </a:lnTo>
                    <a:lnTo>
                      <a:pt x="56" y="54"/>
                    </a:lnTo>
                    <a:lnTo>
                      <a:pt x="67" y="56"/>
                    </a:lnTo>
                    <a:lnTo>
                      <a:pt x="79" y="56"/>
                    </a:lnTo>
                    <a:lnTo>
                      <a:pt x="93" y="56"/>
                    </a:lnTo>
                    <a:lnTo>
                      <a:pt x="93" y="56"/>
                    </a:lnTo>
                    <a:lnTo>
                      <a:pt x="94" y="56"/>
                    </a:lnTo>
                    <a:lnTo>
                      <a:pt x="97" y="56"/>
                    </a:lnTo>
                    <a:lnTo>
                      <a:pt x="99" y="56"/>
                    </a:lnTo>
                    <a:lnTo>
                      <a:pt x="102" y="56"/>
                    </a:lnTo>
                    <a:lnTo>
                      <a:pt x="105" y="57"/>
                    </a:lnTo>
                    <a:lnTo>
                      <a:pt x="108" y="58"/>
                    </a:lnTo>
                    <a:lnTo>
                      <a:pt x="110" y="59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1" name="Freeform 256"/>
              <p:cNvSpPr>
                <a:spLocks/>
              </p:cNvSpPr>
              <p:nvPr/>
            </p:nvSpPr>
            <p:spPr bwMode="auto">
              <a:xfrm>
                <a:off x="4611" y="1058"/>
                <a:ext cx="94" cy="55"/>
              </a:xfrm>
              <a:custGeom>
                <a:avLst/>
                <a:gdLst/>
                <a:ahLst/>
                <a:cxnLst>
                  <a:cxn ang="0">
                    <a:pos x="2" y="47"/>
                  </a:cxn>
                  <a:cxn ang="0">
                    <a:pos x="4" y="48"/>
                  </a:cxn>
                  <a:cxn ang="0">
                    <a:pos x="8" y="50"/>
                  </a:cxn>
                  <a:cxn ang="0">
                    <a:pos x="15" y="52"/>
                  </a:cxn>
                  <a:cxn ang="0">
                    <a:pos x="25" y="54"/>
                  </a:cxn>
                  <a:cxn ang="0">
                    <a:pos x="35" y="55"/>
                  </a:cxn>
                  <a:cxn ang="0">
                    <a:pos x="47" y="54"/>
                  </a:cxn>
                  <a:cxn ang="0">
                    <a:pos x="58" y="50"/>
                  </a:cxn>
                  <a:cxn ang="0">
                    <a:pos x="70" y="42"/>
                  </a:cxn>
                  <a:cxn ang="0">
                    <a:pos x="80" y="33"/>
                  </a:cxn>
                  <a:cxn ang="0">
                    <a:pos x="87" y="27"/>
                  </a:cxn>
                  <a:cxn ang="0">
                    <a:pos x="91" y="23"/>
                  </a:cxn>
                  <a:cxn ang="0">
                    <a:pos x="93" y="20"/>
                  </a:cxn>
                  <a:cxn ang="0">
                    <a:pos x="94" y="19"/>
                  </a:cxn>
                  <a:cxn ang="0">
                    <a:pos x="94" y="17"/>
                  </a:cxn>
                  <a:cxn ang="0">
                    <a:pos x="93" y="17"/>
                  </a:cxn>
                  <a:cxn ang="0">
                    <a:pos x="93" y="17"/>
                  </a:cxn>
                  <a:cxn ang="0">
                    <a:pos x="93" y="16"/>
                  </a:cxn>
                  <a:cxn ang="0">
                    <a:pos x="92" y="14"/>
                  </a:cxn>
                  <a:cxn ang="0">
                    <a:pos x="90" y="11"/>
                  </a:cxn>
                  <a:cxn ang="0">
                    <a:pos x="88" y="8"/>
                  </a:cxn>
                  <a:cxn ang="0">
                    <a:pos x="84" y="4"/>
                  </a:cxn>
                  <a:cxn ang="0">
                    <a:pos x="80" y="2"/>
                  </a:cxn>
                  <a:cxn ang="0">
                    <a:pos x="74" y="0"/>
                  </a:cxn>
                  <a:cxn ang="0">
                    <a:pos x="66" y="1"/>
                  </a:cxn>
                  <a:cxn ang="0">
                    <a:pos x="56" y="3"/>
                  </a:cxn>
                  <a:cxn ang="0">
                    <a:pos x="47" y="6"/>
                  </a:cxn>
                  <a:cxn ang="0">
                    <a:pos x="37" y="10"/>
                  </a:cxn>
                  <a:cxn ang="0">
                    <a:pos x="28" y="14"/>
                  </a:cxn>
                  <a:cxn ang="0">
                    <a:pos x="20" y="17"/>
                  </a:cxn>
                  <a:cxn ang="0">
                    <a:pos x="14" y="20"/>
                  </a:cxn>
                  <a:cxn ang="0">
                    <a:pos x="10" y="22"/>
                  </a:cxn>
                  <a:cxn ang="0">
                    <a:pos x="8" y="22"/>
                  </a:cxn>
                  <a:cxn ang="0">
                    <a:pos x="6" y="26"/>
                  </a:cxn>
                  <a:cxn ang="0">
                    <a:pos x="2" y="33"/>
                  </a:cxn>
                  <a:cxn ang="0">
                    <a:pos x="0" y="42"/>
                  </a:cxn>
                  <a:cxn ang="0">
                    <a:pos x="2" y="47"/>
                  </a:cxn>
                </a:cxnLst>
                <a:rect l="0" t="0" r="r" b="b"/>
                <a:pathLst>
                  <a:path w="94" h="55">
                    <a:moveTo>
                      <a:pt x="2" y="47"/>
                    </a:moveTo>
                    <a:lnTo>
                      <a:pt x="4" y="48"/>
                    </a:lnTo>
                    <a:lnTo>
                      <a:pt x="8" y="50"/>
                    </a:lnTo>
                    <a:lnTo>
                      <a:pt x="15" y="52"/>
                    </a:lnTo>
                    <a:lnTo>
                      <a:pt x="25" y="54"/>
                    </a:lnTo>
                    <a:lnTo>
                      <a:pt x="35" y="55"/>
                    </a:lnTo>
                    <a:lnTo>
                      <a:pt x="47" y="54"/>
                    </a:lnTo>
                    <a:lnTo>
                      <a:pt x="58" y="50"/>
                    </a:lnTo>
                    <a:lnTo>
                      <a:pt x="70" y="42"/>
                    </a:lnTo>
                    <a:lnTo>
                      <a:pt x="80" y="33"/>
                    </a:lnTo>
                    <a:lnTo>
                      <a:pt x="87" y="27"/>
                    </a:lnTo>
                    <a:lnTo>
                      <a:pt x="91" y="23"/>
                    </a:lnTo>
                    <a:lnTo>
                      <a:pt x="93" y="20"/>
                    </a:lnTo>
                    <a:lnTo>
                      <a:pt x="94" y="19"/>
                    </a:lnTo>
                    <a:lnTo>
                      <a:pt x="94" y="17"/>
                    </a:lnTo>
                    <a:lnTo>
                      <a:pt x="93" y="17"/>
                    </a:lnTo>
                    <a:lnTo>
                      <a:pt x="93" y="17"/>
                    </a:lnTo>
                    <a:lnTo>
                      <a:pt x="93" y="16"/>
                    </a:lnTo>
                    <a:lnTo>
                      <a:pt x="92" y="14"/>
                    </a:lnTo>
                    <a:lnTo>
                      <a:pt x="90" y="11"/>
                    </a:lnTo>
                    <a:lnTo>
                      <a:pt x="88" y="8"/>
                    </a:lnTo>
                    <a:lnTo>
                      <a:pt x="84" y="4"/>
                    </a:lnTo>
                    <a:lnTo>
                      <a:pt x="80" y="2"/>
                    </a:lnTo>
                    <a:lnTo>
                      <a:pt x="74" y="0"/>
                    </a:lnTo>
                    <a:lnTo>
                      <a:pt x="66" y="1"/>
                    </a:lnTo>
                    <a:lnTo>
                      <a:pt x="56" y="3"/>
                    </a:lnTo>
                    <a:lnTo>
                      <a:pt x="47" y="6"/>
                    </a:lnTo>
                    <a:lnTo>
                      <a:pt x="37" y="10"/>
                    </a:lnTo>
                    <a:lnTo>
                      <a:pt x="28" y="14"/>
                    </a:lnTo>
                    <a:lnTo>
                      <a:pt x="20" y="17"/>
                    </a:lnTo>
                    <a:lnTo>
                      <a:pt x="14" y="20"/>
                    </a:lnTo>
                    <a:lnTo>
                      <a:pt x="10" y="22"/>
                    </a:lnTo>
                    <a:lnTo>
                      <a:pt x="8" y="22"/>
                    </a:lnTo>
                    <a:lnTo>
                      <a:pt x="6" y="26"/>
                    </a:lnTo>
                    <a:lnTo>
                      <a:pt x="2" y="33"/>
                    </a:lnTo>
                    <a:lnTo>
                      <a:pt x="0" y="42"/>
                    </a:lnTo>
                    <a:lnTo>
                      <a:pt x="2" y="47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2" name="Freeform 257"/>
              <p:cNvSpPr>
                <a:spLocks/>
              </p:cNvSpPr>
              <p:nvPr/>
            </p:nvSpPr>
            <p:spPr bwMode="auto">
              <a:xfrm>
                <a:off x="4414" y="1025"/>
                <a:ext cx="67" cy="61"/>
              </a:xfrm>
              <a:custGeom>
                <a:avLst/>
                <a:gdLst/>
                <a:ahLst/>
                <a:cxnLst>
                  <a:cxn ang="0">
                    <a:pos x="54" y="55"/>
                  </a:cxn>
                  <a:cxn ang="0">
                    <a:pos x="49" y="58"/>
                  </a:cxn>
                  <a:cxn ang="0">
                    <a:pos x="43" y="60"/>
                  </a:cxn>
                  <a:cxn ang="0">
                    <a:pos x="37" y="61"/>
                  </a:cxn>
                  <a:cxn ang="0">
                    <a:pos x="30" y="61"/>
                  </a:cxn>
                  <a:cxn ang="0">
                    <a:pos x="25" y="60"/>
                  </a:cxn>
                  <a:cxn ang="0">
                    <a:pos x="19" y="58"/>
                  </a:cxn>
                  <a:cxn ang="0">
                    <a:pos x="13" y="54"/>
                  </a:cxn>
                  <a:cxn ang="0">
                    <a:pos x="9" y="50"/>
                  </a:cxn>
                  <a:cxn ang="0">
                    <a:pos x="2" y="39"/>
                  </a:cxn>
                  <a:cxn ang="0">
                    <a:pos x="0" y="27"/>
                  </a:cxn>
                  <a:cxn ang="0">
                    <a:pos x="3" y="16"/>
                  </a:cxn>
                  <a:cxn ang="0">
                    <a:pos x="11" y="7"/>
                  </a:cxn>
                  <a:cxn ang="0">
                    <a:pos x="16" y="4"/>
                  </a:cxn>
                  <a:cxn ang="0">
                    <a:pos x="22" y="1"/>
                  </a:cxn>
                  <a:cxn ang="0">
                    <a:pos x="28" y="0"/>
                  </a:cxn>
                  <a:cxn ang="0">
                    <a:pos x="34" y="0"/>
                  </a:cxn>
                  <a:cxn ang="0">
                    <a:pos x="40" y="2"/>
                  </a:cxn>
                  <a:cxn ang="0">
                    <a:pos x="46" y="4"/>
                  </a:cxn>
                  <a:cxn ang="0">
                    <a:pos x="52" y="7"/>
                  </a:cxn>
                  <a:cxn ang="0">
                    <a:pos x="56" y="12"/>
                  </a:cxn>
                  <a:cxn ang="0">
                    <a:pos x="60" y="16"/>
                  </a:cxn>
                  <a:cxn ang="0">
                    <a:pos x="64" y="22"/>
                  </a:cxn>
                  <a:cxn ang="0">
                    <a:pos x="66" y="27"/>
                  </a:cxn>
                  <a:cxn ang="0">
                    <a:pos x="67" y="32"/>
                  </a:cxn>
                  <a:cxn ang="0">
                    <a:pos x="67" y="38"/>
                  </a:cxn>
                  <a:cxn ang="0">
                    <a:pos x="65" y="44"/>
                  </a:cxn>
                  <a:cxn ang="0">
                    <a:pos x="60" y="49"/>
                  </a:cxn>
                  <a:cxn ang="0">
                    <a:pos x="54" y="55"/>
                  </a:cxn>
                </a:cxnLst>
                <a:rect l="0" t="0" r="r" b="b"/>
                <a:pathLst>
                  <a:path w="67" h="61">
                    <a:moveTo>
                      <a:pt x="54" y="55"/>
                    </a:moveTo>
                    <a:lnTo>
                      <a:pt x="49" y="58"/>
                    </a:lnTo>
                    <a:lnTo>
                      <a:pt x="43" y="60"/>
                    </a:lnTo>
                    <a:lnTo>
                      <a:pt x="37" y="61"/>
                    </a:lnTo>
                    <a:lnTo>
                      <a:pt x="30" y="61"/>
                    </a:lnTo>
                    <a:lnTo>
                      <a:pt x="25" y="60"/>
                    </a:lnTo>
                    <a:lnTo>
                      <a:pt x="19" y="58"/>
                    </a:lnTo>
                    <a:lnTo>
                      <a:pt x="13" y="54"/>
                    </a:lnTo>
                    <a:lnTo>
                      <a:pt x="9" y="50"/>
                    </a:lnTo>
                    <a:lnTo>
                      <a:pt x="2" y="39"/>
                    </a:lnTo>
                    <a:lnTo>
                      <a:pt x="0" y="27"/>
                    </a:lnTo>
                    <a:lnTo>
                      <a:pt x="3" y="16"/>
                    </a:lnTo>
                    <a:lnTo>
                      <a:pt x="11" y="7"/>
                    </a:lnTo>
                    <a:lnTo>
                      <a:pt x="16" y="4"/>
                    </a:lnTo>
                    <a:lnTo>
                      <a:pt x="22" y="1"/>
                    </a:lnTo>
                    <a:lnTo>
                      <a:pt x="28" y="0"/>
                    </a:lnTo>
                    <a:lnTo>
                      <a:pt x="34" y="0"/>
                    </a:lnTo>
                    <a:lnTo>
                      <a:pt x="40" y="2"/>
                    </a:lnTo>
                    <a:lnTo>
                      <a:pt x="46" y="4"/>
                    </a:lnTo>
                    <a:lnTo>
                      <a:pt x="52" y="7"/>
                    </a:lnTo>
                    <a:lnTo>
                      <a:pt x="56" y="12"/>
                    </a:lnTo>
                    <a:lnTo>
                      <a:pt x="60" y="16"/>
                    </a:lnTo>
                    <a:lnTo>
                      <a:pt x="64" y="22"/>
                    </a:lnTo>
                    <a:lnTo>
                      <a:pt x="66" y="27"/>
                    </a:lnTo>
                    <a:lnTo>
                      <a:pt x="67" y="32"/>
                    </a:lnTo>
                    <a:lnTo>
                      <a:pt x="67" y="38"/>
                    </a:lnTo>
                    <a:lnTo>
                      <a:pt x="65" y="44"/>
                    </a:lnTo>
                    <a:lnTo>
                      <a:pt x="60" y="49"/>
                    </a:lnTo>
                    <a:lnTo>
                      <a:pt x="54" y="55"/>
                    </a:lnTo>
                    <a:close/>
                  </a:path>
                </a:pathLst>
              </a:custGeom>
              <a:solidFill>
                <a:srgbClr val="99DD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3" name="Freeform 258"/>
              <p:cNvSpPr>
                <a:spLocks/>
              </p:cNvSpPr>
              <p:nvPr/>
            </p:nvSpPr>
            <p:spPr bwMode="auto">
              <a:xfrm>
                <a:off x="4630" y="1054"/>
                <a:ext cx="55" cy="48"/>
              </a:xfrm>
              <a:custGeom>
                <a:avLst/>
                <a:gdLst/>
                <a:ahLst/>
                <a:cxnLst>
                  <a:cxn ang="0">
                    <a:pos x="53" y="30"/>
                  </a:cxn>
                  <a:cxn ang="0">
                    <a:pos x="51" y="35"/>
                  </a:cxn>
                  <a:cxn ang="0">
                    <a:pos x="48" y="39"/>
                  </a:cxn>
                  <a:cxn ang="0">
                    <a:pos x="44" y="42"/>
                  </a:cxn>
                  <a:cxn ang="0">
                    <a:pos x="40" y="45"/>
                  </a:cxn>
                  <a:cxn ang="0">
                    <a:pos x="35" y="47"/>
                  </a:cxn>
                  <a:cxn ang="0">
                    <a:pos x="29" y="48"/>
                  </a:cxn>
                  <a:cxn ang="0">
                    <a:pos x="24" y="48"/>
                  </a:cxn>
                  <a:cxn ang="0">
                    <a:pos x="18" y="47"/>
                  </a:cxn>
                  <a:cxn ang="0">
                    <a:pos x="15" y="45"/>
                  </a:cxn>
                  <a:cxn ang="0">
                    <a:pos x="11" y="43"/>
                  </a:cxn>
                  <a:cxn ang="0">
                    <a:pos x="7" y="41"/>
                  </a:cxn>
                  <a:cxn ang="0">
                    <a:pos x="4" y="37"/>
                  </a:cxn>
                  <a:cxn ang="0">
                    <a:pos x="2" y="34"/>
                  </a:cxn>
                  <a:cxn ang="0">
                    <a:pos x="0" y="30"/>
                  </a:cxn>
                  <a:cxn ang="0">
                    <a:pos x="0" y="26"/>
                  </a:cxn>
                  <a:cxn ang="0">
                    <a:pos x="2" y="21"/>
                  </a:cxn>
                  <a:cxn ang="0">
                    <a:pos x="4" y="16"/>
                  </a:cxn>
                  <a:cxn ang="0">
                    <a:pos x="7" y="12"/>
                  </a:cxn>
                  <a:cxn ang="0">
                    <a:pos x="12" y="7"/>
                  </a:cxn>
                  <a:cxn ang="0">
                    <a:pos x="17" y="4"/>
                  </a:cxn>
                  <a:cxn ang="0">
                    <a:pos x="22" y="2"/>
                  </a:cxn>
                  <a:cxn ang="0">
                    <a:pos x="29" y="0"/>
                  </a:cxn>
                  <a:cxn ang="0">
                    <a:pos x="35" y="0"/>
                  </a:cxn>
                  <a:cxn ang="0">
                    <a:pos x="40" y="1"/>
                  </a:cxn>
                  <a:cxn ang="0">
                    <a:pos x="49" y="6"/>
                  </a:cxn>
                  <a:cxn ang="0">
                    <a:pos x="54" y="12"/>
                  </a:cxn>
                  <a:cxn ang="0">
                    <a:pos x="55" y="20"/>
                  </a:cxn>
                  <a:cxn ang="0">
                    <a:pos x="53" y="30"/>
                  </a:cxn>
                </a:cxnLst>
                <a:rect l="0" t="0" r="r" b="b"/>
                <a:pathLst>
                  <a:path w="55" h="48">
                    <a:moveTo>
                      <a:pt x="53" y="30"/>
                    </a:moveTo>
                    <a:lnTo>
                      <a:pt x="51" y="35"/>
                    </a:lnTo>
                    <a:lnTo>
                      <a:pt x="48" y="39"/>
                    </a:lnTo>
                    <a:lnTo>
                      <a:pt x="44" y="42"/>
                    </a:lnTo>
                    <a:lnTo>
                      <a:pt x="40" y="45"/>
                    </a:lnTo>
                    <a:lnTo>
                      <a:pt x="35" y="47"/>
                    </a:lnTo>
                    <a:lnTo>
                      <a:pt x="29" y="48"/>
                    </a:lnTo>
                    <a:lnTo>
                      <a:pt x="24" y="48"/>
                    </a:lnTo>
                    <a:lnTo>
                      <a:pt x="18" y="47"/>
                    </a:lnTo>
                    <a:lnTo>
                      <a:pt x="15" y="45"/>
                    </a:lnTo>
                    <a:lnTo>
                      <a:pt x="11" y="43"/>
                    </a:lnTo>
                    <a:lnTo>
                      <a:pt x="7" y="41"/>
                    </a:lnTo>
                    <a:lnTo>
                      <a:pt x="4" y="37"/>
                    </a:lnTo>
                    <a:lnTo>
                      <a:pt x="2" y="34"/>
                    </a:lnTo>
                    <a:lnTo>
                      <a:pt x="0" y="30"/>
                    </a:lnTo>
                    <a:lnTo>
                      <a:pt x="0" y="26"/>
                    </a:lnTo>
                    <a:lnTo>
                      <a:pt x="2" y="21"/>
                    </a:lnTo>
                    <a:lnTo>
                      <a:pt x="4" y="16"/>
                    </a:lnTo>
                    <a:lnTo>
                      <a:pt x="7" y="12"/>
                    </a:lnTo>
                    <a:lnTo>
                      <a:pt x="12" y="7"/>
                    </a:lnTo>
                    <a:lnTo>
                      <a:pt x="17" y="4"/>
                    </a:lnTo>
                    <a:lnTo>
                      <a:pt x="22" y="2"/>
                    </a:lnTo>
                    <a:lnTo>
                      <a:pt x="29" y="0"/>
                    </a:lnTo>
                    <a:lnTo>
                      <a:pt x="35" y="0"/>
                    </a:lnTo>
                    <a:lnTo>
                      <a:pt x="40" y="1"/>
                    </a:lnTo>
                    <a:lnTo>
                      <a:pt x="49" y="6"/>
                    </a:lnTo>
                    <a:lnTo>
                      <a:pt x="54" y="12"/>
                    </a:lnTo>
                    <a:lnTo>
                      <a:pt x="55" y="20"/>
                    </a:lnTo>
                    <a:lnTo>
                      <a:pt x="53" y="30"/>
                    </a:lnTo>
                    <a:close/>
                  </a:path>
                </a:pathLst>
              </a:custGeom>
              <a:solidFill>
                <a:srgbClr val="99DD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4" name="Freeform 259"/>
              <p:cNvSpPr>
                <a:spLocks/>
              </p:cNvSpPr>
              <p:nvPr/>
            </p:nvSpPr>
            <p:spPr bwMode="auto">
              <a:xfrm>
                <a:off x="4338" y="1015"/>
                <a:ext cx="167" cy="80"/>
              </a:xfrm>
              <a:custGeom>
                <a:avLst/>
                <a:gdLst/>
                <a:ahLst/>
                <a:cxnLst>
                  <a:cxn ang="0">
                    <a:pos x="144" y="25"/>
                  </a:cxn>
                  <a:cxn ang="0">
                    <a:pos x="130" y="13"/>
                  </a:cxn>
                  <a:cxn ang="0">
                    <a:pos x="107" y="4"/>
                  </a:cxn>
                  <a:cxn ang="0">
                    <a:pos x="82" y="0"/>
                  </a:cxn>
                  <a:cxn ang="0">
                    <a:pos x="53" y="7"/>
                  </a:cxn>
                  <a:cxn ang="0">
                    <a:pos x="31" y="13"/>
                  </a:cxn>
                  <a:cxn ang="0">
                    <a:pos x="18" y="15"/>
                  </a:cxn>
                  <a:cxn ang="0">
                    <a:pos x="7" y="12"/>
                  </a:cxn>
                  <a:cxn ang="0">
                    <a:pos x="0" y="10"/>
                  </a:cxn>
                  <a:cxn ang="0">
                    <a:pos x="1" y="13"/>
                  </a:cxn>
                  <a:cxn ang="0">
                    <a:pos x="5" y="18"/>
                  </a:cxn>
                  <a:cxn ang="0">
                    <a:pos x="15" y="25"/>
                  </a:cxn>
                  <a:cxn ang="0">
                    <a:pos x="27" y="29"/>
                  </a:cxn>
                  <a:cxn ang="0">
                    <a:pos x="35" y="31"/>
                  </a:cxn>
                  <a:cxn ang="0">
                    <a:pos x="39" y="31"/>
                  </a:cxn>
                  <a:cxn ang="0">
                    <a:pos x="40" y="30"/>
                  </a:cxn>
                  <a:cxn ang="0">
                    <a:pos x="53" y="26"/>
                  </a:cxn>
                  <a:cxn ang="0">
                    <a:pos x="59" y="23"/>
                  </a:cxn>
                  <a:cxn ang="0">
                    <a:pos x="74" y="19"/>
                  </a:cxn>
                  <a:cxn ang="0">
                    <a:pos x="97" y="20"/>
                  </a:cxn>
                  <a:cxn ang="0">
                    <a:pos x="125" y="30"/>
                  </a:cxn>
                  <a:cxn ang="0">
                    <a:pos x="127" y="32"/>
                  </a:cxn>
                  <a:cxn ang="0">
                    <a:pos x="132" y="36"/>
                  </a:cxn>
                  <a:cxn ang="0">
                    <a:pos x="138" y="43"/>
                  </a:cxn>
                  <a:cxn ang="0">
                    <a:pos x="142" y="51"/>
                  </a:cxn>
                  <a:cxn ang="0">
                    <a:pos x="152" y="65"/>
                  </a:cxn>
                  <a:cxn ang="0">
                    <a:pos x="157" y="72"/>
                  </a:cxn>
                  <a:cxn ang="0">
                    <a:pos x="164" y="76"/>
                  </a:cxn>
                  <a:cxn ang="0">
                    <a:pos x="167" y="74"/>
                  </a:cxn>
                  <a:cxn ang="0">
                    <a:pos x="164" y="66"/>
                  </a:cxn>
                  <a:cxn ang="0">
                    <a:pos x="153" y="48"/>
                  </a:cxn>
                  <a:cxn ang="0">
                    <a:pos x="147" y="30"/>
                  </a:cxn>
                </a:cxnLst>
                <a:rect l="0" t="0" r="r" b="b"/>
                <a:pathLst>
                  <a:path w="167" h="80">
                    <a:moveTo>
                      <a:pt x="147" y="30"/>
                    </a:moveTo>
                    <a:lnTo>
                      <a:pt x="144" y="25"/>
                    </a:lnTo>
                    <a:lnTo>
                      <a:pt x="138" y="19"/>
                    </a:lnTo>
                    <a:lnTo>
                      <a:pt x="130" y="13"/>
                    </a:lnTo>
                    <a:lnTo>
                      <a:pt x="119" y="8"/>
                    </a:lnTo>
                    <a:lnTo>
                      <a:pt x="107" y="4"/>
                    </a:lnTo>
                    <a:lnTo>
                      <a:pt x="94" y="1"/>
                    </a:lnTo>
                    <a:lnTo>
                      <a:pt x="82" y="0"/>
                    </a:lnTo>
                    <a:lnTo>
                      <a:pt x="70" y="2"/>
                    </a:lnTo>
                    <a:lnTo>
                      <a:pt x="53" y="7"/>
                    </a:lnTo>
                    <a:lnTo>
                      <a:pt x="41" y="11"/>
                    </a:lnTo>
                    <a:lnTo>
                      <a:pt x="31" y="13"/>
                    </a:lnTo>
                    <a:lnTo>
                      <a:pt x="24" y="15"/>
                    </a:lnTo>
                    <a:lnTo>
                      <a:pt x="18" y="15"/>
                    </a:lnTo>
                    <a:lnTo>
                      <a:pt x="12" y="14"/>
                    </a:lnTo>
                    <a:lnTo>
                      <a:pt x="7" y="12"/>
                    </a:lnTo>
                    <a:lnTo>
                      <a:pt x="0" y="9"/>
                    </a:lnTo>
                    <a:lnTo>
                      <a:pt x="0" y="10"/>
                    </a:lnTo>
                    <a:lnTo>
                      <a:pt x="1" y="11"/>
                    </a:lnTo>
                    <a:lnTo>
                      <a:pt x="1" y="13"/>
                    </a:lnTo>
                    <a:lnTo>
                      <a:pt x="3" y="16"/>
                    </a:lnTo>
                    <a:lnTo>
                      <a:pt x="5" y="18"/>
                    </a:lnTo>
                    <a:lnTo>
                      <a:pt x="9" y="22"/>
                    </a:lnTo>
                    <a:lnTo>
                      <a:pt x="15" y="25"/>
                    </a:lnTo>
                    <a:lnTo>
                      <a:pt x="22" y="28"/>
                    </a:lnTo>
                    <a:lnTo>
                      <a:pt x="27" y="29"/>
                    </a:lnTo>
                    <a:lnTo>
                      <a:pt x="32" y="30"/>
                    </a:lnTo>
                    <a:lnTo>
                      <a:pt x="35" y="31"/>
                    </a:lnTo>
                    <a:lnTo>
                      <a:pt x="37" y="31"/>
                    </a:lnTo>
                    <a:lnTo>
                      <a:pt x="39" y="31"/>
                    </a:lnTo>
                    <a:lnTo>
                      <a:pt x="39" y="30"/>
                    </a:lnTo>
                    <a:lnTo>
                      <a:pt x="40" y="30"/>
                    </a:lnTo>
                    <a:lnTo>
                      <a:pt x="40" y="30"/>
                    </a:lnTo>
                    <a:lnTo>
                      <a:pt x="53" y="26"/>
                    </a:lnTo>
                    <a:lnTo>
                      <a:pt x="54" y="25"/>
                    </a:lnTo>
                    <a:lnTo>
                      <a:pt x="59" y="23"/>
                    </a:lnTo>
                    <a:lnTo>
                      <a:pt x="65" y="21"/>
                    </a:lnTo>
                    <a:lnTo>
                      <a:pt x="74" y="19"/>
                    </a:lnTo>
                    <a:lnTo>
                      <a:pt x="85" y="19"/>
                    </a:lnTo>
                    <a:lnTo>
                      <a:pt x="97" y="20"/>
                    </a:lnTo>
                    <a:lnTo>
                      <a:pt x="111" y="24"/>
                    </a:lnTo>
                    <a:lnTo>
                      <a:pt x="125" y="30"/>
                    </a:lnTo>
                    <a:lnTo>
                      <a:pt x="126" y="31"/>
                    </a:lnTo>
                    <a:lnTo>
                      <a:pt x="127" y="32"/>
                    </a:lnTo>
                    <a:lnTo>
                      <a:pt x="129" y="34"/>
                    </a:lnTo>
                    <a:lnTo>
                      <a:pt x="132" y="36"/>
                    </a:lnTo>
                    <a:lnTo>
                      <a:pt x="135" y="40"/>
                    </a:lnTo>
                    <a:lnTo>
                      <a:pt x="138" y="43"/>
                    </a:lnTo>
                    <a:lnTo>
                      <a:pt x="140" y="47"/>
                    </a:lnTo>
                    <a:lnTo>
                      <a:pt x="142" y="51"/>
                    </a:lnTo>
                    <a:lnTo>
                      <a:pt x="147" y="58"/>
                    </a:lnTo>
                    <a:lnTo>
                      <a:pt x="152" y="65"/>
                    </a:lnTo>
                    <a:lnTo>
                      <a:pt x="156" y="70"/>
                    </a:lnTo>
                    <a:lnTo>
                      <a:pt x="157" y="72"/>
                    </a:lnTo>
                    <a:lnTo>
                      <a:pt x="147" y="80"/>
                    </a:lnTo>
                    <a:lnTo>
                      <a:pt x="164" y="76"/>
                    </a:lnTo>
                    <a:lnTo>
                      <a:pt x="165" y="76"/>
                    </a:lnTo>
                    <a:lnTo>
                      <a:pt x="167" y="74"/>
                    </a:lnTo>
                    <a:lnTo>
                      <a:pt x="167" y="70"/>
                    </a:lnTo>
                    <a:lnTo>
                      <a:pt x="164" y="66"/>
                    </a:lnTo>
                    <a:lnTo>
                      <a:pt x="158" y="59"/>
                    </a:lnTo>
                    <a:lnTo>
                      <a:pt x="153" y="48"/>
                    </a:lnTo>
                    <a:lnTo>
                      <a:pt x="150" y="37"/>
                    </a:lnTo>
                    <a:lnTo>
                      <a:pt x="147" y="3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5" name="Freeform 260"/>
              <p:cNvSpPr>
                <a:spLocks/>
              </p:cNvSpPr>
              <p:nvPr/>
            </p:nvSpPr>
            <p:spPr bwMode="auto">
              <a:xfrm>
                <a:off x="4629" y="1068"/>
                <a:ext cx="56" cy="34"/>
              </a:xfrm>
              <a:custGeom>
                <a:avLst/>
                <a:gdLst/>
                <a:ahLst/>
                <a:cxnLst>
                  <a:cxn ang="0">
                    <a:pos x="34" y="34"/>
                  </a:cxn>
                  <a:cxn ang="0">
                    <a:pos x="25" y="34"/>
                  </a:cxn>
                  <a:cxn ang="0">
                    <a:pos x="18" y="32"/>
                  </a:cxn>
                  <a:cxn ang="0">
                    <a:pos x="12" y="29"/>
                  </a:cxn>
                  <a:cxn ang="0">
                    <a:pos x="7" y="26"/>
                  </a:cxn>
                  <a:cxn ang="0">
                    <a:pos x="4" y="22"/>
                  </a:cxn>
                  <a:cxn ang="0">
                    <a:pos x="1" y="18"/>
                  </a:cxn>
                  <a:cxn ang="0">
                    <a:pos x="0" y="15"/>
                  </a:cxn>
                  <a:cxn ang="0">
                    <a:pos x="0" y="14"/>
                  </a:cxn>
                  <a:cxn ang="0">
                    <a:pos x="1" y="13"/>
                  </a:cxn>
                  <a:cxn ang="0">
                    <a:pos x="2" y="15"/>
                  </a:cxn>
                  <a:cxn ang="0">
                    <a:pos x="3" y="17"/>
                  </a:cxn>
                  <a:cxn ang="0">
                    <a:pos x="5" y="21"/>
                  </a:cxn>
                  <a:cxn ang="0">
                    <a:pos x="8" y="24"/>
                  </a:cxn>
                  <a:cxn ang="0">
                    <a:pos x="13" y="28"/>
                  </a:cxn>
                  <a:cxn ang="0">
                    <a:pos x="19" y="30"/>
                  </a:cxn>
                  <a:cxn ang="0">
                    <a:pos x="26" y="32"/>
                  </a:cxn>
                  <a:cxn ang="0">
                    <a:pos x="34" y="32"/>
                  </a:cxn>
                  <a:cxn ang="0">
                    <a:pos x="36" y="32"/>
                  </a:cxn>
                  <a:cxn ang="0">
                    <a:pos x="38" y="31"/>
                  </a:cxn>
                  <a:cxn ang="0">
                    <a:pos x="41" y="29"/>
                  </a:cxn>
                  <a:cxn ang="0">
                    <a:pos x="45" y="27"/>
                  </a:cxn>
                  <a:cxn ang="0">
                    <a:pos x="49" y="22"/>
                  </a:cxn>
                  <a:cxn ang="0">
                    <a:pos x="52" y="17"/>
                  </a:cxn>
                  <a:cxn ang="0">
                    <a:pos x="54" y="9"/>
                  </a:cxn>
                  <a:cxn ang="0">
                    <a:pos x="54" y="0"/>
                  </a:cxn>
                  <a:cxn ang="0">
                    <a:pos x="56" y="0"/>
                  </a:cxn>
                  <a:cxn ang="0">
                    <a:pos x="56" y="10"/>
                  </a:cxn>
                  <a:cxn ang="0">
                    <a:pos x="53" y="17"/>
                  </a:cxn>
                  <a:cxn ang="0">
                    <a:pos x="51" y="23"/>
                  </a:cxn>
                  <a:cxn ang="0">
                    <a:pos x="46" y="28"/>
                  </a:cxn>
                  <a:cxn ang="0">
                    <a:pos x="42" y="31"/>
                  </a:cxn>
                  <a:cxn ang="0">
                    <a:pos x="38" y="33"/>
                  </a:cxn>
                  <a:cxn ang="0">
                    <a:pos x="36" y="34"/>
                  </a:cxn>
                  <a:cxn ang="0">
                    <a:pos x="34" y="34"/>
                  </a:cxn>
                </a:cxnLst>
                <a:rect l="0" t="0" r="r" b="b"/>
                <a:pathLst>
                  <a:path w="56" h="34">
                    <a:moveTo>
                      <a:pt x="34" y="34"/>
                    </a:moveTo>
                    <a:lnTo>
                      <a:pt x="25" y="34"/>
                    </a:lnTo>
                    <a:lnTo>
                      <a:pt x="18" y="32"/>
                    </a:lnTo>
                    <a:lnTo>
                      <a:pt x="12" y="29"/>
                    </a:lnTo>
                    <a:lnTo>
                      <a:pt x="7" y="26"/>
                    </a:lnTo>
                    <a:lnTo>
                      <a:pt x="4" y="22"/>
                    </a:lnTo>
                    <a:lnTo>
                      <a:pt x="1" y="18"/>
                    </a:lnTo>
                    <a:lnTo>
                      <a:pt x="0" y="15"/>
                    </a:lnTo>
                    <a:lnTo>
                      <a:pt x="0" y="14"/>
                    </a:lnTo>
                    <a:lnTo>
                      <a:pt x="1" y="13"/>
                    </a:lnTo>
                    <a:lnTo>
                      <a:pt x="2" y="15"/>
                    </a:lnTo>
                    <a:lnTo>
                      <a:pt x="3" y="17"/>
                    </a:lnTo>
                    <a:lnTo>
                      <a:pt x="5" y="21"/>
                    </a:lnTo>
                    <a:lnTo>
                      <a:pt x="8" y="24"/>
                    </a:lnTo>
                    <a:lnTo>
                      <a:pt x="13" y="28"/>
                    </a:lnTo>
                    <a:lnTo>
                      <a:pt x="19" y="30"/>
                    </a:lnTo>
                    <a:lnTo>
                      <a:pt x="26" y="32"/>
                    </a:lnTo>
                    <a:lnTo>
                      <a:pt x="34" y="32"/>
                    </a:lnTo>
                    <a:lnTo>
                      <a:pt x="36" y="32"/>
                    </a:lnTo>
                    <a:lnTo>
                      <a:pt x="38" y="31"/>
                    </a:lnTo>
                    <a:lnTo>
                      <a:pt x="41" y="29"/>
                    </a:lnTo>
                    <a:lnTo>
                      <a:pt x="45" y="27"/>
                    </a:lnTo>
                    <a:lnTo>
                      <a:pt x="49" y="22"/>
                    </a:lnTo>
                    <a:lnTo>
                      <a:pt x="52" y="17"/>
                    </a:lnTo>
                    <a:lnTo>
                      <a:pt x="54" y="9"/>
                    </a:lnTo>
                    <a:lnTo>
                      <a:pt x="54" y="0"/>
                    </a:lnTo>
                    <a:lnTo>
                      <a:pt x="56" y="0"/>
                    </a:lnTo>
                    <a:lnTo>
                      <a:pt x="56" y="10"/>
                    </a:lnTo>
                    <a:lnTo>
                      <a:pt x="53" y="17"/>
                    </a:lnTo>
                    <a:lnTo>
                      <a:pt x="51" y="23"/>
                    </a:lnTo>
                    <a:lnTo>
                      <a:pt x="46" y="28"/>
                    </a:lnTo>
                    <a:lnTo>
                      <a:pt x="42" y="31"/>
                    </a:lnTo>
                    <a:lnTo>
                      <a:pt x="38" y="33"/>
                    </a:lnTo>
                    <a:lnTo>
                      <a:pt x="36" y="34"/>
                    </a:lnTo>
                    <a:lnTo>
                      <a:pt x="34" y="3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6" name="Freeform 261"/>
              <p:cNvSpPr>
                <a:spLocks/>
              </p:cNvSpPr>
              <p:nvPr/>
            </p:nvSpPr>
            <p:spPr bwMode="auto">
              <a:xfrm>
                <a:off x="4533" y="1123"/>
                <a:ext cx="38" cy="26"/>
              </a:xfrm>
              <a:custGeom>
                <a:avLst/>
                <a:gdLst/>
                <a:ahLst/>
                <a:cxnLst>
                  <a:cxn ang="0">
                    <a:pos x="25" y="0"/>
                  </a:cxn>
                  <a:cxn ang="0">
                    <a:pos x="26" y="1"/>
                  </a:cxn>
                  <a:cxn ang="0">
                    <a:pos x="29" y="4"/>
                  </a:cxn>
                  <a:cxn ang="0">
                    <a:pos x="33" y="9"/>
                  </a:cxn>
                  <a:cxn ang="0">
                    <a:pos x="38" y="14"/>
                  </a:cxn>
                  <a:cxn ang="0">
                    <a:pos x="37" y="14"/>
                  </a:cxn>
                  <a:cxn ang="0">
                    <a:pos x="36" y="17"/>
                  </a:cxn>
                  <a:cxn ang="0">
                    <a:pos x="32" y="19"/>
                  </a:cxn>
                  <a:cxn ang="0">
                    <a:pos x="28" y="21"/>
                  </a:cxn>
                  <a:cxn ang="0">
                    <a:pos x="23" y="24"/>
                  </a:cxn>
                  <a:cxn ang="0">
                    <a:pos x="16" y="26"/>
                  </a:cxn>
                  <a:cxn ang="0">
                    <a:pos x="8" y="26"/>
                  </a:cxn>
                  <a:cxn ang="0">
                    <a:pos x="0" y="25"/>
                  </a:cxn>
                  <a:cxn ang="0">
                    <a:pos x="0" y="25"/>
                  </a:cxn>
                  <a:cxn ang="0">
                    <a:pos x="3" y="25"/>
                  </a:cxn>
                  <a:cxn ang="0">
                    <a:pos x="6" y="25"/>
                  </a:cxn>
                  <a:cxn ang="0">
                    <a:pos x="10" y="24"/>
                  </a:cxn>
                  <a:cxn ang="0">
                    <a:pos x="14" y="23"/>
                  </a:cxn>
                  <a:cxn ang="0">
                    <a:pos x="19" y="21"/>
                  </a:cxn>
                  <a:cxn ang="0">
                    <a:pos x="25" y="19"/>
                  </a:cxn>
                  <a:cxn ang="0">
                    <a:pos x="32" y="15"/>
                  </a:cxn>
                  <a:cxn ang="0">
                    <a:pos x="30" y="14"/>
                  </a:cxn>
                  <a:cxn ang="0">
                    <a:pos x="28" y="10"/>
                  </a:cxn>
                  <a:cxn ang="0">
                    <a:pos x="25" y="5"/>
                  </a:cxn>
                  <a:cxn ang="0">
                    <a:pos x="25" y="0"/>
                  </a:cxn>
                </a:cxnLst>
                <a:rect l="0" t="0" r="r" b="b"/>
                <a:pathLst>
                  <a:path w="38" h="26">
                    <a:moveTo>
                      <a:pt x="25" y="0"/>
                    </a:moveTo>
                    <a:lnTo>
                      <a:pt x="26" y="1"/>
                    </a:lnTo>
                    <a:lnTo>
                      <a:pt x="29" y="4"/>
                    </a:lnTo>
                    <a:lnTo>
                      <a:pt x="33" y="9"/>
                    </a:lnTo>
                    <a:lnTo>
                      <a:pt x="38" y="14"/>
                    </a:lnTo>
                    <a:lnTo>
                      <a:pt x="37" y="14"/>
                    </a:lnTo>
                    <a:lnTo>
                      <a:pt x="36" y="17"/>
                    </a:lnTo>
                    <a:lnTo>
                      <a:pt x="32" y="19"/>
                    </a:lnTo>
                    <a:lnTo>
                      <a:pt x="28" y="21"/>
                    </a:lnTo>
                    <a:lnTo>
                      <a:pt x="23" y="24"/>
                    </a:lnTo>
                    <a:lnTo>
                      <a:pt x="16" y="26"/>
                    </a:lnTo>
                    <a:lnTo>
                      <a:pt x="8" y="26"/>
                    </a:lnTo>
                    <a:lnTo>
                      <a:pt x="0" y="25"/>
                    </a:lnTo>
                    <a:lnTo>
                      <a:pt x="0" y="25"/>
                    </a:lnTo>
                    <a:lnTo>
                      <a:pt x="3" y="25"/>
                    </a:lnTo>
                    <a:lnTo>
                      <a:pt x="6" y="25"/>
                    </a:lnTo>
                    <a:lnTo>
                      <a:pt x="10" y="24"/>
                    </a:lnTo>
                    <a:lnTo>
                      <a:pt x="14" y="23"/>
                    </a:lnTo>
                    <a:lnTo>
                      <a:pt x="19" y="21"/>
                    </a:lnTo>
                    <a:lnTo>
                      <a:pt x="25" y="19"/>
                    </a:lnTo>
                    <a:lnTo>
                      <a:pt x="32" y="15"/>
                    </a:lnTo>
                    <a:lnTo>
                      <a:pt x="30" y="14"/>
                    </a:lnTo>
                    <a:lnTo>
                      <a:pt x="28" y="10"/>
                    </a:lnTo>
                    <a:lnTo>
                      <a:pt x="25" y="5"/>
                    </a:lnTo>
                    <a:lnTo>
                      <a:pt x="2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7" name="Freeform 262"/>
              <p:cNvSpPr>
                <a:spLocks/>
              </p:cNvSpPr>
              <p:nvPr/>
            </p:nvSpPr>
            <p:spPr bwMode="auto">
              <a:xfrm>
                <a:off x="4602" y="1049"/>
                <a:ext cx="122" cy="56"/>
              </a:xfrm>
              <a:custGeom>
                <a:avLst/>
                <a:gdLst/>
                <a:ahLst/>
                <a:cxnLst>
                  <a:cxn ang="0">
                    <a:pos x="17" y="36"/>
                  </a:cxn>
                  <a:cxn ang="0">
                    <a:pos x="16" y="38"/>
                  </a:cxn>
                  <a:cxn ang="0">
                    <a:pos x="14" y="41"/>
                  </a:cxn>
                  <a:cxn ang="0">
                    <a:pos x="12" y="46"/>
                  </a:cxn>
                  <a:cxn ang="0">
                    <a:pos x="10" y="49"/>
                  </a:cxn>
                  <a:cxn ang="0">
                    <a:pos x="11" y="51"/>
                  </a:cxn>
                  <a:cxn ang="0">
                    <a:pos x="12" y="53"/>
                  </a:cxn>
                  <a:cxn ang="0">
                    <a:pos x="14" y="53"/>
                  </a:cxn>
                  <a:cxn ang="0">
                    <a:pos x="15" y="54"/>
                  </a:cxn>
                  <a:cxn ang="0">
                    <a:pos x="11" y="56"/>
                  </a:cxn>
                  <a:cxn ang="0">
                    <a:pos x="9" y="55"/>
                  </a:cxn>
                  <a:cxn ang="0">
                    <a:pos x="4" y="53"/>
                  </a:cxn>
                  <a:cxn ang="0">
                    <a:pos x="0" y="49"/>
                  </a:cxn>
                  <a:cxn ang="0">
                    <a:pos x="0" y="45"/>
                  </a:cxn>
                  <a:cxn ang="0">
                    <a:pos x="1" y="42"/>
                  </a:cxn>
                  <a:cxn ang="0">
                    <a:pos x="5" y="37"/>
                  </a:cxn>
                  <a:cxn ang="0">
                    <a:pos x="11" y="29"/>
                  </a:cxn>
                  <a:cxn ang="0">
                    <a:pos x="20" y="20"/>
                  </a:cxn>
                  <a:cxn ang="0">
                    <a:pos x="31" y="12"/>
                  </a:cxn>
                  <a:cxn ang="0">
                    <a:pos x="45" y="5"/>
                  </a:cxn>
                  <a:cxn ang="0">
                    <a:pos x="63" y="1"/>
                  </a:cxn>
                  <a:cxn ang="0">
                    <a:pos x="83" y="0"/>
                  </a:cxn>
                  <a:cxn ang="0">
                    <a:pos x="84" y="0"/>
                  </a:cxn>
                  <a:cxn ang="0">
                    <a:pos x="86" y="1"/>
                  </a:cxn>
                  <a:cxn ang="0">
                    <a:pos x="90" y="1"/>
                  </a:cxn>
                  <a:cxn ang="0">
                    <a:pos x="94" y="2"/>
                  </a:cxn>
                  <a:cxn ang="0">
                    <a:pos x="98" y="4"/>
                  </a:cxn>
                  <a:cxn ang="0">
                    <a:pos x="102" y="7"/>
                  </a:cxn>
                  <a:cxn ang="0">
                    <a:pos x="106" y="10"/>
                  </a:cxn>
                  <a:cxn ang="0">
                    <a:pos x="110" y="14"/>
                  </a:cxn>
                  <a:cxn ang="0">
                    <a:pos x="111" y="13"/>
                  </a:cxn>
                  <a:cxn ang="0">
                    <a:pos x="114" y="12"/>
                  </a:cxn>
                  <a:cxn ang="0">
                    <a:pos x="119" y="9"/>
                  </a:cxn>
                  <a:cxn ang="0">
                    <a:pos x="121" y="6"/>
                  </a:cxn>
                  <a:cxn ang="0">
                    <a:pos x="122" y="8"/>
                  </a:cxn>
                  <a:cxn ang="0">
                    <a:pos x="122" y="12"/>
                  </a:cxn>
                  <a:cxn ang="0">
                    <a:pos x="120" y="18"/>
                  </a:cxn>
                  <a:cxn ang="0">
                    <a:pos x="116" y="22"/>
                  </a:cxn>
                  <a:cxn ang="0">
                    <a:pos x="110" y="25"/>
                  </a:cxn>
                  <a:cxn ang="0">
                    <a:pos x="106" y="26"/>
                  </a:cxn>
                  <a:cxn ang="0">
                    <a:pos x="103" y="26"/>
                  </a:cxn>
                  <a:cxn ang="0">
                    <a:pos x="102" y="26"/>
                  </a:cxn>
                  <a:cxn ang="0">
                    <a:pos x="101" y="26"/>
                  </a:cxn>
                  <a:cxn ang="0">
                    <a:pos x="100" y="24"/>
                  </a:cxn>
                  <a:cxn ang="0">
                    <a:pos x="97" y="22"/>
                  </a:cxn>
                  <a:cxn ang="0">
                    <a:pos x="94" y="19"/>
                  </a:cxn>
                  <a:cxn ang="0">
                    <a:pos x="90" y="16"/>
                  </a:cxn>
                  <a:cxn ang="0">
                    <a:pos x="85" y="14"/>
                  </a:cxn>
                  <a:cxn ang="0">
                    <a:pos x="79" y="13"/>
                  </a:cxn>
                  <a:cxn ang="0">
                    <a:pos x="73" y="13"/>
                  </a:cxn>
                  <a:cxn ang="0">
                    <a:pos x="72" y="13"/>
                  </a:cxn>
                  <a:cxn ang="0">
                    <a:pos x="68" y="14"/>
                  </a:cxn>
                  <a:cxn ang="0">
                    <a:pos x="62" y="14"/>
                  </a:cxn>
                  <a:cxn ang="0">
                    <a:pos x="54" y="16"/>
                  </a:cxn>
                  <a:cxn ang="0">
                    <a:pos x="46" y="19"/>
                  </a:cxn>
                  <a:cxn ang="0">
                    <a:pos x="37" y="23"/>
                  </a:cxn>
                  <a:cxn ang="0">
                    <a:pos x="27" y="29"/>
                  </a:cxn>
                  <a:cxn ang="0">
                    <a:pos x="17" y="36"/>
                  </a:cxn>
                </a:cxnLst>
                <a:rect l="0" t="0" r="r" b="b"/>
                <a:pathLst>
                  <a:path w="122" h="56">
                    <a:moveTo>
                      <a:pt x="17" y="36"/>
                    </a:moveTo>
                    <a:lnTo>
                      <a:pt x="16" y="38"/>
                    </a:lnTo>
                    <a:lnTo>
                      <a:pt x="14" y="41"/>
                    </a:lnTo>
                    <a:lnTo>
                      <a:pt x="12" y="46"/>
                    </a:lnTo>
                    <a:lnTo>
                      <a:pt x="10" y="49"/>
                    </a:lnTo>
                    <a:lnTo>
                      <a:pt x="11" y="51"/>
                    </a:lnTo>
                    <a:lnTo>
                      <a:pt x="12" y="53"/>
                    </a:lnTo>
                    <a:lnTo>
                      <a:pt x="14" y="53"/>
                    </a:lnTo>
                    <a:lnTo>
                      <a:pt x="15" y="54"/>
                    </a:lnTo>
                    <a:lnTo>
                      <a:pt x="11" y="56"/>
                    </a:lnTo>
                    <a:lnTo>
                      <a:pt x="9" y="55"/>
                    </a:lnTo>
                    <a:lnTo>
                      <a:pt x="4" y="53"/>
                    </a:lnTo>
                    <a:lnTo>
                      <a:pt x="0" y="49"/>
                    </a:lnTo>
                    <a:lnTo>
                      <a:pt x="0" y="45"/>
                    </a:lnTo>
                    <a:lnTo>
                      <a:pt x="1" y="42"/>
                    </a:lnTo>
                    <a:lnTo>
                      <a:pt x="5" y="37"/>
                    </a:lnTo>
                    <a:lnTo>
                      <a:pt x="11" y="29"/>
                    </a:lnTo>
                    <a:lnTo>
                      <a:pt x="20" y="20"/>
                    </a:lnTo>
                    <a:lnTo>
                      <a:pt x="31" y="12"/>
                    </a:lnTo>
                    <a:lnTo>
                      <a:pt x="45" y="5"/>
                    </a:lnTo>
                    <a:lnTo>
                      <a:pt x="63" y="1"/>
                    </a:lnTo>
                    <a:lnTo>
                      <a:pt x="83" y="0"/>
                    </a:lnTo>
                    <a:lnTo>
                      <a:pt x="84" y="0"/>
                    </a:lnTo>
                    <a:lnTo>
                      <a:pt x="86" y="1"/>
                    </a:lnTo>
                    <a:lnTo>
                      <a:pt x="90" y="1"/>
                    </a:lnTo>
                    <a:lnTo>
                      <a:pt x="94" y="2"/>
                    </a:lnTo>
                    <a:lnTo>
                      <a:pt x="98" y="4"/>
                    </a:lnTo>
                    <a:lnTo>
                      <a:pt x="102" y="7"/>
                    </a:lnTo>
                    <a:lnTo>
                      <a:pt x="106" y="10"/>
                    </a:lnTo>
                    <a:lnTo>
                      <a:pt x="110" y="14"/>
                    </a:lnTo>
                    <a:lnTo>
                      <a:pt x="111" y="13"/>
                    </a:lnTo>
                    <a:lnTo>
                      <a:pt x="114" y="12"/>
                    </a:lnTo>
                    <a:lnTo>
                      <a:pt x="119" y="9"/>
                    </a:lnTo>
                    <a:lnTo>
                      <a:pt x="121" y="6"/>
                    </a:lnTo>
                    <a:lnTo>
                      <a:pt x="122" y="8"/>
                    </a:lnTo>
                    <a:lnTo>
                      <a:pt x="122" y="12"/>
                    </a:lnTo>
                    <a:lnTo>
                      <a:pt x="120" y="18"/>
                    </a:lnTo>
                    <a:lnTo>
                      <a:pt x="116" y="22"/>
                    </a:lnTo>
                    <a:lnTo>
                      <a:pt x="110" y="25"/>
                    </a:lnTo>
                    <a:lnTo>
                      <a:pt x="106" y="26"/>
                    </a:lnTo>
                    <a:lnTo>
                      <a:pt x="103" y="26"/>
                    </a:lnTo>
                    <a:lnTo>
                      <a:pt x="102" y="26"/>
                    </a:lnTo>
                    <a:lnTo>
                      <a:pt x="101" y="26"/>
                    </a:lnTo>
                    <a:lnTo>
                      <a:pt x="100" y="24"/>
                    </a:lnTo>
                    <a:lnTo>
                      <a:pt x="97" y="22"/>
                    </a:lnTo>
                    <a:lnTo>
                      <a:pt x="94" y="19"/>
                    </a:lnTo>
                    <a:lnTo>
                      <a:pt x="90" y="16"/>
                    </a:lnTo>
                    <a:lnTo>
                      <a:pt x="85" y="14"/>
                    </a:lnTo>
                    <a:lnTo>
                      <a:pt x="79" y="13"/>
                    </a:lnTo>
                    <a:lnTo>
                      <a:pt x="73" y="13"/>
                    </a:lnTo>
                    <a:lnTo>
                      <a:pt x="72" y="13"/>
                    </a:lnTo>
                    <a:lnTo>
                      <a:pt x="68" y="14"/>
                    </a:lnTo>
                    <a:lnTo>
                      <a:pt x="62" y="14"/>
                    </a:lnTo>
                    <a:lnTo>
                      <a:pt x="54" y="16"/>
                    </a:lnTo>
                    <a:lnTo>
                      <a:pt x="46" y="19"/>
                    </a:lnTo>
                    <a:lnTo>
                      <a:pt x="37" y="23"/>
                    </a:lnTo>
                    <a:lnTo>
                      <a:pt x="27" y="29"/>
                    </a:lnTo>
                    <a:lnTo>
                      <a:pt x="17" y="3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8" name="Freeform 263"/>
              <p:cNvSpPr>
                <a:spLocks/>
              </p:cNvSpPr>
              <p:nvPr/>
            </p:nvSpPr>
            <p:spPr bwMode="auto">
              <a:xfrm>
                <a:off x="4645" y="1066"/>
                <a:ext cx="24" cy="24"/>
              </a:xfrm>
              <a:custGeom>
                <a:avLst/>
                <a:gdLst/>
                <a:ahLst/>
                <a:cxnLst>
                  <a:cxn ang="0">
                    <a:pos x="24" y="14"/>
                  </a:cxn>
                  <a:cxn ang="0">
                    <a:pos x="22" y="19"/>
                  </a:cxn>
                  <a:cxn ang="0">
                    <a:pos x="19" y="22"/>
                  </a:cxn>
                  <a:cxn ang="0">
                    <a:pos x="14" y="24"/>
                  </a:cxn>
                  <a:cxn ang="0">
                    <a:pos x="10" y="24"/>
                  </a:cxn>
                  <a:cxn ang="0">
                    <a:pos x="5" y="22"/>
                  </a:cxn>
                  <a:cxn ang="0">
                    <a:pos x="2" y="19"/>
                  </a:cxn>
                  <a:cxn ang="0">
                    <a:pos x="0" y="14"/>
                  </a:cxn>
                  <a:cxn ang="0">
                    <a:pos x="0" y="9"/>
                  </a:cxn>
                  <a:cxn ang="0">
                    <a:pos x="3" y="5"/>
                  </a:cxn>
                  <a:cxn ang="0">
                    <a:pos x="6" y="2"/>
                  </a:cxn>
                  <a:cxn ang="0">
                    <a:pos x="10" y="0"/>
                  </a:cxn>
                  <a:cxn ang="0">
                    <a:pos x="15" y="0"/>
                  </a:cxn>
                  <a:cxn ang="0">
                    <a:pos x="20" y="2"/>
                  </a:cxn>
                  <a:cxn ang="0">
                    <a:pos x="23" y="5"/>
                  </a:cxn>
                  <a:cxn ang="0">
                    <a:pos x="24" y="9"/>
                  </a:cxn>
                  <a:cxn ang="0">
                    <a:pos x="24" y="14"/>
                  </a:cxn>
                </a:cxnLst>
                <a:rect l="0" t="0" r="r" b="b"/>
                <a:pathLst>
                  <a:path w="24" h="24">
                    <a:moveTo>
                      <a:pt x="24" y="14"/>
                    </a:moveTo>
                    <a:lnTo>
                      <a:pt x="22" y="19"/>
                    </a:lnTo>
                    <a:lnTo>
                      <a:pt x="19" y="22"/>
                    </a:lnTo>
                    <a:lnTo>
                      <a:pt x="14" y="24"/>
                    </a:lnTo>
                    <a:lnTo>
                      <a:pt x="10" y="24"/>
                    </a:lnTo>
                    <a:lnTo>
                      <a:pt x="5" y="22"/>
                    </a:lnTo>
                    <a:lnTo>
                      <a:pt x="2" y="19"/>
                    </a:lnTo>
                    <a:lnTo>
                      <a:pt x="0" y="14"/>
                    </a:lnTo>
                    <a:lnTo>
                      <a:pt x="0" y="9"/>
                    </a:lnTo>
                    <a:lnTo>
                      <a:pt x="3" y="5"/>
                    </a:lnTo>
                    <a:lnTo>
                      <a:pt x="6" y="2"/>
                    </a:lnTo>
                    <a:lnTo>
                      <a:pt x="10" y="0"/>
                    </a:lnTo>
                    <a:lnTo>
                      <a:pt x="15" y="0"/>
                    </a:lnTo>
                    <a:lnTo>
                      <a:pt x="20" y="2"/>
                    </a:lnTo>
                    <a:lnTo>
                      <a:pt x="23" y="5"/>
                    </a:lnTo>
                    <a:lnTo>
                      <a:pt x="24" y="9"/>
                    </a:lnTo>
                    <a:lnTo>
                      <a:pt x="24" y="1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9" name="Freeform 264"/>
              <p:cNvSpPr>
                <a:spLocks/>
              </p:cNvSpPr>
              <p:nvPr/>
            </p:nvSpPr>
            <p:spPr bwMode="auto">
              <a:xfrm>
                <a:off x="4662" y="1072"/>
                <a:ext cx="12" cy="12"/>
              </a:xfrm>
              <a:custGeom>
                <a:avLst/>
                <a:gdLst/>
                <a:ahLst/>
                <a:cxnLst>
                  <a:cxn ang="0">
                    <a:pos x="12" y="7"/>
                  </a:cxn>
                  <a:cxn ang="0">
                    <a:pos x="11" y="9"/>
                  </a:cxn>
                  <a:cxn ang="0">
                    <a:pos x="10" y="11"/>
                  </a:cxn>
                  <a:cxn ang="0">
                    <a:pos x="8" y="12"/>
                  </a:cxn>
                  <a:cxn ang="0">
                    <a:pos x="5" y="12"/>
                  </a:cxn>
                  <a:cxn ang="0">
                    <a:pos x="3" y="11"/>
                  </a:cxn>
                  <a:cxn ang="0">
                    <a:pos x="1" y="9"/>
                  </a:cxn>
                  <a:cxn ang="0">
                    <a:pos x="0" y="7"/>
                  </a:cxn>
                  <a:cxn ang="0">
                    <a:pos x="0" y="5"/>
                  </a:cxn>
                  <a:cxn ang="0">
                    <a:pos x="1" y="3"/>
                  </a:cxn>
                  <a:cxn ang="0">
                    <a:pos x="3" y="1"/>
                  </a:cxn>
                  <a:cxn ang="0">
                    <a:pos x="5" y="0"/>
                  </a:cxn>
                  <a:cxn ang="0">
                    <a:pos x="8" y="0"/>
                  </a:cxn>
                  <a:cxn ang="0">
                    <a:pos x="10" y="1"/>
                  </a:cxn>
                  <a:cxn ang="0">
                    <a:pos x="12" y="3"/>
                  </a:cxn>
                  <a:cxn ang="0">
                    <a:pos x="12" y="5"/>
                  </a:cxn>
                  <a:cxn ang="0">
                    <a:pos x="12" y="7"/>
                  </a:cxn>
                </a:cxnLst>
                <a:rect l="0" t="0" r="r" b="b"/>
                <a:pathLst>
                  <a:path w="12" h="12">
                    <a:moveTo>
                      <a:pt x="12" y="7"/>
                    </a:moveTo>
                    <a:lnTo>
                      <a:pt x="11" y="9"/>
                    </a:lnTo>
                    <a:lnTo>
                      <a:pt x="10" y="11"/>
                    </a:lnTo>
                    <a:lnTo>
                      <a:pt x="8" y="12"/>
                    </a:lnTo>
                    <a:lnTo>
                      <a:pt x="5" y="12"/>
                    </a:lnTo>
                    <a:lnTo>
                      <a:pt x="3" y="11"/>
                    </a:lnTo>
                    <a:lnTo>
                      <a:pt x="1" y="9"/>
                    </a:lnTo>
                    <a:lnTo>
                      <a:pt x="0" y="7"/>
                    </a:lnTo>
                    <a:lnTo>
                      <a:pt x="0" y="5"/>
                    </a:lnTo>
                    <a:lnTo>
                      <a:pt x="1" y="3"/>
                    </a:lnTo>
                    <a:lnTo>
                      <a:pt x="3" y="1"/>
                    </a:lnTo>
                    <a:lnTo>
                      <a:pt x="5" y="0"/>
                    </a:lnTo>
                    <a:lnTo>
                      <a:pt x="8" y="0"/>
                    </a:lnTo>
                    <a:lnTo>
                      <a:pt x="10" y="1"/>
                    </a:lnTo>
                    <a:lnTo>
                      <a:pt x="12" y="3"/>
                    </a:lnTo>
                    <a:lnTo>
                      <a:pt x="12" y="5"/>
                    </a:lnTo>
                    <a:lnTo>
                      <a:pt x="12" y="7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0" name="Freeform 265"/>
              <p:cNvSpPr>
                <a:spLocks/>
              </p:cNvSpPr>
              <p:nvPr/>
            </p:nvSpPr>
            <p:spPr bwMode="auto">
              <a:xfrm>
                <a:off x="4375" y="955"/>
                <a:ext cx="158" cy="73"/>
              </a:xfrm>
              <a:custGeom>
                <a:avLst/>
                <a:gdLst/>
                <a:ahLst/>
                <a:cxnLst>
                  <a:cxn ang="0">
                    <a:pos x="75" y="1"/>
                  </a:cxn>
                  <a:cxn ang="0">
                    <a:pos x="76" y="2"/>
                  </a:cxn>
                  <a:cxn ang="0">
                    <a:pos x="79" y="3"/>
                  </a:cxn>
                  <a:cxn ang="0">
                    <a:pos x="86" y="7"/>
                  </a:cxn>
                  <a:cxn ang="0">
                    <a:pos x="95" y="13"/>
                  </a:cxn>
                  <a:cxn ang="0">
                    <a:pos x="106" y="21"/>
                  </a:cxn>
                  <a:cxn ang="0">
                    <a:pos x="121" y="32"/>
                  </a:cxn>
                  <a:cxn ang="0">
                    <a:pos x="138" y="48"/>
                  </a:cxn>
                  <a:cxn ang="0">
                    <a:pos x="158" y="67"/>
                  </a:cxn>
                  <a:cxn ang="0">
                    <a:pos x="158" y="68"/>
                  </a:cxn>
                  <a:cxn ang="0">
                    <a:pos x="158" y="71"/>
                  </a:cxn>
                  <a:cxn ang="0">
                    <a:pos x="157" y="73"/>
                  </a:cxn>
                  <a:cxn ang="0">
                    <a:pos x="153" y="72"/>
                  </a:cxn>
                  <a:cxn ang="0">
                    <a:pos x="151" y="70"/>
                  </a:cxn>
                  <a:cxn ang="0">
                    <a:pos x="144" y="62"/>
                  </a:cxn>
                  <a:cxn ang="0">
                    <a:pos x="134" y="53"/>
                  </a:cxn>
                  <a:cxn ang="0">
                    <a:pos x="121" y="41"/>
                  </a:cxn>
                  <a:cxn ang="0">
                    <a:pos x="108" y="29"/>
                  </a:cxn>
                  <a:cxn ang="0">
                    <a:pos x="94" y="18"/>
                  </a:cxn>
                  <a:cxn ang="0">
                    <a:pos x="80" y="9"/>
                  </a:cxn>
                  <a:cxn ang="0">
                    <a:pos x="69" y="4"/>
                  </a:cxn>
                  <a:cxn ang="0">
                    <a:pos x="0" y="14"/>
                  </a:cxn>
                  <a:cxn ang="0">
                    <a:pos x="1" y="10"/>
                  </a:cxn>
                  <a:cxn ang="0">
                    <a:pos x="4" y="9"/>
                  </a:cxn>
                  <a:cxn ang="0">
                    <a:pos x="11" y="8"/>
                  </a:cxn>
                  <a:cxn ang="0">
                    <a:pos x="21" y="5"/>
                  </a:cxn>
                  <a:cxn ang="0">
                    <a:pos x="33" y="3"/>
                  </a:cxn>
                  <a:cxn ang="0">
                    <a:pos x="46" y="1"/>
                  </a:cxn>
                  <a:cxn ang="0">
                    <a:pos x="58" y="0"/>
                  </a:cxn>
                  <a:cxn ang="0">
                    <a:pos x="68" y="0"/>
                  </a:cxn>
                  <a:cxn ang="0">
                    <a:pos x="75" y="1"/>
                  </a:cxn>
                </a:cxnLst>
                <a:rect l="0" t="0" r="r" b="b"/>
                <a:pathLst>
                  <a:path w="158" h="73">
                    <a:moveTo>
                      <a:pt x="75" y="1"/>
                    </a:moveTo>
                    <a:lnTo>
                      <a:pt x="76" y="2"/>
                    </a:lnTo>
                    <a:lnTo>
                      <a:pt x="79" y="3"/>
                    </a:lnTo>
                    <a:lnTo>
                      <a:pt x="86" y="7"/>
                    </a:lnTo>
                    <a:lnTo>
                      <a:pt x="95" y="13"/>
                    </a:lnTo>
                    <a:lnTo>
                      <a:pt x="106" y="21"/>
                    </a:lnTo>
                    <a:lnTo>
                      <a:pt x="121" y="32"/>
                    </a:lnTo>
                    <a:lnTo>
                      <a:pt x="138" y="48"/>
                    </a:lnTo>
                    <a:lnTo>
                      <a:pt x="158" y="67"/>
                    </a:lnTo>
                    <a:lnTo>
                      <a:pt x="158" y="68"/>
                    </a:lnTo>
                    <a:lnTo>
                      <a:pt x="158" y="71"/>
                    </a:lnTo>
                    <a:lnTo>
                      <a:pt x="157" y="73"/>
                    </a:lnTo>
                    <a:lnTo>
                      <a:pt x="153" y="72"/>
                    </a:lnTo>
                    <a:lnTo>
                      <a:pt x="151" y="70"/>
                    </a:lnTo>
                    <a:lnTo>
                      <a:pt x="144" y="62"/>
                    </a:lnTo>
                    <a:lnTo>
                      <a:pt x="134" y="53"/>
                    </a:lnTo>
                    <a:lnTo>
                      <a:pt x="121" y="41"/>
                    </a:lnTo>
                    <a:lnTo>
                      <a:pt x="108" y="29"/>
                    </a:lnTo>
                    <a:lnTo>
                      <a:pt x="94" y="18"/>
                    </a:lnTo>
                    <a:lnTo>
                      <a:pt x="80" y="9"/>
                    </a:lnTo>
                    <a:lnTo>
                      <a:pt x="69" y="4"/>
                    </a:lnTo>
                    <a:lnTo>
                      <a:pt x="0" y="14"/>
                    </a:lnTo>
                    <a:lnTo>
                      <a:pt x="1" y="10"/>
                    </a:lnTo>
                    <a:lnTo>
                      <a:pt x="4" y="9"/>
                    </a:lnTo>
                    <a:lnTo>
                      <a:pt x="11" y="8"/>
                    </a:lnTo>
                    <a:lnTo>
                      <a:pt x="21" y="5"/>
                    </a:lnTo>
                    <a:lnTo>
                      <a:pt x="33" y="3"/>
                    </a:lnTo>
                    <a:lnTo>
                      <a:pt x="46" y="1"/>
                    </a:lnTo>
                    <a:lnTo>
                      <a:pt x="58" y="0"/>
                    </a:lnTo>
                    <a:lnTo>
                      <a:pt x="68" y="0"/>
                    </a:lnTo>
                    <a:lnTo>
                      <a:pt x="75" y="1"/>
                    </a:lnTo>
                    <a:close/>
                  </a:path>
                </a:pathLst>
              </a:custGeom>
              <a:solidFill>
                <a:srgbClr val="A342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1" name="Freeform 266"/>
              <p:cNvSpPr>
                <a:spLocks/>
              </p:cNvSpPr>
              <p:nvPr/>
            </p:nvSpPr>
            <p:spPr bwMode="auto">
              <a:xfrm>
                <a:off x="4612" y="1006"/>
                <a:ext cx="118" cy="46"/>
              </a:xfrm>
              <a:custGeom>
                <a:avLst/>
                <a:gdLst/>
                <a:ahLst/>
                <a:cxnLst>
                  <a:cxn ang="0">
                    <a:pos x="3" y="46"/>
                  </a:cxn>
                  <a:cxn ang="0">
                    <a:pos x="5" y="45"/>
                  </a:cxn>
                  <a:cxn ang="0">
                    <a:pos x="12" y="41"/>
                  </a:cxn>
                  <a:cxn ang="0">
                    <a:pos x="21" y="35"/>
                  </a:cxn>
                  <a:cxn ang="0">
                    <a:pos x="33" y="28"/>
                  </a:cxn>
                  <a:cxn ang="0">
                    <a:pos x="46" y="21"/>
                  </a:cxn>
                  <a:cxn ang="0">
                    <a:pos x="59" y="15"/>
                  </a:cxn>
                  <a:cxn ang="0">
                    <a:pos x="70" y="9"/>
                  </a:cxn>
                  <a:cxn ang="0">
                    <a:pos x="80" y="5"/>
                  </a:cxn>
                  <a:cxn ang="0">
                    <a:pos x="81" y="5"/>
                  </a:cxn>
                  <a:cxn ang="0">
                    <a:pos x="83" y="6"/>
                  </a:cxn>
                  <a:cxn ang="0">
                    <a:pos x="87" y="8"/>
                  </a:cxn>
                  <a:cxn ang="0">
                    <a:pos x="92" y="10"/>
                  </a:cxn>
                  <a:cxn ang="0">
                    <a:pos x="98" y="15"/>
                  </a:cxn>
                  <a:cxn ang="0">
                    <a:pos x="104" y="20"/>
                  </a:cxn>
                  <a:cxn ang="0">
                    <a:pos x="111" y="28"/>
                  </a:cxn>
                  <a:cxn ang="0">
                    <a:pos x="118" y="37"/>
                  </a:cxn>
                  <a:cxn ang="0">
                    <a:pos x="118" y="35"/>
                  </a:cxn>
                  <a:cxn ang="0">
                    <a:pos x="115" y="32"/>
                  </a:cxn>
                  <a:cxn ang="0">
                    <a:pos x="113" y="26"/>
                  </a:cxn>
                  <a:cxn ang="0">
                    <a:pos x="108" y="19"/>
                  </a:cxn>
                  <a:cxn ang="0">
                    <a:pos x="102" y="12"/>
                  </a:cxn>
                  <a:cxn ang="0">
                    <a:pos x="96" y="6"/>
                  </a:cxn>
                  <a:cxn ang="0">
                    <a:pos x="88" y="2"/>
                  </a:cxn>
                  <a:cxn ang="0">
                    <a:pos x="80" y="0"/>
                  </a:cxn>
                  <a:cxn ang="0">
                    <a:pos x="78" y="1"/>
                  </a:cxn>
                  <a:cxn ang="0">
                    <a:pos x="73" y="2"/>
                  </a:cxn>
                  <a:cxn ang="0">
                    <a:pos x="66" y="5"/>
                  </a:cxn>
                  <a:cxn ang="0">
                    <a:pos x="57" y="9"/>
                  </a:cxn>
                  <a:cxn ang="0">
                    <a:pos x="46" y="14"/>
                  </a:cxn>
                  <a:cxn ang="0">
                    <a:pos x="33" y="21"/>
                  </a:cxn>
                  <a:cxn ang="0">
                    <a:pos x="19" y="29"/>
                  </a:cxn>
                  <a:cxn ang="0">
                    <a:pos x="5" y="39"/>
                  </a:cxn>
                  <a:cxn ang="0">
                    <a:pos x="3" y="40"/>
                  </a:cxn>
                  <a:cxn ang="0">
                    <a:pos x="1" y="44"/>
                  </a:cxn>
                  <a:cxn ang="0">
                    <a:pos x="0" y="46"/>
                  </a:cxn>
                  <a:cxn ang="0">
                    <a:pos x="3" y="46"/>
                  </a:cxn>
                </a:cxnLst>
                <a:rect l="0" t="0" r="r" b="b"/>
                <a:pathLst>
                  <a:path w="118" h="46">
                    <a:moveTo>
                      <a:pt x="3" y="46"/>
                    </a:moveTo>
                    <a:lnTo>
                      <a:pt x="5" y="45"/>
                    </a:lnTo>
                    <a:lnTo>
                      <a:pt x="12" y="41"/>
                    </a:lnTo>
                    <a:lnTo>
                      <a:pt x="21" y="35"/>
                    </a:lnTo>
                    <a:lnTo>
                      <a:pt x="33" y="28"/>
                    </a:lnTo>
                    <a:lnTo>
                      <a:pt x="46" y="21"/>
                    </a:lnTo>
                    <a:lnTo>
                      <a:pt x="59" y="15"/>
                    </a:lnTo>
                    <a:lnTo>
                      <a:pt x="70" y="9"/>
                    </a:lnTo>
                    <a:lnTo>
                      <a:pt x="80" y="5"/>
                    </a:lnTo>
                    <a:lnTo>
                      <a:pt x="81" y="5"/>
                    </a:lnTo>
                    <a:lnTo>
                      <a:pt x="83" y="6"/>
                    </a:lnTo>
                    <a:lnTo>
                      <a:pt x="87" y="8"/>
                    </a:lnTo>
                    <a:lnTo>
                      <a:pt x="92" y="10"/>
                    </a:lnTo>
                    <a:lnTo>
                      <a:pt x="98" y="15"/>
                    </a:lnTo>
                    <a:lnTo>
                      <a:pt x="104" y="20"/>
                    </a:lnTo>
                    <a:lnTo>
                      <a:pt x="111" y="28"/>
                    </a:lnTo>
                    <a:lnTo>
                      <a:pt x="118" y="37"/>
                    </a:lnTo>
                    <a:lnTo>
                      <a:pt x="118" y="35"/>
                    </a:lnTo>
                    <a:lnTo>
                      <a:pt x="115" y="32"/>
                    </a:lnTo>
                    <a:lnTo>
                      <a:pt x="113" y="26"/>
                    </a:lnTo>
                    <a:lnTo>
                      <a:pt x="108" y="19"/>
                    </a:lnTo>
                    <a:lnTo>
                      <a:pt x="102" y="12"/>
                    </a:lnTo>
                    <a:lnTo>
                      <a:pt x="96" y="6"/>
                    </a:lnTo>
                    <a:lnTo>
                      <a:pt x="88" y="2"/>
                    </a:lnTo>
                    <a:lnTo>
                      <a:pt x="80" y="0"/>
                    </a:lnTo>
                    <a:lnTo>
                      <a:pt x="78" y="1"/>
                    </a:lnTo>
                    <a:lnTo>
                      <a:pt x="73" y="2"/>
                    </a:lnTo>
                    <a:lnTo>
                      <a:pt x="66" y="5"/>
                    </a:lnTo>
                    <a:lnTo>
                      <a:pt x="57" y="9"/>
                    </a:lnTo>
                    <a:lnTo>
                      <a:pt x="46" y="14"/>
                    </a:lnTo>
                    <a:lnTo>
                      <a:pt x="33" y="21"/>
                    </a:lnTo>
                    <a:lnTo>
                      <a:pt x="19" y="29"/>
                    </a:lnTo>
                    <a:lnTo>
                      <a:pt x="5" y="39"/>
                    </a:lnTo>
                    <a:lnTo>
                      <a:pt x="3" y="40"/>
                    </a:lnTo>
                    <a:lnTo>
                      <a:pt x="1" y="44"/>
                    </a:lnTo>
                    <a:lnTo>
                      <a:pt x="0" y="46"/>
                    </a:lnTo>
                    <a:lnTo>
                      <a:pt x="3" y="46"/>
                    </a:lnTo>
                    <a:close/>
                  </a:path>
                </a:pathLst>
              </a:custGeom>
              <a:solidFill>
                <a:srgbClr val="A342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2" name="Freeform 267"/>
              <p:cNvSpPr>
                <a:spLocks/>
              </p:cNvSpPr>
              <p:nvPr/>
            </p:nvSpPr>
            <p:spPr bwMode="auto">
              <a:xfrm>
                <a:off x="4629" y="873"/>
                <a:ext cx="134" cy="105"/>
              </a:xfrm>
              <a:custGeom>
                <a:avLst/>
                <a:gdLst/>
                <a:ahLst/>
                <a:cxnLst>
                  <a:cxn ang="0">
                    <a:pos x="68" y="51"/>
                  </a:cxn>
                  <a:cxn ang="0">
                    <a:pos x="81" y="56"/>
                  </a:cxn>
                  <a:cxn ang="0">
                    <a:pos x="94" y="60"/>
                  </a:cxn>
                  <a:cxn ang="0">
                    <a:pos x="105" y="65"/>
                  </a:cxn>
                  <a:cxn ang="0">
                    <a:pos x="115" y="70"/>
                  </a:cxn>
                  <a:cxn ang="0">
                    <a:pos x="124" y="77"/>
                  </a:cxn>
                  <a:cxn ang="0">
                    <a:pos x="130" y="85"/>
                  </a:cxn>
                  <a:cxn ang="0">
                    <a:pos x="134" y="94"/>
                  </a:cxn>
                  <a:cxn ang="0">
                    <a:pos x="134" y="105"/>
                  </a:cxn>
                  <a:cxn ang="0">
                    <a:pos x="132" y="105"/>
                  </a:cxn>
                  <a:cxn ang="0">
                    <a:pos x="131" y="95"/>
                  </a:cxn>
                  <a:cxn ang="0">
                    <a:pos x="129" y="86"/>
                  </a:cxn>
                  <a:cxn ang="0">
                    <a:pos x="123" y="78"/>
                  </a:cxn>
                  <a:cxn ang="0">
                    <a:pos x="115" y="72"/>
                  </a:cxn>
                  <a:cxn ang="0">
                    <a:pos x="105" y="67"/>
                  </a:cxn>
                  <a:cxn ang="0">
                    <a:pos x="93" y="62"/>
                  </a:cxn>
                  <a:cxn ang="0">
                    <a:pos x="81" y="57"/>
                  </a:cxn>
                  <a:cxn ang="0">
                    <a:pos x="68" y="53"/>
                  </a:cxn>
                  <a:cxn ang="0">
                    <a:pos x="55" y="49"/>
                  </a:cxn>
                  <a:cxn ang="0">
                    <a:pos x="43" y="44"/>
                  </a:cxn>
                  <a:cxn ang="0">
                    <a:pos x="31" y="39"/>
                  </a:cxn>
                  <a:cxn ang="0">
                    <a:pos x="21" y="34"/>
                  </a:cxn>
                  <a:cxn ang="0">
                    <a:pos x="12" y="27"/>
                  </a:cxn>
                  <a:cxn ang="0">
                    <a:pos x="6" y="20"/>
                  </a:cxn>
                  <a:cxn ang="0">
                    <a:pos x="1" y="11"/>
                  </a:cxn>
                  <a:cxn ang="0">
                    <a:pos x="0" y="0"/>
                  </a:cxn>
                  <a:cxn ang="0">
                    <a:pos x="2" y="0"/>
                  </a:cxn>
                  <a:cxn ang="0">
                    <a:pos x="3" y="10"/>
                  </a:cxn>
                  <a:cxn ang="0">
                    <a:pos x="8" y="19"/>
                  </a:cxn>
                  <a:cxn ang="0">
                    <a:pos x="14" y="26"/>
                  </a:cxn>
                  <a:cxn ang="0">
                    <a:pos x="23" y="33"/>
                  </a:cxn>
                  <a:cxn ang="0">
                    <a:pos x="33" y="38"/>
                  </a:cxn>
                  <a:cxn ang="0">
                    <a:pos x="44" y="43"/>
                  </a:cxn>
                  <a:cxn ang="0">
                    <a:pos x="56" y="47"/>
                  </a:cxn>
                  <a:cxn ang="0">
                    <a:pos x="68" y="51"/>
                  </a:cxn>
                </a:cxnLst>
                <a:rect l="0" t="0" r="r" b="b"/>
                <a:pathLst>
                  <a:path w="134" h="105">
                    <a:moveTo>
                      <a:pt x="68" y="51"/>
                    </a:moveTo>
                    <a:lnTo>
                      <a:pt x="81" y="56"/>
                    </a:lnTo>
                    <a:lnTo>
                      <a:pt x="94" y="60"/>
                    </a:lnTo>
                    <a:lnTo>
                      <a:pt x="105" y="65"/>
                    </a:lnTo>
                    <a:lnTo>
                      <a:pt x="115" y="70"/>
                    </a:lnTo>
                    <a:lnTo>
                      <a:pt x="124" y="77"/>
                    </a:lnTo>
                    <a:lnTo>
                      <a:pt x="130" y="85"/>
                    </a:lnTo>
                    <a:lnTo>
                      <a:pt x="134" y="94"/>
                    </a:lnTo>
                    <a:lnTo>
                      <a:pt x="134" y="105"/>
                    </a:lnTo>
                    <a:lnTo>
                      <a:pt x="132" y="105"/>
                    </a:lnTo>
                    <a:lnTo>
                      <a:pt x="131" y="95"/>
                    </a:lnTo>
                    <a:lnTo>
                      <a:pt x="129" y="86"/>
                    </a:lnTo>
                    <a:lnTo>
                      <a:pt x="123" y="78"/>
                    </a:lnTo>
                    <a:lnTo>
                      <a:pt x="115" y="72"/>
                    </a:lnTo>
                    <a:lnTo>
                      <a:pt x="105" y="67"/>
                    </a:lnTo>
                    <a:lnTo>
                      <a:pt x="93" y="62"/>
                    </a:lnTo>
                    <a:lnTo>
                      <a:pt x="81" y="57"/>
                    </a:lnTo>
                    <a:lnTo>
                      <a:pt x="68" y="53"/>
                    </a:lnTo>
                    <a:lnTo>
                      <a:pt x="55" y="49"/>
                    </a:lnTo>
                    <a:lnTo>
                      <a:pt x="43" y="44"/>
                    </a:lnTo>
                    <a:lnTo>
                      <a:pt x="31" y="39"/>
                    </a:lnTo>
                    <a:lnTo>
                      <a:pt x="21" y="34"/>
                    </a:lnTo>
                    <a:lnTo>
                      <a:pt x="12" y="27"/>
                    </a:lnTo>
                    <a:lnTo>
                      <a:pt x="6" y="20"/>
                    </a:lnTo>
                    <a:lnTo>
                      <a:pt x="1" y="11"/>
                    </a:lnTo>
                    <a:lnTo>
                      <a:pt x="0" y="0"/>
                    </a:lnTo>
                    <a:lnTo>
                      <a:pt x="2" y="0"/>
                    </a:lnTo>
                    <a:lnTo>
                      <a:pt x="3" y="10"/>
                    </a:lnTo>
                    <a:lnTo>
                      <a:pt x="8" y="19"/>
                    </a:lnTo>
                    <a:lnTo>
                      <a:pt x="14" y="26"/>
                    </a:lnTo>
                    <a:lnTo>
                      <a:pt x="23" y="33"/>
                    </a:lnTo>
                    <a:lnTo>
                      <a:pt x="33" y="38"/>
                    </a:lnTo>
                    <a:lnTo>
                      <a:pt x="44" y="43"/>
                    </a:lnTo>
                    <a:lnTo>
                      <a:pt x="56" y="47"/>
                    </a:lnTo>
                    <a:lnTo>
                      <a:pt x="68" y="5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3" name="Freeform 268"/>
              <p:cNvSpPr>
                <a:spLocks/>
              </p:cNvSpPr>
              <p:nvPr/>
            </p:nvSpPr>
            <p:spPr bwMode="auto">
              <a:xfrm>
                <a:off x="4066" y="895"/>
                <a:ext cx="161" cy="197"/>
              </a:xfrm>
              <a:custGeom>
                <a:avLst/>
                <a:gdLst/>
                <a:ahLst/>
                <a:cxnLst>
                  <a:cxn ang="0">
                    <a:pos x="158" y="9"/>
                  </a:cxn>
                  <a:cxn ang="0">
                    <a:pos x="157" y="8"/>
                  </a:cxn>
                  <a:cxn ang="0">
                    <a:pos x="154" y="7"/>
                  </a:cxn>
                  <a:cxn ang="0">
                    <a:pos x="150" y="6"/>
                  </a:cxn>
                  <a:cxn ang="0">
                    <a:pos x="145" y="4"/>
                  </a:cxn>
                  <a:cxn ang="0">
                    <a:pos x="137" y="2"/>
                  </a:cxn>
                  <a:cxn ang="0">
                    <a:pos x="129" y="1"/>
                  </a:cxn>
                  <a:cxn ang="0">
                    <a:pos x="119" y="0"/>
                  </a:cxn>
                  <a:cxn ang="0">
                    <a:pos x="109" y="0"/>
                  </a:cxn>
                  <a:cxn ang="0">
                    <a:pos x="97" y="1"/>
                  </a:cxn>
                  <a:cxn ang="0">
                    <a:pos x="85" y="4"/>
                  </a:cxn>
                  <a:cxn ang="0">
                    <a:pos x="72" y="8"/>
                  </a:cxn>
                  <a:cxn ang="0">
                    <a:pos x="58" y="15"/>
                  </a:cxn>
                  <a:cxn ang="0">
                    <a:pos x="44" y="24"/>
                  </a:cxn>
                  <a:cxn ang="0">
                    <a:pos x="30" y="36"/>
                  </a:cxn>
                  <a:cxn ang="0">
                    <a:pos x="15" y="50"/>
                  </a:cxn>
                  <a:cxn ang="0">
                    <a:pos x="0" y="68"/>
                  </a:cxn>
                  <a:cxn ang="0">
                    <a:pos x="0" y="69"/>
                  </a:cxn>
                  <a:cxn ang="0">
                    <a:pos x="0" y="71"/>
                  </a:cxn>
                  <a:cxn ang="0">
                    <a:pos x="1" y="76"/>
                  </a:cxn>
                  <a:cxn ang="0">
                    <a:pos x="3" y="82"/>
                  </a:cxn>
                  <a:cxn ang="0">
                    <a:pos x="5" y="89"/>
                  </a:cxn>
                  <a:cxn ang="0">
                    <a:pos x="8" y="98"/>
                  </a:cxn>
                  <a:cxn ang="0">
                    <a:pos x="12" y="107"/>
                  </a:cxn>
                  <a:cxn ang="0">
                    <a:pos x="17" y="117"/>
                  </a:cxn>
                  <a:cxn ang="0">
                    <a:pos x="23" y="127"/>
                  </a:cxn>
                  <a:cxn ang="0">
                    <a:pos x="30" y="138"/>
                  </a:cxn>
                  <a:cxn ang="0">
                    <a:pos x="38" y="149"/>
                  </a:cxn>
                  <a:cxn ang="0">
                    <a:pos x="47" y="159"/>
                  </a:cxn>
                  <a:cxn ang="0">
                    <a:pos x="58" y="170"/>
                  </a:cxn>
                  <a:cxn ang="0">
                    <a:pos x="70" y="180"/>
                  </a:cxn>
                  <a:cxn ang="0">
                    <a:pos x="84" y="189"/>
                  </a:cxn>
                  <a:cxn ang="0">
                    <a:pos x="99" y="197"/>
                  </a:cxn>
                  <a:cxn ang="0">
                    <a:pos x="98" y="194"/>
                  </a:cxn>
                  <a:cxn ang="0">
                    <a:pos x="98" y="184"/>
                  </a:cxn>
                  <a:cxn ang="0">
                    <a:pos x="98" y="168"/>
                  </a:cxn>
                  <a:cxn ang="0">
                    <a:pos x="102" y="148"/>
                  </a:cxn>
                  <a:cxn ang="0">
                    <a:pos x="108" y="125"/>
                  </a:cxn>
                  <a:cxn ang="0">
                    <a:pos x="119" y="99"/>
                  </a:cxn>
                  <a:cxn ang="0">
                    <a:pos x="136" y="71"/>
                  </a:cxn>
                  <a:cxn ang="0">
                    <a:pos x="161" y="43"/>
                  </a:cxn>
                  <a:cxn ang="0">
                    <a:pos x="158" y="9"/>
                  </a:cxn>
                </a:cxnLst>
                <a:rect l="0" t="0" r="r" b="b"/>
                <a:pathLst>
                  <a:path w="161" h="197">
                    <a:moveTo>
                      <a:pt x="158" y="9"/>
                    </a:moveTo>
                    <a:lnTo>
                      <a:pt x="157" y="8"/>
                    </a:lnTo>
                    <a:lnTo>
                      <a:pt x="154" y="7"/>
                    </a:lnTo>
                    <a:lnTo>
                      <a:pt x="150" y="6"/>
                    </a:lnTo>
                    <a:lnTo>
                      <a:pt x="145" y="4"/>
                    </a:lnTo>
                    <a:lnTo>
                      <a:pt x="137" y="2"/>
                    </a:lnTo>
                    <a:lnTo>
                      <a:pt x="129" y="1"/>
                    </a:lnTo>
                    <a:lnTo>
                      <a:pt x="119" y="0"/>
                    </a:lnTo>
                    <a:lnTo>
                      <a:pt x="109" y="0"/>
                    </a:lnTo>
                    <a:lnTo>
                      <a:pt x="97" y="1"/>
                    </a:lnTo>
                    <a:lnTo>
                      <a:pt x="85" y="4"/>
                    </a:lnTo>
                    <a:lnTo>
                      <a:pt x="72" y="8"/>
                    </a:lnTo>
                    <a:lnTo>
                      <a:pt x="58" y="15"/>
                    </a:lnTo>
                    <a:lnTo>
                      <a:pt x="44" y="24"/>
                    </a:lnTo>
                    <a:lnTo>
                      <a:pt x="30" y="36"/>
                    </a:lnTo>
                    <a:lnTo>
                      <a:pt x="15" y="50"/>
                    </a:lnTo>
                    <a:lnTo>
                      <a:pt x="0" y="68"/>
                    </a:lnTo>
                    <a:lnTo>
                      <a:pt x="0" y="69"/>
                    </a:lnTo>
                    <a:lnTo>
                      <a:pt x="0" y="71"/>
                    </a:lnTo>
                    <a:lnTo>
                      <a:pt x="1" y="76"/>
                    </a:lnTo>
                    <a:lnTo>
                      <a:pt x="3" y="82"/>
                    </a:lnTo>
                    <a:lnTo>
                      <a:pt x="5" y="89"/>
                    </a:lnTo>
                    <a:lnTo>
                      <a:pt x="8" y="98"/>
                    </a:lnTo>
                    <a:lnTo>
                      <a:pt x="12" y="107"/>
                    </a:lnTo>
                    <a:lnTo>
                      <a:pt x="17" y="117"/>
                    </a:lnTo>
                    <a:lnTo>
                      <a:pt x="23" y="127"/>
                    </a:lnTo>
                    <a:lnTo>
                      <a:pt x="30" y="138"/>
                    </a:lnTo>
                    <a:lnTo>
                      <a:pt x="38" y="149"/>
                    </a:lnTo>
                    <a:lnTo>
                      <a:pt x="47" y="159"/>
                    </a:lnTo>
                    <a:lnTo>
                      <a:pt x="58" y="170"/>
                    </a:lnTo>
                    <a:lnTo>
                      <a:pt x="70" y="180"/>
                    </a:lnTo>
                    <a:lnTo>
                      <a:pt x="84" y="189"/>
                    </a:lnTo>
                    <a:lnTo>
                      <a:pt x="99" y="197"/>
                    </a:lnTo>
                    <a:lnTo>
                      <a:pt x="98" y="194"/>
                    </a:lnTo>
                    <a:lnTo>
                      <a:pt x="98" y="184"/>
                    </a:lnTo>
                    <a:lnTo>
                      <a:pt x="98" y="168"/>
                    </a:lnTo>
                    <a:lnTo>
                      <a:pt x="102" y="148"/>
                    </a:lnTo>
                    <a:lnTo>
                      <a:pt x="108" y="125"/>
                    </a:lnTo>
                    <a:lnTo>
                      <a:pt x="119" y="99"/>
                    </a:lnTo>
                    <a:lnTo>
                      <a:pt x="136" y="71"/>
                    </a:lnTo>
                    <a:lnTo>
                      <a:pt x="161" y="43"/>
                    </a:lnTo>
                    <a:lnTo>
                      <a:pt x="158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4" name="Freeform 269"/>
              <p:cNvSpPr>
                <a:spLocks/>
              </p:cNvSpPr>
              <p:nvPr/>
            </p:nvSpPr>
            <p:spPr bwMode="auto">
              <a:xfrm>
                <a:off x="4086" y="907"/>
                <a:ext cx="132" cy="156"/>
              </a:xfrm>
              <a:custGeom>
                <a:avLst/>
                <a:gdLst/>
                <a:ahLst/>
                <a:cxnLst>
                  <a:cxn ang="0">
                    <a:pos x="130" y="5"/>
                  </a:cxn>
                  <a:cxn ang="0">
                    <a:pos x="130" y="5"/>
                  </a:cxn>
                  <a:cxn ang="0">
                    <a:pos x="127" y="4"/>
                  </a:cxn>
                  <a:cxn ang="0">
                    <a:pos x="124" y="3"/>
                  </a:cxn>
                  <a:cxn ang="0">
                    <a:pos x="119" y="2"/>
                  </a:cxn>
                  <a:cxn ang="0">
                    <a:pos x="113" y="1"/>
                  </a:cxn>
                  <a:cxn ang="0">
                    <a:pos x="106" y="0"/>
                  </a:cxn>
                  <a:cxn ang="0">
                    <a:pos x="98" y="0"/>
                  </a:cxn>
                  <a:cxn ang="0">
                    <a:pos x="89" y="0"/>
                  </a:cxn>
                  <a:cxn ang="0">
                    <a:pos x="79" y="2"/>
                  </a:cxn>
                  <a:cxn ang="0">
                    <a:pos x="70" y="5"/>
                  </a:cxn>
                  <a:cxn ang="0">
                    <a:pos x="59" y="9"/>
                  </a:cxn>
                  <a:cxn ang="0">
                    <a:pos x="48" y="15"/>
                  </a:cxn>
                  <a:cxn ang="0">
                    <a:pos x="36" y="22"/>
                  </a:cxn>
                  <a:cxn ang="0">
                    <a:pos x="24" y="32"/>
                  </a:cxn>
                  <a:cxn ang="0">
                    <a:pos x="12" y="44"/>
                  </a:cxn>
                  <a:cxn ang="0">
                    <a:pos x="0" y="58"/>
                  </a:cxn>
                  <a:cxn ang="0">
                    <a:pos x="0" y="61"/>
                  </a:cxn>
                  <a:cxn ang="0">
                    <a:pos x="1" y="67"/>
                  </a:cxn>
                  <a:cxn ang="0">
                    <a:pos x="4" y="78"/>
                  </a:cxn>
                  <a:cxn ang="0">
                    <a:pos x="8" y="91"/>
                  </a:cxn>
                  <a:cxn ang="0">
                    <a:pos x="16" y="107"/>
                  </a:cxn>
                  <a:cxn ang="0">
                    <a:pos x="27" y="123"/>
                  </a:cxn>
                  <a:cxn ang="0">
                    <a:pos x="43" y="139"/>
                  </a:cxn>
                  <a:cxn ang="0">
                    <a:pos x="62" y="156"/>
                  </a:cxn>
                  <a:cxn ang="0">
                    <a:pos x="62" y="153"/>
                  </a:cxn>
                  <a:cxn ang="0">
                    <a:pos x="63" y="145"/>
                  </a:cxn>
                  <a:cxn ang="0">
                    <a:pos x="66" y="132"/>
                  </a:cxn>
                  <a:cxn ang="0">
                    <a:pos x="70" y="116"/>
                  </a:cxn>
                  <a:cxn ang="0">
                    <a:pos x="78" y="96"/>
                  </a:cxn>
                  <a:cxn ang="0">
                    <a:pos x="91" y="74"/>
                  </a:cxn>
                  <a:cxn ang="0">
                    <a:pos x="108" y="50"/>
                  </a:cxn>
                  <a:cxn ang="0">
                    <a:pos x="132" y="25"/>
                  </a:cxn>
                  <a:cxn ang="0">
                    <a:pos x="130" y="5"/>
                  </a:cxn>
                </a:cxnLst>
                <a:rect l="0" t="0" r="r" b="b"/>
                <a:pathLst>
                  <a:path w="132" h="156">
                    <a:moveTo>
                      <a:pt x="130" y="5"/>
                    </a:moveTo>
                    <a:lnTo>
                      <a:pt x="130" y="5"/>
                    </a:lnTo>
                    <a:lnTo>
                      <a:pt x="127" y="4"/>
                    </a:lnTo>
                    <a:lnTo>
                      <a:pt x="124" y="3"/>
                    </a:lnTo>
                    <a:lnTo>
                      <a:pt x="119" y="2"/>
                    </a:lnTo>
                    <a:lnTo>
                      <a:pt x="113" y="1"/>
                    </a:lnTo>
                    <a:lnTo>
                      <a:pt x="106" y="0"/>
                    </a:lnTo>
                    <a:lnTo>
                      <a:pt x="98" y="0"/>
                    </a:lnTo>
                    <a:lnTo>
                      <a:pt x="89" y="0"/>
                    </a:lnTo>
                    <a:lnTo>
                      <a:pt x="79" y="2"/>
                    </a:lnTo>
                    <a:lnTo>
                      <a:pt x="70" y="5"/>
                    </a:lnTo>
                    <a:lnTo>
                      <a:pt x="59" y="9"/>
                    </a:lnTo>
                    <a:lnTo>
                      <a:pt x="48" y="15"/>
                    </a:lnTo>
                    <a:lnTo>
                      <a:pt x="36" y="22"/>
                    </a:lnTo>
                    <a:lnTo>
                      <a:pt x="24" y="32"/>
                    </a:lnTo>
                    <a:lnTo>
                      <a:pt x="12" y="44"/>
                    </a:lnTo>
                    <a:lnTo>
                      <a:pt x="0" y="58"/>
                    </a:lnTo>
                    <a:lnTo>
                      <a:pt x="0" y="61"/>
                    </a:lnTo>
                    <a:lnTo>
                      <a:pt x="1" y="67"/>
                    </a:lnTo>
                    <a:lnTo>
                      <a:pt x="4" y="78"/>
                    </a:lnTo>
                    <a:lnTo>
                      <a:pt x="8" y="91"/>
                    </a:lnTo>
                    <a:lnTo>
                      <a:pt x="16" y="107"/>
                    </a:lnTo>
                    <a:lnTo>
                      <a:pt x="27" y="123"/>
                    </a:lnTo>
                    <a:lnTo>
                      <a:pt x="43" y="139"/>
                    </a:lnTo>
                    <a:lnTo>
                      <a:pt x="62" y="156"/>
                    </a:lnTo>
                    <a:lnTo>
                      <a:pt x="62" y="153"/>
                    </a:lnTo>
                    <a:lnTo>
                      <a:pt x="63" y="145"/>
                    </a:lnTo>
                    <a:lnTo>
                      <a:pt x="66" y="132"/>
                    </a:lnTo>
                    <a:lnTo>
                      <a:pt x="70" y="116"/>
                    </a:lnTo>
                    <a:lnTo>
                      <a:pt x="78" y="96"/>
                    </a:lnTo>
                    <a:lnTo>
                      <a:pt x="91" y="74"/>
                    </a:lnTo>
                    <a:lnTo>
                      <a:pt x="108" y="50"/>
                    </a:lnTo>
                    <a:lnTo>
                      <a:pt x="132" y="25"/>
                    </a:lnTo>
                    <a:lnTo>
                      <a:pt x="130" y="5"/>
                    </a:lnTo>
                    <a:close/>
                  </a:path>
                </a:pathLst>
              </a:custGeom>
              <a:solidFill>
                <a:srgbClr val="FFE2B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5" name="Freeform 270"/>
              <p:cNvSpPr>
                <a:spLocks/>
              </p:cNvSpPr>
              <p:nvPr/>
            </p:nvSpPr>
            <p:spPr bwMode="auto">
              <a:xfrm>
                <a:off x="4645" y="837"/>
                <a:ext cx="125" cy="109"/>
              </a:xfrm>
              <a:custGeom>
                <a:avLst/>
                <a:gdLst/>
                <a:ahLst/>
                <a:cxnLst>
                  <a:cxn ang="0">
                    <a:pos x="125" y="108"/>
                  </a:cxn>
                  <a:cxn ang="0">
                    <a:pos x="123" y="109"/>
                  </a:cxn>
                  <a:cxn ang="0">
                    <a:pos x="115" y="88"/>
                  </a:cxn>
                  <a:cxn ang="0">
                    <a:pos x="106" y="71"/>
                  </a:cxn>
                  <a:cxn ang="0">
                    <a:pos x="96" y="56"/>
                  </a:cxn>
                  <a:cxn ang="0">
                    <a:pos x="87" y="43"/>
                  </a:cxn>
                  <a:cxn ang="0">
                    <a:pos x="76" y="33"/>
                  </a:cxn>
                  <a:cxn ang="0">
                    <a:pos x="66" y="24"/>
                  </a:cxn>
                  <a:cxn ang="0">
                    <a:pos x="56" y="17"/>
                  </a:cxn>
                  <a:cxn ang="0">
                    <a:pos x="47" y="12"/>
                  </a:cxn>
                  <a:cxn ang="0">
                    <a:pos x="37" y="8"/>
                  </a:cxn>
                  <a:cxn ang="0">
                    <a:pos x="29" y="5"/>
                  </a:cxn>
                  <a:cxn ang="0">
                    <a:pos x="21" y="3"/>
                  </a:cxn>
                  <a:cxn ang="0">
                    <a:pos x="14" y="2"/>
                  </a:cxn>
                  <a:cxn ang="0">
                    <a:pos x="9" y="2"/>
                  </a:cxn>
                  <a:cxn ang="0">
                    <a:pos x="5" y="2"/>
                  </a:cxn>
                  <a:cxn ang="0">
                    <a:pos x="2" y="2"/>
                  </a:cxn>
                  <a:cxn ang="0">
                    <a:pos x="1" y="2"/>
                  </a:cxn>
                  <a:cxn ang="0">
                    <a:pos x="0" y="0"/>
                  </a:cxn>
                  <a:cxn ang="0">
                    <a:pos x="2" y="0"/>
                  </a:cxn>
                  <a:cxn ang="0">
                    <a:pos x="5" y="0"/>
                  </a:cxn>
                  <a:cxn ang="0">
                    <a:pos x="9" y="0"/>
                  </a:cxn>
                  <a:cxn ang="0">
                    <a:pos x="14" y="1"/>
                  </a:cxn>
                  <a:cxn ang="0">
                    <a:pos x="21" y="2"/>
                  </a:cxn>
                  <a:cxn ang="0">
                    <a:pos x="29" y="3"/>
                  </a:cxn>
                  <a:cxn ang="0">
                    <a:pos x="37" y="6"/>
                  </a:cxn>
                  <a:cxn ang="0">
                    <a:pos x="47" y="11"/>
                  </a:cxn>
                  <a:cxn ang="0">
                    <a:pos x="57" y="16"/>
                  </a:cxn>
                  <a:cxn ang="0">
                    <a:pos x="67" y="23"/>
                  </a:cxn>
                  <a:cxn ang="0">
                    <a:pos x="77" y="31"/>
                  </a:cxn>
                  <a:cxn ang="0">
                    <a:pos x="88" y="42"/>
                  </a:cxn>
                  <a:cxn ang="0">
                    <a:pos x="97" y="55"/>
                  </a:cxn>
                  <a:cxn ang="0">
                    <a:pos x="107" y="70"/>
                  </a:cxn>
                  <a:cxn ang="0">
                    <a:pos x="117" y="88"/>
                  </a:cxn>
                  <a:cxn ang="0">
                    <a:pos x="125" y="108"/>
                  </a:cxn>
                </a:cxnLst>
                <a:rect l="0" t="0" r="r" b="b"/>
                <a:pathLst>
                  <a:path w="125" h="109">
                    <a:moveTo>
                      <a:pt x="125" y="108"/>
                    </a:moveTo>
                    <a:lnTo>
                      <a:pt x="123" y="109"/>
                    </a:lnTo>
                    <a:lnTo>
                      <a:pt x="115" y="88"/>
                    </a:lnTo>
                    <a:lnTo>
                      <a:pt x="106" y="71"/>
                    </a:lnTo>
                    <a:lnTo>
                      <a:pt x="96" y="56"/>
                    </a:lnTo>
                    <a:lnTo>
                      <a:pt x="87" y="43"/>
                    </a:lnTo>
                    <a:lnTo>
                      <a:pt x="76" y="33"/>
                    </a:lnTo>
                    <a:lnTo>
                      <a:pt x="66" y="24"/>
                    </a:lnTo>
                    <a:lnTo>
                      <a:pt x="56" y="17"/>
                    </a:lnTo>
                    <a:lnTo>
                      <a:pt x="47" y="12"/>
                    </a:lnTo>
                    <a:lnTo>
                      <a:pt x="37" y="8"/>
                    </a:lnTo>
                    <a:lnTo>
                      <a:pt x="29" y="5"/>
                    </a:lnTo>
                    <a:lnTo>
                      <a:pt x="21" y="3"/>
                    </a:lnTo>
                    <a:lnTo>
                      <a:pt x="14" y="2"/>
                    </a:lnTo>
                    <a:lnTo>
                      <a:pt x="9" y="2"/>
                    </a:lnTo>
                    <a:lnTo>
                      <a:pt x="5" y="2"/>
                    </a:lnTo>
                    <a:lnTo>
                      <a:pt x="2" y="2"/>
                    </a:lnTo>
                    <a:lnTo>
                      <a:pt x="1" y="2"/>
                    </a:lnTo>
                    <a:lnTo>
                      <a:pt x="0" y="0"/>
                    </a:lnTo>
                    <a:lnTo>
                      <a:pt x="2" y="0"/>
                    </a:lnTo>
                    <a:lnTo>
                      <a:pt x="5" y="0"/>
                    </a:lnTo>
                    <a:lnTo>
                      <a:pt x="9" y="0"/>
                    </a:lnTo>
                    <a:lnTo>
                      <a:pt x="14" y="1"/>
                    </a:lnTo>
                    <a:lnTo>
                      <a:pt x="21" y="2"/>
                    </a:lnTo>
                    <a:lnTo>
                      <a:pt x="29" y="3"/>
                    </a:lnTo>
                    <a:lnTo>
                      <a:pt x="37" y="6"/>
                    </a:lnTo>
                    <a:lnTo>
                      <a:pt x="47" y="11"/>
                    </a:lnTo>
                    <a:lnTo>
                      <a:pt x="57" y="16"/>
                    </a:lnTo>
                    <a:lnTo>
                      <a:pt x="67" y="23"/>
                    </a:lnTo>
                    <a:lnTo>
                      <a:pt x="77" y="31"/>
                    </a:lnTo>
                    <a:lnTo>
                      <a:pt x="88" y="42"/>
                    </a:lnTo>
                    <a:lnTo>
                      <a:pt x="97" y="55"/>
                    </a:lnTo>
                    <a:lnTo>
                      <a:pt x="107" y="70"/>
                    </a:lnTo>
                    <a:lnTo>
                      <a:pt x="117" y="88"/>
                    </a:lnTo>
                    <a:lnTo>
                      <a:pt x="125" y="10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6" name="Freeform 271"/>
              <p:cNvSpPr>
                <a:spLocks/>
              </p:cNvSpPr>
              <p:nvPr/>
            </p:nvSpPr>
            <p:spPr bwMode="auto">
              <a:xfrm>
                <a:off x="4086" y="914"/>
                <a:ext cx="135" cy="89"/>
              </a:xfrm>
              <a:custGeom>
                <a:avLst/>
                <a:gdLst/>
                <a:ahLst/>
                <a:cxnLst>
                  <a:cxn ang="0">
                    <a:pos x="135" y="2"/>
                  </a:cxn>
                  <a:cxn ang="0">
                    <a:pos x="129" y="3"/>
                  </a:cxn>
                  <a:cxn ang="0">
                    <a:pos x="122" y="3"/>
                  </a:cxn>
                  <a:cxn ang="0">
                    <a:pos x="115" y="4"/>
                  </a:cxn>
                  <a:cxn ang="0">
                    <a:pos x="109" y="5"/>
                  </a:cxn>
                  <a:cxn ang="0">
                    <a:pos x="103" y="7"/>
                  </a:cxn>
                  <a:cxn ang="0">
                    <a:pos x="97" y="8"/>
                  </a:cxn>
                  <a:cxn ang="0">
                    <a:pos x="90" y="10"/>
                  </a:cxn>
                  <a:cxn ang="0">
                    <a:pos x="85" y="12"/>
                  </a:cxn>
                  <a:cxn ang="0">
                    <a:pos x="79" y="14"/>
                  </a:cxn>
                  <a:cxn ang="0">
                    <a:pos x="73" y="16"/>
                  </a:cxn>
                  <a:cxn ang="0">
                    <a:pos x="68" y="19"/>
                  </a:cxn>
                  <a:cxn ang="0">
                    <a:pos x="63" y="22"/>
                  </a:cxn>
                  <a:cxn ang="0">
                    <a:pos x="58" y="25"/>
                  </a:cxn>
                  <a:cxn ang="0">
                    <a:pos x="52" y="27"/>
                  </a:cxn>
                  <a:cxn ang="0">
                    <a:pos x="47" y="31"/>
                  </a:cxn>
                  <a:cxn ang="0">
                    <a:pos x="43" y="34"/>
                  </a:cxn>
                  <a:cxn ang="0">
                    <a:pos x="38" y="37"/>
                  </a:cxn>
                  <a:cxn ang="0">
                    <a:pos x="34" y="41"/>
                  </a:cxn>
                  <a:cxn ang="0">
                    <a:pos x="30" y="44"/>
                  </a:cxn>
                  <a:cxn ang="0">
                    <a:pos x="26" y="48"/>
                  </a:cxn>
                  <a:cxn ang="0">
                    <a:pos x="22" y="51"/>
                  </a:cxn>
                  <a:cxn ang="0">
                    <a:pos x="19" y="55"/>
                  </a:cxn>
                  <a:cxn ang="0">
                    <a:pos x="17" y="59"/>
                  </a:cxn>
                  <a:cxn ang="0">
                    <a:pos x="14" y="63"/>
                  </a:cxn>
                  <a:cxn ang="0">
                    <a:pos x="13" y="63"/>
                  </a:cxn>
                  <a:cxn ang="0">
                    <a:pos x="10" y="69"/>
                  </a:cxn>
                  <a:cxn ang="0">
                    <a:pos x="6" y="76"/>
                  </a:cxn>
                  <a:cxn ang="0">
                    <a:pos x="3" y="83"/>
                  </a:cxn>
                  <a:cxn ang="0">
                    <a:pos x="2" y="89"/>
                  </a:cxn>
                  <a:cxn ang="0">
                    <a:pos x="0" y="89"/>
                  </a:cxn>
                  <a:cxn ang="0">
                    <a:pos x="1" y="83"/>
                  </a:cxn>
                  <a:cxn ang="0">
                    <a:pos x="4" y="75"/>
                  </a:cxn>
                  <a:cxn ang="0">
                    <a:pos x="8" y="68"/>
                  </a:cxn>
                  <a:cxn ang="0">
                    <a:pos x="12" y="62"/>
                  </a:cxn>
                  <a:cxn ang="0">
                    <a:pos x="12" y="62"/>
                  </a:cxn>
                  <a:cxn ang="0">
                    <a:pos x="15" y="58"/>
                  </a:cxn>
                  <a:cxn ang="0">
                    <a:pos x="18" y="54"/>
                  </a:cxn>
                  <a:cxn ang="0">
                    <a:pos x="21" y="50"/>
                  </a:cxn>
                  <a:cxn ang="0">
                    <a:pos x="25" y="47"/>
                  </a:cxn>
                  <a:cxn ang="0">
                    <a:pos x="29" y="43"/>
                  </a:cxn>
                  <a:cxn ang="0">
                    <a:pos x="33" y="39"/>
                  </a:cxn>
                  <a:cxn ang="0">
                    <a:pos x="37" y="36"/>
                  </a:cxn>
                  <a:cxn ang="0">
                    <a:pos x="41" y="32"/>
                  </a:cxn>
                  <a:cxn ang="0">
                    <a:pos x="46" y="29"/>
                  </a:cxn>
                  <a:cxn ang="0">
                    <a:pos x="51" y="26"/>
                  </a:cxn>
                  <a:cxn ang="0">
                    <a:pos x="56" y="23"/>
                  </a:cxn>
                  <a:cxn ang="0">
                    <a:pos x="62" y="20"/>
                  </a:cxn>
                  <a:cxn ang="0">
                    <a:pos x="67" y="17"/>
                  </a:cxn>
                  <a:cxn ang="0">
                    <a:pos x="73" y="15"/>
                  </a:cxn>
                  <a:cxn ang="0">
                    <a:pos x="78" y="12"/>
                  </a:cxn>
                  <a:cxn ang="0">
                    <a:pos x="84" y="10"/>
                  </a:cxn>
                  <a:cxn ang="0">
                    <a:pos x="90" y="9"/>
                  </a:cxn>
                  <a:cxn ang="0">
                    <a:pos x="96" y="6"/>
                  </a:cxn>
                  <a:cxn ang="0">
                    <a:pos x="103" y="5"/>
                  </a:cxn>
                  <a:cxn ang="0">
                    <a:pos x="109" y="4"/>
                  </a:cxn>
                  <a:cxn ang="0">
                    <a:pos x="115" y="3"/>
                  </a:cxn>
                  <a:cxn ang="0">
                    <a:pos x="122" y="2"/>
                  </a:cxn>
                  <a:cxn ang="0">
                    <a:pos x="129" y="1"/>
                  </a:cxn>
                  <a:cxn ang="0">
                    <a:pos x="135" y="0"/>
                  </a:cxn>
                  <a:cxn ang="0">
                    <a:pos x="135" y="2"/>
                  </a:cxn>
                </a:cxnLst>
                <a:rect l="0" t="0" r="r" b="b"/>
                <a:pathLst>
                  <a:path w="135" h="89">
                    <a:moveTo>
                      <a:pt x="135" y="2"/>
                    </a:moveTo>
                    <a:lnTo>
                      <a:pt x="129" y="3"/>
                    </a:lnTo>
                    <a:lnTo>
                      <a:pt x="122" y="3"/>
                    </a:lnTo>
                    <a:lnTo>
                      <a:pt x="115" y="4"/>
                    </a:lnTo>
                    <a:lnTo>
                      <a:pt x="109" y="5"/>
                    </a:lnTo>
                    <a:lnTo>
                      <a:pt x="103" y="7"/>
                    </a:lnTo>
                    <a:lnTo>
                      <a:pt x="97" y="8"/>
                    </a:lnTo>
                    <a:lnTo>
                      <a:pt x="90" y="10"/>
                    </a:lnTo>
                    <a:lnTo>
                      <a:pt x="85" y="12"/>
                    </a:lnTo>
                    <a:lnTo>
                      <a:pt x="79" y="14"/>
                    </a:lnTo>
                    <a:lnTo>
                      <a:pt x="73" y="16"/>
                    </a:lnTo>
                    <a:lnTo>
                      <a:pt x="68" y="19"/>
                    </a:lnTo>
                    <a:lnTo>
                      <a:pt x="63" y="22"/>
                    </a:lnTo>
                    <a:lnTo>
                      <a:pt x="58" y="25"/>
                    </a:lnTo>
                    <a:lnTo>
                      <a:pt x="52" y="27"/>
                    </a:lnTo>
                    <a:lnTo>
                      <a:pt x="47" y="31"/>
                    </a:lnTo>
                    <a:lnTo>
                      <a:pt x="43" y="34"/>
                    </a:lnTo>
                    <a:lnTo>
                      <a:pt x="38" y="37"/>
                    </a:lnTo>
                    <a:lnTo>
                      <a:pt x="34" y="41"/>
                    </a:lnTo>
                    <a:lnTo>
                      <a:pt x="30" y="44"/>
                    </a:lnTo>
                    <a:lnTo>
                      <a:pt x="26" y="48"/>
                    </a:lnTo>
                    <a:lnTo>
                      <a:pt x="22" y="51"/>
                    </a:lnTo>
                    <a:lnTo>
                      <a:pt x="19" y="55"/>
                    </a:lnTo>
                    <a:lnTo>
                      <a:pt x="17" y="59"/>
                    </a:lnTo>
                    <a:lnTo>
                      <a:pt x="14" y="63"/>
                    </a:lnTo>
                    <a:lnTo>
                      <a:pt x="13" y="63"/>
                    </a:lnTo>
                    <a:lnTo>
                      <a:pt x="10" y="69"/>
                    </a:lnTo>
                    <a:lnTo>
                      <a:pt x="6" y="76"/>
                    </a:lnTo>
                    <a:lnTo>
                      <a:pt x="3" y="83"/>
                    </a:lnTo>
                    <a:lnTo>
                      <a:pt x="2" y="89"/>
                    </a:lnTo>
                    <a:lnTo>
                      <a:pt x="0" y="89"/>
                    </a:lnTo>
                    <a:lnTo>
                      <a:pt x="1" y="83"/>
                    </a:lnTo>
                    <a:lnTo>
                      <a:pt x="4" y="75"/>
                    </a:lnTo>
                    <a:lnTo>
                      <a:pt x="8" y="68"/>
                    </a:lnTo>
                    <a:lnTo>
                      <a:pt x="12" y="62"/>
                    </a:lnTo>
                    <a:lnTo>
                      <a:pt x="12" y="62"/>
                    </a:lnTo>
                    <a:lnTo>
                      <a:pt x="15" y="58"/>
                    </a:lnTo>
                    <a:lnTo>
                      <a:pt x="18" y="54"/>
                    </a:lnTo>
                    <a:lnTo>
                      <a:pt x="21" y="50"/>
                    </a:lnTo>
                    <a:lnTo>
                      <a:pt x="25" y="47"/>
                    </a:lnTo>
                    <a:lnTo>
                      <a:pt x="29" y="43"/>
                    </a:lnTo>
                    <a:lnTo>
                      <a:pt x="33" y="39"/>
                    </a:lnTo>
                    <a:lnTo>
                      <a:pt x="37" y="36"/>
                    </a:lnTo>
                    <a:lnTo>
                      <a:pt x="41" y="32"/>
                    </a:lnTo>
                    <a:lnTo>
                      <a:pt x="46" y="29"/>
                    </a:lnTo>
                    <a:lnTo>
                      <a:pt x="51" y="26"/>
                    </a:lnTo>
                    <a:lnTo>
                      <a:pt x="56" y="23"/>
                    </a:lnTo>
                    <a:lnTo>
                      <a:pt x="62" y="20"/>
                    </a:lnTo>
                    <a:lnTo>
                      <a:pt x="67" y="17"/>
                    </a:lnTo>
                    <a:lnTo>
                      <a:pt x="73" y="15"/>
                    </a:lnTo>
                    <a:lnTo>
                      <a:pt x="78" y="12"/>
                    </a:lnTo>
                    <a:lnTo>
                      <a:pt x="84" y="10"/>
                    </a:lnTo>
                    <a:lnTo>
                      <a:pt x="90" y="9"/>
                    </a:lnTo>
                    <a:lnTo>
                      <a:pt x="96" y="6"/>
                    </a:lnTo>
                    <a:lnTo>
                      <a:pt x="103" y="5"/>
                    </a:lnTo>
                    <a:lnTo>
                      <a:pt x="109" y="4"/>
                    </a:lnTo>
                    <a:lnTo>
                      <a:pt x="115" y="3"/>
                    </a:lnTo>
                    <a:lnTo>
                      <a:pt x="122" y="2"/>
                    </a:lnTo>
                    <a:lnTo>
                      <a:pt x="129" y="1"/>
                    </a:lnTo>
                    <a:lnTo>
                      <a:pt x="135" y="0"/>
                    </a:lnTo>
                    <a:lnTo>
                      <a:pt x="135" y="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7" name="Freeform 272"/>
              <p:cNvSpPr>
                <a:spLocks/>
              </p:cNvSpPr>
              <p:nvPr/>
            </p:nvSpPr>
            <p:spPr bwMode="auto">
              <a:xfrm>
                <a:off x="4127" y="918"/>
                <a:ext cx="96" cy="143"/>
              </a:xfrm>
              <a:custGeom>
                <a:avLst/>
                <a:gdLst/>
                <a:ahLst/>
                <a:cxnLst>
                  <a:cxn ang="0">
                    <a:pos x="96" y="2"/>
                  </a:cxn>
                  <a:cxn ang="0">
                    <a:pos x="92" y="5"/>
                  </a:cxn>
                  <a:cxn ang="0">
                    <a:pos x="87" y="7"/>
                  </a:cxn>
                  <a:cxn ang="0">
                    <a:pos x="82" y="11"/>
                  </a:cxn>
                  <a:cxn ang="0">
                    <a:pos x="78" y="14"/>
                  </a:cxn>
                  <a:cxn ang="0">
                    <a:pos x="73" y="17"/>
                  </a:cxn>
                  <a:cxn ang="0">
                    <a:pos x="69" y="21"/>
                  </a:cxn>
                  <a:cxn ang="0">
                    <a:pos x="64" y="25"/>
                  </a:cxn>
                  <a:cxn ang="0">
                    <a:pos x="60" y="29"/>
                  </a:cxn>
                  <a:cxn ang="0">
                    <a:pos x="58" y="31"/>
                  </a:cxn>
                  <a:cxn ang="0">
                    <a:pos x="52" y="37"/>
                  </a:cxn>
                  <a:cxn ang="0">
                    <a:pos x="45" y="45"/>
                  </a:cxn>
                  <a:cxn ang="0">
                    <a:pos x="40" y="52"/>
                  </a:cxn>
                  <a:cxn ang="0">
                    <a:pos x="34" y="59"/>
                  </a:cxn>
                  <a:cxn ang="0">
                    <a:pos x="30" y="67"/>
                  </a:cxn>
                  <a:cxn ang="0">
                    <a:pos x="26" y="73"/>
                  </a:cxn>
                  <a:cxn ang="0">
                    <a:pos x="22" y="79"/>
                  </a:cxn>
                  <a:cxn ang="0">
                    <a:pos x="19" y="85"/>
                  </a:cxn>
                  <a:cxn ang="0">
                    <a:pos x="16" y="92"/>
                  </a:cxn>
                  <a:cxn ang="0">
                    <a:pos x="13" y="99"/>
                  </a:cxn>
                  <a:cxn ang="0">
                    <a:pos x="9" y="107"/>
                  </a:cxn>
                  <a:cxn ang="0">
                    <a:pos x="7" y="114"/>
                  </a:cxn>
                  <a:cxn ang="0">
                    <a:pos x="4" y="121"/>
                  </a:cxn>
                  <a:cxn ang="0">
                    <a:pos x="3" y="129"/>
                  </a:cxn>
                  <a:cxn ang="0">
                    <a:pos x="2" y="136"/>
                  </a:cxn>
                  <a:cxn ang="0">
                    <a:pos x="3" y="142"/>
                  </a:cxn>
                  <a:cxn ang="0">
                    <a:pos x="0" y="143"/>
                  </a:cxn>
                  <a:cxn ang="0">
                    <a:pos x="0" y="136"/>
                  </a:cxn>
                  <a:cxn ang="0">
                    <a:pos x="0" y="128"/>
                  </a:cxn>
                  <a:cxn ang="0">
                    <a:pos x="2" y="121"/>
                  </a:cxn>
                  <a:cxn ang="0">
                    <a:pos x="4" y="114"/>
                  </a:cxn>
                  <a:cxn ang="0">
                    <a:pos x="7" y="106"/>
                  </a:cxn>
                  <a:cxn ang="0">
                    <a:pos x="10" y="98"/>
                  </a:cxn>
                  <a:cxn ang="0">
                    <a:pos x="14" y="91"/>
                  </a:cxn>
                  <a:cxn ang="0">
                    <a:pos x="18" y="84"/>
                  </a:cxn>
                  <a:cxn ang="0">
                    <a:pos x="21" y="79"/>
                  </a:cxn>
                  <a:cxn ang="0">
                    <a:pos x="24" y="73"/>
                  </a:cxn>
                  <a:cxn ang="0">
                    <a:pos x="28" y="65"/>
                  </a:cxn>
                  <a:cxn ang="0">
                    <a:pos x="33" y="58"/>
                  </a:cxn>
                  <a:cxn ang="0">
                    <a:pos x="38" y="51"/>
                  </a:cxn>
                  <a:cxn ang="0">
                    <a:pos x="44" y="44"/>
                  </a:cxn>
                  <a:cxn ang="0">
                    <a:pos x="50" y="36"/>
                  </a:cxn>
                  <a:cxn ang="0">
                    <a:pos x="57" y="30"/>
                  </a:cxn>
                  <a:cxn ang="0">
                    <a:pos x="59" y="28"/>
                  </a:cxn>
                  <a:cxn ang="0">
                    <a:pos x="63" y="24"/>
                  </a:cxn>
                  <a:cxn ang="0">
                    <a:pos x="67" y="20"/>
                  </a:cxn>
                  <a:cxn ang="0">
                    <a:pos x="71" y="16"/>
                  </a:cxn>
                  <a:cxn ang="0">
                    <a:pos x="76" y="12"/>
                  </a:cxn>
                  <a:cxn ang="0">
                    <a:pos x="81" y="9"/>
                  </a:cxn>
                  <a:cxn ang="0">
                    <a:pos x="86" y="6"/>
                  </a:cxn>
                  <a:cxn ang="0">
                    <a:pos x="90" y="3"/>
                  </a:cxn>
                  <a:cxn ang="0">
                    <a:pos x="96" y="0"/>
                  </a:cxn>
                  <a:cxn ang="0">
                    <a:pos x="96" y="2"/>
                  </a:cxn>
                </a:cxnLst>
                <a:rect l="0" t="0" r="r" b="b"/>
                <a:pathLst>
                  <a:path w="96" h="143">
                    <a:moveTo>
                      <a:pt x="96" y="2"/>
                    </a:moveTo>
                    <a:lnTo>
                      <a:pt x="92" y="5"/>
                    </a:lnTo>
                    <a:lnTo>
                      <a:pt x="87" y="7"/>
                    </a:lnTo>
                    <a:lnTo>
                      <a:pt x="82" y="11"/>
                    </a:lnTo>
                    <a:lnTo>
                      <a:pt x="78" y="14"/>
                    </a:lnTo>
                    <a:lnTo>
                      <a:pt x="73" y="17"/>
                    </a:lnTo>
                    <a:lnTo>
                      <a:pt x="69" y="21"/>
                    </a:lnTo>
                    <a:lnTo>
                      <a:pt x="64" y="25"/>
                    </a:lnTo>
                    <a:lnTo>
                      <a:pt x="60" y="29"/>
                    </a:lnTo>
                    <a:lnTo>
                      <a:pt x="58" y="31"/>
                    </a:lnTo>
                    <a:lnTo>
                      <a:pt x="52" y="37"/>
                    </a:lnTo>
                    <a:lnTo>
                      <a:pt x="45" y="45"/>
                    </a:lnTo>
                    <a:lnTo>
                      <a:pt x="40" y="52"/>
                    </a:lnTo>
                    <a:lnTo>
                      <a:pt x="34" y="59"/>
                    </a:lnTo>
                    <a:lnTo>
                      <a:pt x="30" y="67"/>
                    </a:lnTo>
                    <a:lnTo>
                      <a:pt x="26" y="73"/>
                    </a:lnTo>
                    <a:lnTo>
                      <a:pt x="22" y="79"/>
                    </a:lnTo>
                    <a:lnTo>
                      <a:pt x="19" y="85"/>
                    </a:lnTo>
                    <a:lnTo>
                      <a:pt x="16" y="92"/>
                    </a:lnTo>
                    <a:lnTo>
                      <a:pt x="13" y="99"/>
                    </a:lnTo>
                    <a:lnTo>
                      <a:pt x="9" y="107"/>
                    </a:lnTo>
                    <a:lnTo>
                      <a:pt x="7" y="114"/>
                    </a:lnTo>
                    <a:lnTo>
                      <a:pt x="4" y="121"/>
                    </a:lnTo>
                    <a:lnTo>
                      <a:pt x="3" y="129"/>
                    </a:lnTo>
                    <a:lnTo>
                      <a:pt x="2" y="136"/>
                    </a:lnTo>
                    <a:lnTo>
                      <a:pt x="3" y="142"/>
                    </a:lnTo>
                    <a:lnTo>
                      <a:pt x="0" y="143"/>
                    </a:lnTo>
                    <a:lnTo>
                      <a:pt x="0" y="136"/>
                    </a:lnTo>
                    <a:lnTo>
                      <a:pt x="0" y="128"/>
                    </a:lnTo>
                    <a:lnTo>
                      <a:pt x="2" y="121"/>
                    </a:lnTo>
                    <a:lnTo>
                      <a:pt x="4" y="114"/>
                    </a:lnTo>
                    <a:lnTo>
                      <a:pt x="7" y="106"/>
                    </a:lnTo>
                    <a:lnTo>
                      <a:pt x="10" y="98"/>
                    </a:lnTo>
                    <a:lnTo>
                      <a:pt x="14" y="91"/>
                    </a:lnTo>
                    <a:lnTo>
                      <a:pt x="18" y="84"/>
                    </a:lnTo>
                    <a:lnTo>
                      <a:pt x="21" y="79"/>
                    </a:lnTo>
                    <a:lnTo>
                      <a:pt x="24" y="73"/>
                    </a:lnTo>
                    <a:lnTo>
                      <a:pt x="28" y="65"/>
                    </a:lnTo>
                    <a:lnTo>
                      <a:pt x="33" y="58"/>
                    </a:lnTo>
                    <a:lnTo>
                      <a:pt x="38" y="51"/>
                    </a:lnTo>
                    <a:lnTo>
                      <a:pt x="44" y="44"/>
                    </a:lnTo>
                    <a:lnTo>
                      <a:pt x="50" y="36"/>
                    </a:lnTo>
                    <a:lnTo>
                      <a:pt x="57" y="30"/>
                    </a:lnTo>
                    <a:lnTo>
                      <a:pt x="59" y="28"/>
                    </a:lnTo>
                    <a:lnTo>
                      <a:pt x="63" y="24"/>
                    </a:lnTo>
                    <a:lnTo>
                      <a:pt x="67" y="20"/>
                    </a:lnTo>
                    <a:lnTo>
                      <a:pt x="71" y="16"/>
                    </a:lnTo>
                    <a:lnTo>
                      <a:pt x="76" y="12"/>
                    </a:lnTo>
                    <a:lnTo>
                      <a:pt x="81" y="9"/>
                    </a:lnTo>
                    <a:lnTo>
                      <a:pt x="86" y="6"/>
                    </a:lnTo>
                    <a:lnTo>
                      <a:pt x="90" y="3"/>
                    </a:lnTo>
                    <a:lnTo>
                      <a:pt x="96" y="0"/>
                    </a:lnTo>
                    <a:lnTo>
                      <a:pt x="96" y="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8" name="Freeform 273"/>
              <p:cNvSpPr>
                <a:spLocks/>
              </p:cNvSpPr>
              <p:nvPr/>
            </p:nvSpPr>
            <p:spPr bwMode="auto">
              <a:xfrm>
                <a:off x="4119" y="916"/>
                <a:ext cx="103" cy="133"/>
              </a:xfrm>
              <a:custGeom>
                <a:avLst/>
                <a:gdLst/>
                <a:ahLst/>
                <a:cxnLst>
                  <a:cxn ang="0">
                    <a:pos x="103" y="1"/>
                  </a:cxn>
                  <a:cxn ang="0">
                    <a:pos x="90" y="7"/>
                  </a:cxn>
                  <a:cxn ang="0">
                    <a:pos x="78" y="13"/>
                  </a:cxn>
                  <a:cxn ang="0">
                    <a:pos x="67" y="21"/>
                  </a:cxn>
                  <a:cxn ang="0">
                    <a:pos x="56" y="29"/>
                  </a:cxn>
                  <a:cxn ang="0">
                    <a:pos x="48" y="38"/>
                  </a:cxn>
                  <a:cxn ang="0">
                    <a:pos x="40" y="47"/>
                  </a:cxn>
                  <a:cxn ang="0">
                    <a:pos x="32" y="57"/>
                  </a:cxn>
                  <a:cxn ang="0">
                    <a:pos x="26" y="67"/>
                  </a:cxn>
                  <a:cxn ang="0">
                    <a:pos x="21" y="77"/>
                  </a:cxn>
                  <a:cxn ang="0">
                    <a:pos x="16" y="87"/>
                  </a:cxn>
                  <a:cxn ang="0">
                    <a:pos x="12" y="96"/>
                  </a:cxn>
                  <a:cxn ang="0">
                    <a:pos x="8" y="105"/>
                  </a:cxn>
                  <a:cxn ang="0">
                    <a:pos x="6" y="113"/>
                  </a:cxn>
                  <a:cxn ang="0">
                    <a:pos x="4" y="121"/>
                  </a:cxn>
                  <a:cxn ang="0">
                    <a:pos x="3" y="127"/>
                  </a:cxn>
                  <a:cxn ang="0">
                    <a:pos x="2" y="133"/>
                  </a:cxn>
                  <a:cxn ang="0">
                    <a:pos x="0" y="133"/>
                  </a:cxn>
                  <a:cxn ang="0">
                    <a:pos x="1" y="127"/>
                  </a:cxn>
                  <a:cxn ang="0">
                    <a:pos x="3" y="121"/>
                  </a:cxn>
                  <a:cxn ang="0">
                    <a:pos x="4" y="113"/>
                  </a:cxn>
                  <a:cxn ang="0">
                    <a:pos x="7" y="105"/>
                  </a:cxn>
                  <a:cxn ang="0">
                    <a:pos x="10" y="95"/>
                  </a:cxn>
                  <a:cxn ang="0">
                    <a:pos x="14" y="86"/>
                  </a:cxn>
                  <a:cxn ang="0">
                    <a:pos x="19" y="76"/>
                  </a:cxn>
                  <a:cxn ang="0">
                    <a:pos x="25" y="66"/>
                  </a:cxn>
                  <a:cxn ang="0">
                    <a:pos x="31" y="56"/>
                  </a:cxn>
                  <a:cxn ang="0">
                    <a:pos x="38" y="46"/>
                  </a:cxn>
                  <a:cxn ang="0">
                    <a:pos x="46" y="37"/>
                  </a:cxn>
                  <a:cxn ang="0">
                    <a:pos x="56" y="27"/>
                  </a:cxn>
                  <a:cxn ang="0">
                    <a:pos x="66" y="19"/>
                  </a:cxn>
                  <a:cxn ang="0">
                    <a:pos x="77" y="12"/>
                  </a:cxn>
                  <a:cxn ang="0">
                    <a:pos x="89" y="5"/>
                  </a:cxn>
                  <a:cxn ang="0">
                    <a:pos x="103" y="0"/>
                  </a:cxn>
                  <a:cxn ang="0">
                    <a:pos x="103" y="1"/>
                  </a:cxn>
                </a:cxnLst>
                <a:rect l="0" t="0" r="r" b="b"/>
                <a:pathLst>
                  <a:path w="103" h="133">
                    <a:moveTo>
                      <a:pt x="103" y="1"/>
                    </a:moveTo>
                    <a:lnTo>
                      <a:pt x="90" y="7"/>
                    </a:lnTo>
                    <a:lnTo>
                      <a:pt x="78" y="13"/>
                    </a:lnTo>
                    <a:lnTo>
                      <a:pt x="67" y="21"/>
                    </a:lnTo>
                    <a:lnTo>
                      <a:pt x="56" y="29"/>
                    </a:lnTo>
                    <a:lnTo>
                      <a:pt x="48" y="38"/>
                    </a:lnTo>
                    <a:lnTo>
                      <a:pt x="40" y="47"/>
                    </a:lnTo>
                    <a:lnTo>
                      <a:pt x="32" y="57"/>
                    </a:lnTo>
                    <a:lnTo>
                      <a:pt x="26" y="67"/>
                    </a:lnTo>
                    <a:lnTo>
                      <a:pt x="21" y="77"/>
                    </a:lnTo>
                    <a:lnTo>
                      <a:pt x="16" y="87"/>
                    </a:lnTo>
                    <a:lnTo>
                      <a:pt x="12" y="96"/>
                    </a:lnTo>
                    <a:lnTo>
                      <a:pt x="8" y="105"/>
                    </a:lnTo>
                    <a:lnTo>
                      <a:pt x="6" y="113"/>
                    </a:lnTo>
                    <a:lnTo>
                      <a:pt x="4" y="121"/>
                    </a:lnTo>
                    <a:lnTo>
                      <a:pt x="3" y="127"/>
                    </a:lnTo>
                    <a:lnTo>
                      <a:pt x="2" y="133"/>
                    </a:lnTo>
                    <a:lnTo>
                      <a:pt x="0" y="133"/>
                    </a:lnTo>
                    <a:lnTo>
                      <a:pt x="1" y="127"/>
                    </a:lnTo>
                    <a:lnTo>
                      <a:pt x="3" y="121"/>
                    </a:lnTo>
                    <a:lnTo>
                      <a:pt x="4" y="113"/>
                    </a:lnTo>
                    <a:lnTo>
                      <a:pt x="7" y="105"/>
                    </a:lnTo>
                    <a:lnTo>
                      <a:pt x="10" y="95"/>
                    </a:lnTo>
                    <a:lnTo>
                      <a:pt x="14" y="86"/>
                    </a:lnTo>
                    <a:lnTo>
                      <a:pt x="19" y="76"/>
                    </a:lnTo>
                    <a:lnTo>
                      <a:pt x="25" y="66"/>
                    </a:lnTo>
                    <a:lnTo>
                      <a:pt x="31" y="56"/>
                    </a:lnTo>
                    <a:lnTo>
                      <a:pt x="38" y="46"/>
                    </a:lnTo>
                    <a:lnTo>
                      <a:pt x="46" y="37"/>
                    </a:lnTo>
                    <a:lnTo>
                      <a:pt x="56" y="27"/>
                    </a:lnTo>
                    <a:lnTo>
                      <a:pt x="66" y="19"/>
                    </a:lnTo>
                    <a:lnTo>
                      <a:pt x="77" y="12"/>
                    </a:lnTo>
                    <a:lnTo>
                      <a:pt x="89" y="5"/>
                    </a:lnTo>
                    <a:lnTo>
                      <a:pt x="103" y="0"/>
                    </a:lnTo>
                    <a:lnTo>
                      <a:pt x="103" y="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9" name="Freeform 274"/>
              <p:cNvSpPr>
                <a:spLocks/>
              </p:cNvSpPr>
              <p:nvPr/>
            </p:nvSpPr>
            <p:spPr bwMode="auto">
              <a:xfrm>
                <a:off x="4689" y="1038"/>
                <a:ext cx="103" cy="143"/>
              </a:xfrm>
              <a:custGeom>
                <a:avLst/>
                <a:gdLst/>
                <a:ahLst/>
                <a:cxnLst>
                  <a:cxn ang="0">
                    <a:pos x="54" y="0"/>
                  </a:cxn>
                  <a:cxn ang="0">
                    <a:pos x="56" y="2"/>
                  </a:cxn>
                  <a:cxn ang="0">
                    <a:pos x="62" y="8"/>
                  </a:cxn>
                  <a:cxn ang="0">
                    <a:pos x="69" y="17"/>
                  </a:cxn>
                  <a:cxn ang="0">
                    <a:pos x="78" y="28"/>
                  </a:cxn>
                  <a:cxn ang="0">
                    <a:pos x="86" y="39"/>
                  </a:cxn>
                  <a:cxn ang="0">
                    <a:pos x="94" y="51"/>
                  </a:cxn>
                  <a:cxn ang="0">
                    <a:pos x="100" y="62"/>
                  </a:cxn>
                  <a:cxn ang="0">
                    <a:pos x="103" y="70"/>
                  </a:cxn>
                  <a:cxn ang="0">
                    <a:pos x="100" y="73"/>
                  </a:cxn>
                  <a:cxn ang="0">
                    <a:pos x="94" y="80"/>
                  </a:cxn>
                  <a:cxn ang="0">
                    <a:pos x="85" y="91"/>
                  </a:cxn>
                  <a:cxn ang="0">
                    <a:pos x="73" y="103"/>
                  </a:cxn>
                  <a:cxn ang="0">
                    <a:pos x="59" y="115"/>
                  </a:cxn>
                  <a:cxn ang="0">
                    <a:pos x="45" y="127"/>
                  </a:cxn>
                  <a:cxn ang="0">
                    <a:pos x="31" y="137"/>
                  </a:cxn>
                  <a:cxn ang="0">
                    <a:pos x="18" y="143"/>
                  </a:cxn>
                  <a:cxn ang="0">
                    <a:pos x="17" y="141"/>
                  </a:cxn>
                  <a:cxn ang="0">
                    <a:pos x="16" y="137"/>
                  </a:cxn>
                  <a:cxn ang="0">
                    <a:pos x="14" y="131"/>
                  </a:cxn>
                  <a:cxn ang="0">
                    <a:pos x="12" y="123"/>
                  </a:cxn>
                  <a:cxn ang="0">
                    <a:pos x="9" y="116"/>
                  </a:cxn>
                  <a:cxn ang="0">
                    <a:pos x="6" y="109"/>
                  </a:cxn>
                  <a:cxn ang="0">
                    <a:pos x="3" y="103"/>
                  </a:cxn>
                  <a:cxn ang="0">
                    <a:pos x="0" y="99"/>
                  </a:cxn>
                  <a:cxn ang="0">
                    <a:pos x="54" y="0"/>
                  </a:cxn>
                </a:cxnLst>
                <a:rect l="0" t="0" r="r" b="b"/>
                <a:pathLst>
                  <a:path w="103" h="143">
                    <a:moveTo>
                      <a:pt x="54" y="0"/>
                    </a:moveTo>
                    <a:lnTo>
                      <a:pt x="56" y="2"/>
                    </a:lnTo>
                    <a:lnTo>
                      <a:pt x="62" y="8"/>
                    </a:lnTo>
                    <a:lnTo>
                      <a:pt x="69" y="17"/>
                    </a:lnTo>
                    <a:lnTo>
                      <a:pt x="78" y="28"/>
                    </a:lnTo>
                    <a:lnTo>
                      <a:pt x="86" y="39"/>
                    </a:lnTo>
                    <a:lnTo>
                      <a:pt x="94" y="51"/>
                    </a:lnTo>
                    <a:lnTo>
                      <a:pt x="100" y="62"/>
                    </a:lnTo>
                    <a:lnTo>
                      <a:pt x="103" y="70"/>
                    </a:lnTo>
                    <a:lnTo>
                      <a:pt x="100" y="73"/>
                    </a:lnTo>
                    <a:lnTo>
                      <a:pt x="94" y="80"/>
                    </a:lnTo>
                    <a:lnTo>
                      <a:pt x="85" y="91"/>
                    </a:lnTo>
                    <a:lnTo>
                      <a:pt x="73" y="103"/>
                    </a:lnTo>
                    <a:lnTo>
                      <a:pt x="59" y="115"/>
                    </a:lnTo>
                    <a:lnTo>
                      <a:pt x="45" y="127"/>
                    </a:lnTo>
                    <a:lnTo>
                      <a:pt x="31" y="137"/>
                    </a:lnTo>
                    <a:lnTo>
                      <a:pt x="18" y="143"/>
                    </a:lnTo>
                    <a:lnTo>
                      <a:pt x="17" y="141"/>
                    </a:lnTo>
                    <a:lnTo>
                      <a:pt x="16" y="137"/>
                    </a:lnTo>
                    <a:lnTo>
                      <a:pt x="14" y="131"/>
                    </a:lnTo>
                    <a:lnTo>
                      <a:pt x="12" y="123"/>
                    </a:lnTo>
                    <a:lnTo>
                      <a:pt x="9" y="116"/>
                    </a:lnTo>
                    <a:lnTo>
                      <a:pt x="6" y="109"/>
                    </a:lnTo>
                    <a:lnTo>
                      <a:pt x="3" y="103"/>
                    </a:lnTo>
                    <a:lnTo>
                      <a:pt x="0" y="99"/>
                    </a:lnTo>
                    <a:lnTo>
                      <a:pt x="54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0" name="Freeform 275"/>
              <p:cNvSpPr>
                <a:spLocks/>
              </p:cNvSpPr>
              <p:nvPr/>
            </p:nvSpPr>
            <p:spPr bwMode="auto">
              <a:xfrm>
                <a:off x="4698" y="1062"/>
                <a:ext cx="77" cy="96"/>
              </a:xfrm>
              <a:custGeom>
                <a:avLst/>
                <a:gdLst/>
                <a:ahLst/>
                <a:cxnLst>
                  <a:cxn ang="0">
                    <a:pos x="46" y="0"/>
                  </a:cxn>
                  <a:cxn ang="0">
                    <a:pos x="47" y="1"/>
                  </a:cxn>
                  <a:cxn ang="0">
                    <a:pos x="50" y="5"/>
                  </a:cxn>
                  <a:cxn ang="0">
                    <a:pos x="55" y="10"/>
                  </a:cxn>
                  <a:cxn ang="0">
                    <a:pos x="61" y="15"/>
                  </a:cxn>
                  <a:cxn ang="0">
                    <a:pos x="66" y="22"/>
                  </a:cxn>
                  <a:cxn ang="0">
                    <a:pos x="71" y="29"/>
                  </a:cxn>
                  <a:cxn ang="0">
                    <a:pos x="75" y="36"/>
                  </a:cxn>
                  <a:cxn ang="0">
                    <a:pos x="77" y="42"/>
                  </a:cxn>
                  <a:cxn ang="0">
                    <a:pos x="75" y="44"/>
                  </a:cxn>
                  <a:cxn ang="0">
                    <a:pos x="70" y="49"/>
                  </a:cxn>
                  <a:cxn ang="0">
                    <a:pos x="64" y="57"/>
                  </a:cxn>
                  <a:cxn ang="0">
                    <a:pos x="55" y="65"/>
                  </a:cxn>
                  <a:cxn ang="0">
                    <a:pos x="44" y="75"/>
                  </a:cxn>
                  <a:cxn ang="0">
                    <a:pos x="34" y="84"/>
                  </a:cxn>
                  <a:cxn ang="0">
                    <a:pos x="24" y="91"/>
                  </a:cxn>
                  <a:cxn ang="0">
                    <a:pos x="14" y="96"/>
                  </a:cxn>
                  <a:cxn ang="0">
                    <a:pos x="13" y="91"/>
                  </a:cxn>
                  <a:cxn ang="0">
                    <a:pos x="9" y="81"/>
                  </a:cxn>
                  <a:cxn ang="0">
                    <a:pos x="5" y="70"/>
                  </a:cxn>
                  <a:cxn ang="0">
                    <a:pos x="0" y="63"/>
                  </a:cxn>
                  <a:cxn ang="0">
                    <a:pos x="46" y="0"/>
                  </a:cxn>
                </a:cxnLst>
                <a:rect l="0" t="0" r="r" b="b"/>
                <a:pathLst>
                  <a:path w="77" h="96">
                    <a:moveTo>
                      <a:pt x="46" y="0"/>
                    </a:moveTo>
                    <a:lnTo>
                      <a:pt x="47" y="1"/>
                    </a:lnTo>
                    <a:lnTo>
                      <a:pt x="50" y="5"/>
                    </a:lnTo>
                    <a:lnTo>
                      <a:pt x="55" y="10"/>
                    </a:lnTo>
                    <a:lnTo>
                      <a:pt x="61" y="15"/>
                    </a:lnTo>
                    <a:lnTo>
                      <a:pt x="66" y="22"/>
                    </a:lnTo>
                    <a:lnTo>
                      <a:pt x="71" y="29"/>
                    </a:lnTo>
                    <a:lnTo>
                      <a:pt x="75" y="36"/>
                    </a:lnTo>
                    <a:lnTo>
                      <a:pt x="77" y="42"/>
                    </a:lnTo>
                    <a:lnTo>
                      <a:pt x="75" y="44"/>
                    </a:lnTo>
                    <a:lnTo>
                      <a:pt x="70" y="49"/>
                    </a:lnTo>
                    <a:lnTo>
                      <a:pt x="64" y="57"/>
                    </a:lnTo>
                    <a:lnTo>
                      <a:pt x="55" y="65"/>
                    </a:lnTo>
                    <a:lnTo>
                      <a:pt x="44" y="75"/>
                    </a:lnTo>
                    <a:lnTo>
                      <a:pt x="34" y="84"/>
                    </a:lnTo>
                    <a:lnTo>
                      <a:pt x="24" y="91"/>
                    </a:lnTo>
                    <a:lnTo>
                      <a:pt x="14" y="96"/>
                    </a:lnTo>
                    <a:lnTo>
                      <a:pt x="13" y="91"/>
                    </a:lnTo>
                    <a:lnTo>
                      <a:pt x="9" y="81"/>
                    </a:lnTo>
                    <a:lnTo>
                      <a:pt x="5" y="70"/>
                    </a:lnTo>
                    <a:lnTo>
                      <a:pt x="0" y="63"/>
                    </a:lnTo>
                    <a:lnTo>
                      <a:pt x="46" y="0"/>
                    </a:lnTo>
                    <a:close/>
                  </a:path>
                </a:pathLst>
              </a:custGeom>
              <a:solidFill>
                <a:srgbClr val="FFE2B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1" name="Freeform 276"/>
              <p:cNvSpPr>
                <a:spLocks/>
              </p:cNvSpPr>
              <p:nvPr/>
            </p:nvSpPr>
            <p:spPr bwMode="auto">
              <a:xfrm>
                <a:off x="4703" y="1109"/>
                <a:ext cx="21" cy="53"/>
              </a:xfrm>
              <a:custGeom>
                <a:avLst/>
                <a:gdLst/>
                <a:ahLst/>
                <a:cxnLst>
                  <a:cxn ang="0">
                    <a:pos x="21" y="53"/>
                  </a:cxn>
                  <a:cxn ang="0">
                    <a:pos x="19" y="53"/>
                  </a:cxn>
                  <a:cxn ang="0">
                    <a:pos x="19" y="47"/>
                  </a:cxn>
                  <a:cxn ang="0">
                    <a:pos x="18" y="41"/>
                  </a:cxn>
                  <a:cxn ang="0">
                    <a:pos x="17" y="34"/>
                  </a:cxn>
                  <a:cxn ang="0">
                    <a:pos x="15" y="27"/>
                  </a:cxn>
                  <a:cxn ang="0">
                    <a:pos x="12" y="21"/>
                  </a:cxn>
                  <a:cxn ang="0">
                    <a:pos x="9" y="14"/>
                  </a:cxn>
                  <a:cxn ang="0">
                    <a:pos x="5" y="7"/>
                  </a:cxn>
                  <a:cxn ang="0">
                    <a:pos x="0" y="1"/>
                  </a:cxn>
                  <a:cxn ang="0">
                    <a:pos x="1" y="0"/>
                  </a:cxn>
                  <a:cxn ang="0">
                    <a:pos x="7" y="6"/>
                  </a:cxn>
                  <a:cxn ang="0">
                    <a:pos x="11" y="12"/>
                  </a:cxn>
                  <a:cxn ang="0">
                    <a:pos x="14" y="20"/>
                  </a:cxn>
                  <a:cxn ang="0">
                    <a:pos x="16" y="27"/>
                  </a:cxn>
                  <a:cxn ang="0">
                    <a:pos x="19" y="34"/>
                  </a:cxn>
                  <a:cxn ang="0">
                    <a:pos x="20" y="40"/>
                  </a:cxn>
                  <a:cxn ang="0">
                    <a:pos x="20" y="47"/>
                  </a:cxn>
                  <a:cxn ang="0">
                    <a:pos x="21" y="53"/>
                  </a:cxn>
                </a:cxnLst>
                <a:rect l="0" t="0" r="r" b="b"/>
                <a:pathLst>
                  <a:path w="21" h="53">
                    <a:moveTo>
                      <a:pt x="21" y="53"/>
                    </a:moveTo>
                    <a:lnTo>
                      <a:pt x="19" y="53"/>
                    </a:lnTo>
                    <a:lnTo>
                      <a:pt x="19" y="47"/>
                    </a:lnTo>
                    <a:lnTo>
                      <a:pt x="18" y="41"/>
                    </a:lnTo>
                    <a:lnTo>
                      <a:pt x="17" y="34"/>
                    </a:lnTo>
                    <a:lnTo>
                      <a:pt x="15" y="27"/>
                    </a:lnTo>
                    <a:lnTo>
                      <a:pt x="12" y="21"/>
                    </a:lnTo>
                    <a:lnTo>
                      <a:pt x="9" y="14"/>
                    </a:lnTo>
                    <a:lnTo>
                      <a:pt x="5" y="7"/>
                    </a:lnTo>
                    <a:lnTo>
                      <a:pt x="0" y="1"/>
                    </a:lnTo>
                    <a:lnTo>
                      <a:pt x="1" y="0"/>
                    </a:lnTo>
                    <a:lnTo>
                      <a:pt x="7" y="6"/>
                    </a:lnTo>
                    <a:lnTo>
                      <a:pt x="11" y="12"/>
                    </a:lnTo>
                    <a:lnTo>
                      <a:pt x="14" y="20"/>
                    </a:lnTo>
                    <a:lnTo>
                      <a:pt x="16" y="27"/>
                    </a:lnTo>
                    <a:lnTo>
                      <a:pt x="19" y="34"/>
                    </a:lnTo>
                    <a:lnTo>
                      <a:pt x="20" y="40"/>
                    </a:lnTo>
                    <a:lnTo>
                      <a:pt x="20" y="47"/>
                    </a:lnTo>
                    <a:lnTo>
                      <a:pt x="21" y="5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2" name="Freeform 277"/>
              <p:cNvSpPr>
                <a:spLocks/>
              </p:cNvSpPr>
              <p:nvPr/>
            </p:nvSpPr>
            <p:spPr bwMode="auto">
              <a:xfrm>
                <a:off x="4714" y="1097"/>
                <a:ext cx="24" cy="55"/>
              </a:xfrm>
              <a:custGeom>
                <a:avLst/>
                <a:gdLst/>
                <a:ahLst/>
                <a:cxnLst>
                  <a:cxn ang="0">
                    <a:pos x="3" y="2"/>
                  </a:cxn>
                  <a:cxn ang="0">
                    <a:pos x="8" y="8"/>
                  </a:cxn>
                  <a:cxn ang="0">
                    <a:pos x="12" y="14"/>
                  </a:cxn>
                  <a:cxn ang="0">
                    <a:pos x="16" y="21"/>
                  </a:cxn>
                  <a:cxn ang="0">
                    <a:pos x="19" y="27"/>
                  </a:cxn>
                  <a:cxn ang="0">
                    <a:pos x="22" y="34"/>
                  </a:cxn>
                  <a:cxn ang="0">
                    <a:pos x="23" y="40"/>
                  </a:cxn>
                  <a:cxn ang="0">
                    <a:pos x="24" y="47"/>
                  </a:cxn>
                  <a:cxn ang="0">
                    <a:pos x="23" y="55"/>
                  </a:cxn>
                  <a:cxn ang="0">
                    <a:pos x="22" y="54"/>
                  </a:cxn>
                  <a:cxn ang="0">
                    <a:pos x="22" y="47"/>
                  </a:cxn>
                  <a:cxn ang="0">
                    <a:pos x="22" y="40"/>
                  </a:cxn>
                  <a:cxn ang="0">
                    <a:pos x="20" y="34"/>
                  </a:cxn>
                  <a:cxn ang="0">
                    <a:pos x="17" y="27"/>
                  </a:cxn>
                  <a:cxn ang="0">
                    <a:pos x="13" y="21"/>
                  </a:cxn>
                  <a:cxn ang="0">
                    <a:pos x="9" y="15"/>
                  </a:cxn>
                  <a:cxn ang="0">
                    <a:pos x="5" y="9"/>
                  </a:cxn>
                  <a:cxn ang="0">
                    <a:pos x="1" y="3"/>
                  </a:cxn>
                  <a:cxn ang="0">
                    <a:pos x="0" y="1"/>
                  </a:cxn>
                  <a:cxn ang="0">
                    <a:pos x="1" y="0"/>
                  </a:cxn>
                  <a:cxn ang="0">
                    <a:pos x="3" y="2"/>
                  </a:cxn>
                </a:cxnLst>
                <a:rect l="0" t="0" r="r" b="b"/>
                <a:pathLst>
                  <a:path w="24" h="55">
                    <a:moveTo>
                      <a:pt x="3" y="2"/>
                    </a:moveTo>
                    <a:lnTo>
                      <a:pt x="8" y="8"/>
                    </a:lnTo>
                    <a:lnTo>
                      <a:pt x="12" y="14"/>
                    </a:lnTo>
                    <a:lnTo>
                      <a:pt x="16" y="21"/>
                    </a:lnTo>
                    <a:lnTo>
                      <a:pt x="19" y="27"/>
                    </a:lnTo>
                    <a:lnTo>
                      <a:pt x="22" y="34"/>
                    </a:lnTo>
                    <a:lnTo>
                      <a:pt x="23" y="40"/>
                    </a:lnTo>
                    <a:lnTo>
                      <a:pt x="24" y="47"/>
                    </a:lnTo>
                    <a:lnTo>
                      <a:pt x="23" y="55"/>
                    </a:lnTo>
                    <a:lnTo>
                      <a:pt x="22" y="54"/>
                    </a:lnTo>
                    <a:lnTo>
                      <a:pt x="22" y="47"/>
                    </a:lnTo>
                    <a:lnTo>
                      <a:pt x="22" y="40"/>
                    </a:lnTo>
                    <a:lnTo>
                      <a:pt x="20" y="34"/>
                    </a:lnTo>
                    <a:lnTo>
                      <a:pt x="17" y="27"/>
                    </a:lnTo>
                    <a:lnTo>
                      <a:pt x="13" y="21"/>
                    </a:lnTo>
                    <a:lnTo>
                      <a:pt x="9" y="15"/>
                    </a:lnTo>
                    <a:lnTo>
                      <a:pt x="5" y="9"/>
                    </a:lnTo>
                    <a:lnTo>
                      <a:pt x="1" y="3"/>
                    </a:lnTo>
                    <a:lnTo>
                      <a:pt x="0" y="1"/>
                    </a:lnTo>
                    <a:lnTo>
                      <a:pt x="1" y="0"/>
                    </a:ln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3" name="Freeform 278"/>
              <p:cNvSpPr>
                <a:spLocks/>
              </p:cNvSpPr>
              <p:nvPr/>
            </p:nvSpPr>
            <p:spPr bwMode="auto">
              <a:xfrm>
                <a:off x="4433" y="1044"/>
                <a:ext cx="27" cy="25"/>
              </a:xfrm>
              <a:custGeom>
                <a:avLst/>
                <a:gdLst/>
                <a:ahLst/>
                <a:cxnLst>
                  <a:cxn ang="0">
                    <a:pos x="20" y="24"/>
                  </a:cxn>
                  <a:cxn ang="0">
                    <a:pos x="17" y="25"/>
                  </a:cxn>
                  <a:cxn ang="0">
                    <a:pos x="14" y="25"/>
                  </a:cxn>
                  <a:cxn ang="0">
                    <a:pos x="11" y="25"/>
                  </a:cxn>
                  <a:cxn ang="0">
                    <a:pos x="9" y="25"/>
                  </a:cxn>
                  <a:cxn ang="0">
                    <a:pos x="7" y="24"/>
                  </a:cxn>
                  <a:cxn ang="0">
                    <a:pos x="5" y="23"/>
                  </a:cxn>
                  <a:cxn ang="0">
                    <a:pos x="3" y="20"/>
                  </a:cxn>
                  <a:cxn ang="0">
                    <a:pos x="2" y="18"/>
                  </a:cxn>
                  <a:cxn ang="0">
                    <a:pos x="0" y="13"/>
                  </a:cxn>
                  <a:cxn ang="0">
                    <a:pos x="1" y="9"/>
                  </a:cxn>
                  <a:cxn ang="0">
                    <a:pos x="3" y="5"/>
                  </a:cxn>
                  <a:cxn ang="0">
                    <a:pos x="7" y="1"/>
                  </a:cxn>
                  <a:cxn ang="0">
                    <a:pos x="10" y="1"/>
                  </a:cxn>
                  <a:cxn ang="0">
                    <a:pos x="13" y="0"/>
                  </a:cxn>
                  <a:cxn ang="0">
                    <a:pos x="16" y="0"/>
                  </a:cxn>
                  <a:cxn ang="0">
                    <a:pos x="18" y="1"/>
                  </a:cxn>
                  <a:cxn ang="0">
                    <a:pos x="20" y="2"/>
                  </a:cxn>
                  <a:cxn ang="0">
                    <a:pos x="22" y="4"/>
                  </a:cxn>
                  <a:cxn ang="0">
                    <a:pos x="24" y="5"/>
                  </a:cxn>
                  <a:cxn ang="0">
                    <a:pos x="25" y="7"/>
                  </a:cxn>
                  <a:cxn ang="0">
                    <a:pos x="27" y="12"/>
                  </a:cxn>
                  <a:cxn ang="0">
                    <a:pos x="26" y="17"/>
                  </a:cxn>
                  <a:cxn ang="0">
                    <a:pos x="24" y="22"/>
                  </a:cxn>
                  <a:cxn ang="0">
                    <a:pos x="20" y="24"/>
                  </a:cxn>
                </a:cxnLst>
                <a:rect l="0" t="0" r="r" b="b"/>
                <a:pathLst>
                  <a:path w="27" h="25">
                    <a:moveTo>
                      <a:pt x="20" y="24"/>
                    </a:moveTo>
                    <a:lnTo>
                      <a:pt x="17" y="25"/>
                    </a:lnTo>
                    <a:lnTo>
                      <a:pt x="14" y="25"/>
                    </a:lnTo>
                    <a:lnTo>
                      <a:pt x="11" y="25"/>
                    </a:lnTo>
                    <a:lnTo>
                      <a:pt x="9" y="25"/>
                    </a:lnTo>
                    <a:lnTo>
                      <a:pt x="7" y="24"/>
                    </a:lnTo>
                    <a:lnTo>
                      <a:pt x="5" y="23"/>
                    </a:lnTo>
                    <a:lnTo>
                      <a:pt x="3" y="20"/>
                    </a:lnTo>
                    <a:lnTo>
                      <a:pt x="2" y="18"/>
                    </a:lnTo>
                    <a:lnTo>
                      <a:pt x="0" y="13"/>
                    </a:lnTo>
                    <a:lnTo>
                      <a:pt x="1" y="9"/>
                    </a:lnTo>
                    <a:lnTo>
                      <a:pt x="3" y="5"/>
                    </a:lnTo>
                    <a:lnTo>
                      <a:pt x="7" y="1"/>
                    </a:lnTo>
                    <a:lnTo>
                      <a:pt x="10" y="1"/>
                    </a:lnTo>
                    <a:lnTo>
                      <a:pt x="13" y="0"/>
                    </a:lnTo>
                    <a:lnTo>
                      <a:pt x="16" y="0"/>
                    </a:lnTo>
                    <a:lnTo>
                      <a:pt x="18" y="1"/>
                    </a:lnTo>
                    <a:lnTo>
                      <a:pt x="20" y="2"/>
                    </a:lnTo>
                    <a:lnTo>
                      <a:pt x="22" y="4"/>
                    </a:lnTo>
                    <a:lnTo>
                      <a:pt x="24" y="5"/>
                    </a:lnTo>
                    <a:lnTo>
                      <a:pt x="25" y="7"/>
                    </a:lnTo>
                    <a:lnTo>
                      <a:pt x="27" y="12"/>
                    </a:lnTo>
                    <a:lnTo>
                      <a:pt x="26" y="17"/>
                    </a:lnTo>
                    <a:lnTo>
                      <a:pt x="24" y="22"/>
                    </a:lnTo>
                    <a:lnTo>
                      <a:pt x="20" y="2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4" name="Freeform 279"/>
              <p:cNvSpPr>
                <a:spLocks/>
              </p:cNvSpPr>
              <p:nvPr/>
            </p:nvSpPr>
            <p:spPr bwMode="auto">
              <a:xfrm>
                <a:off x="4414" y="1034"/>
                <a:ext cx="69" cy="53"/>
              </a:xfrm>
              <a:custGeom>
                <a:avLst/>
                <a:gdLst/>
                <a:ahLst/>
                <a:cxnLst>
                  <a:cxn ang="0">
                    <a:pos x="62" y="41"/>
                  </a:cxn>
                  <a:cxn ang="0">
                    <a:pos x="52" y="47"/>
                  </a:cxn>
                  <a:cxn ang="0">
                    <a:pos x="43" y="51"/>
                  </a:cxn>
                  <a:cxn ang="0">
                    <a:pos x="35" y="53"/>
                  </a:cxn>
                  <a:cxn ang="0">
                    <a:pos x="27" y="52"/>
                  </a:cxn>
                  <a:cxn ang="0">
                    <a:pos x="21" y="51"/>
                  </a:cxn>
                  <a:cxn ang="0">
                    <a:pos x="17" y="49"/>
                  </a:cxn>
                  <a:cxn ang="0">
                    <a:pos x="14" y="47"/>
                  </a:cxn>
                  <a:cxn ang="0">
                    <a:pos x="13" y="46"/>
                  </a:cxn>
                  <a:cxn ang="0">
                    <a:pos x="6" y="38"/>
                  </a:cxn>
                  <a:cxn ang="0">
                    <a:pos x="2" y="30"/>
                  </a:cxn>
                  <a:cxn ang="0">
                    <a:pos x="0" y="22"/>
                  </a:cxn>
                  <a:cxn ang="0">
                    <a:pos x="0" y="15"/>
                  </a:cxn>
                  <a:cxn ang="0">
                    <a:pos x="2" y="9"/>
                  </a:cxn>
                  <a:cxn ang="0">
                    <a:pos x="4" y="5"/>
                  </a:cxn>
                  <a:cxn ang="0">
                    <a:pos x="6" y="1"/>
                  </a:cxn>
                  <a:cxn ang="0">
                    <a:pos x="6" y="0"/>
                  </a:cxn>
                  <a:cxn ang="0">
                    <a:pos x="8" y="1"/>
                  </a:cxn>
                  <a:cxn ang="0">
                    <a:pos x="7" y="3"/>
                  </a:cxn>
                  <a:cxn ang="0">
                    <a:pos x="6" y="6"/>
                  </a:cxn>
                  <a:cxn ang="0">
                    <a:pos x="4" y="10"/>
                  </a:cxn>
                  <a:cxn ang="0">
                    <a:pos x="2" y="16"/>
                  </a:cxn>
                  <a:cxn ang="0">
                    <a:pos x="2" y="23"/>
                  </a:cxn>
                  <a:cxn ang="0">
                    <a:pos x="3" y="30"/>
                  </a:cxn>
                  <a:cxn ang="0">
                    <a:pos x="7" y="38"/>
                  </a:cxn>
                  <a:cxn ang="0">
                    <a:pos x="14" y="45"/>
                  </a:cxn>
                  <a:cxn ang="0">
                    <a:pos x="15" y="46"/>
                  </a:cxn>
                  <a:cxn ang="0">
                    <a:pos x="18" y="47"/>
                  </a:cxn>
                  <a:cxn ang="0">
                    <a:pos x="22" y="50"/>
                  </a:cxn>
                  <a:cxn ang="0">
                    <a:pos x="28" y="51"/>
                  </a:cxn>
                  <a:cxn ang="0">
                    <a:pos x="35" y="51"/>
                  </a:cxn>
                  <a:cxn ang="0">
                    <a:pos x="43" y="50"/>
                  </a:cxn>
                  <a:cxn ang="0">
                    <a:pos x="51" y="46"/>
                  </a:cxn>
                  <a:cxn ang="0">
                    <a:pos x="60" y="39"/>
                  </a:cxn>
                  <a:cxn ang="0">
                    <a:pos x="62" y="38"/>
                  </a:cxn>
                  <a:cxn ang="0">
                    <a:pos x="64" y="36"/>
                  </a:cxn>
                  <a:cxn ang="0">
                    <a:pos x="66" y="34"/>
                  </a:cxn>
                  <a:cxn ang="0">
                    <a:pos x="67" y="33"/>
                  </a:cxn>
                  <a:cxn ang="0">
                    <a:pos x="69" y="34"/>
                  </a:cxn>
                  <a:cxn ang="0">
                    <a:pos x="67" y="35"/>
                  </a:cxn>
                  <a:cxn ang="0">
                    <a:pos x="65" y="38"/>
                  </a:cxn>
                  <a:cxn ang="0">
                    <a:pos x="63" y="40"/>
                  </a:cxn>
                  <a:cxn ang="0">
                    <a:pos x="62" y="41"/>
                  </a:cxn>
                </a:cxnLst>
                <a:rect l="0" t="0" r="r" b="b"/>
                <a:pathLst>
                  <a:path w="69" h="53">
                    <a:moveTo>
                      <a:pt x="62" y="41"/>
                    </a:moveTo>
                    <a:lnTo>
                      <a:pt x="52" y="47"/>
                    </a:lnTo>
                    <a:lnTo>
                      <a:pt x="43" y="51"/>
                    </a:lnTo>
                    <a:lnTo>
                      <a:pt x="35" y="53"/>
                    </a:lnTo>
                    <a:lnTo>
                      <a:pt x="27" y="52"/>
                    </a:lnTo>
                    <a:lnTo>
                      <a:pt x="21" y="51"/>
                    </a:lnTo>
                    <a:lnTo>
                      <a:pt x="17" y="49"/>
                    </a:lnTo>
                    <a:lnTo>
                      <a:pt x="14" y="47"/>
                    </a:lnTo>
                    <a:lnTo>
                      <a:pt x="13" y="46"/>
                    </a:lnTo>
                    <a:lnTo>
                      <a:pt x="6" y="38"/>
                    </a:lnTo>
                    <a:lnTo>
                      <a:pt x="2" y="30"/>
                    </a:lnTo>
                    <a:lnTo>
                      <a:pt x="0" y="22"/>
                    </a:lnTo>
                    <a:lnTo>
                      <a:pt x="0" y="15"/>
                    </a:lnTo>
                    <a:lnTo>
                      <a:pt x="2" y="9"/>
                    </a:lnTo>
                    <a:lnTo>
                      <a:pt x="4" y="5"/>
                    </a:lnTo>
                    <a:lnTo>
                      <a:pt x="6" y="1"/>
                    </a:lnTo>
                    <a:lnTo>
                      <a:pt x="6" y="0"/>
                    </a:lnTo>
                    <a:lnTo>
                      <a:pt x="8" y="1"/>
                    </a:lnTo>
                    <a:lnTo>
                      <a:pt x="7" y="3"/>
                    </a:lnTo>
                    <a:lnTo>
                      <a:pt x="6" y="6"/>
                    </a:lnTo>
                    <a:lnTo>
                      <a:pt x="4" y="10"/>
                    </a:lnTo>
                    <a:lnTo>
                      <a:pt x="2" y="16"/>
                    </a:lnTo>
                    <a:lnTo>
                      <a:pt x="2" y="23"/>
                    </a:lnTo>
                    <a:lnTo>
                      <a:pt x="3" y="30"/>
                    </a:lnTo>
                    <a:lnTo>
                      <a:pt x="7" y="38"/>
                    </a:lnTo>
                    <a:lnTo>
                      <a:pt x="14" y="45"/>
                    </a:lnTo>
                    <a:lnTo>
                      <a:pt x="15" y="46"/>
                    </a:lnTo>
                    <a:lnTo>
                      <a:pt x="18" y="47"/>
                    </a:lnTo>
                    <a:lnTo>
                      <a:pt x="22" y="50"/>
                    </a:lnTo>
                    <a:lnTo>
                      <a:pt x="28" y="51"/>
                    </a:lnTo>
                    <a:lnTo>
                      <a:pt x="35" y="51"/>
                    </a:lnTo>
                    <a:lnTo>
                      <a:pt x="43" y="50"/>
                    </a:lnTo>
                    <a:lnTo>
                      <a:pt x="51" y="46"/>
                    </a:lnTo>
                    <a:lnTo>
                      <a:pt x="60" y="39"/>
                    </a:lnTo>
                    <a:lnTo>
                      <a:pt x="62" y="38"/>
                    </a:lnTo>
                    <a:lnTo>
                      <a:pt x="64" y="36"/>
                    </a:lnTo>
                    <a:lnTo>
                      <a:pt x="66" y="34"/>
                    </a:lnTo>
                    <a:lnTo>
                      <a:pt x="67" y="33"/>
                    </a:lnTo>
                    <a:lnTo>
                      <a:pt x="69" y="34"/>
                    </a:lnTo>
                    <a:lnTo>
                      <a:pt x="67" y="35"/>
                    </a:lnTo>
                    <a:lnTo>
                      <a:pt x="65" y="38"/>
                    </a:lnTo>
                    <a:lnTo>
                      <a:pt x="63" y="40"/>
                    </a:lnTo>
                    <a:lnTo>
                      <a:pt x="62" y="4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5" name="Freeform 280"/>
              <p:cNvSpPr>
                <a:spLocks/>
              </p:cNvSpPr>
              <p:nvPr/>
            </p:nvSpPr>
            <p:spPr bwMode="auto">
              <a:xfrm>
                <a:off x="4419" y="1026"/>
                <a:ext cx="67" cy="45"/>
              </a:xfrm>
              <a:custGeom>
                <a:avLst/>
                <a:gdLst/>
                <a:ahLst/>
                <a:cxnLst>
                  <a:cxn ang="0">
                    <a:pos x="4" y="0"/>
                  </a:cxn>
                  <a:cxn ang="0">
                    <a:pos x="5" y="0"/>
                  </a:cxn>
                  <a:cxn ang="0">
                    <a:pos x="10" y="0"/>
                  </a:cxn>
                  <a:cxn ang="0">
                    <a:pos x="17" y="1"/>
                  </a:cxn>
                  <a:cxn ang="0">
                    <a:pos x="26" y="3"/>
                  </a:cxn>
                  <a:cxn ang="0">
                    <a:pos x="36" y="7"/>
                  </a:cxn>
                  <a:cxn ang="0">
                    <a:pos x="47" y="14"/>
                  </a:cxn>
                  <a:cxn ang="0">
                    <a:pos x="57" y="24"/>
                  </a:cxn>
                  <a:cxn ang="0">
                    <a:pos x="67" y="38"/>
                  </a:cxn>
                  <a:cxn ang="0">
                    <a:pos x="60" y="45"/>
                  </a:cxn>
                  <a:cxn ang="0">
                    <a:pos x="59" y="43"/>
                  </a:cxn>
                  <a:cxn ang="0">
                    <a:pos x="57" y="41"/>
                  </a:cxn>
                  <a:cxn ang="0">
                    <a:pos x="52" y="36"/>
                  </a:cxn>
                  <a:cxn ang="0">
                    <a:pos x="46" y="31"/>
                  </a:cxn>
                  <a:cxn ang="0">
                    <a:pos x="38" y="26"/>
                  </a:cxn>
                  <a:cxn ang="0">
                    <a:pos x="28" y="21"/>
                  </a:cxn>
                  <a:cxn ang="0">
                    <a:pos x="15" y="17"/>
                  </a:cxn>
                  <a:cxn ang="0">
                    <a:pos x="0" y="14"/>
                  </a:cxn>
                  <a:cxn ang="0">
                    <a:pos x="4" y="0"/>
                  </a:cxn>
                </a:cxnLst>
                <a:rect l="0" t="0" r="r" b="b"/>
                <a:pathLst>
                  <a:path w="67" h="45">
                    <a:moveTo>
                      <a:pt x="4" y="0"/>
                    </a:moveTo>
                    <a:lnTo>
                      <a:pt x="5" y="0"/>
                    </a:lnTo>
                    <a:lnTo>
                      <a:pt x="10" y="0"/>
                    </a:lnTo>
                    <a:lnTo>
                      <a:pt x="17" y="1"/>
                    </a:lnTo>
                    <a:lnTo>
                      <a:pt x="26" y="3"/>
                    </a:lnTo>
                    <a:lnTo>
                      <a:pt x="36" y="7"/>
                    </a:lnTo>
                    <a:lnTo>
                      <a:pt x="47" y="14"/>
                    </a:lnTo>
                    <a:lnTo>
                      <a:pt x="57" y="24"/>
                    </a:lnTo>
                    <a:lnTo>
                      <a:pt x="67" y="38"/>
                    </a:lnTo>
                    <a:lnTo>
                      <a:pt x="60" y="45"/>
                    </a:lnTo>
                    <a:lnTo>
                      <a:pt x="59" y="43"/>
                    </a:lnTo>
                    <a:lnTo>
                      <a:pt x="57" y="41"/>
                    </a:lnTo>
                    <a:lnTo>
                      <a:pt x="52" y="36"/>
                    </a:lnTo>
                    <a:lnTo>
                      <a:pt x="46" y="31"/>
                    </a:lnTo>
                    <a:lnTo>
                      <a:pt x="38" y="26"/>
                    </a:lnTo>
                    <a:lnTo>
                      <a:pt x="28" y="21"/>
                    </a:lnTo>
                    <a:lnTo>
                      <a:pt x="15" y="17"/>
                    </a:lnTo>
                    <a:lnTo>
                      <a:pt x="0" y="14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6" name="Freeform 281"/>
              <p:cNvSpPr>
                <a:spLocks/>
              </p:cNvSpPr>
              <p:nvPr/>
            </p:nvSpPr>
            <p:spPr bwMode="auto">
              <a:xfrm>
                <a:off x="4447" y="1058"/>
                <a:ext cx="12" cy="13"/>
              </a:xfrm>
              <a:custGeom>
                <a:avLst/>
                <a:gdLst/>
                <a:ahLst/>
                <a:cxnLst>
                  <a:cxn ang="0">
                    <a:pos x="9" y="12"/>
                  </a:cxn>
                  <a:cxn ang="0">
                    <a:pos x="7" y="13"/>
                  </a:cxn>
                  <a:cxn ang="0">
                    <a:pos x="4" y="12"/>
                  </a:cxn>
                  <a:cxn ang="0">
                    <a:pos x="2" y="11"/>
                  </a:cxn>
                  <a:cxn ang="0">
                    <a:pos x="1" y="9"/>
                  </a:cxn>
                  <a:cxn ang="0">
                    <a:pos x="0" y="7"/>
                  </a:cxn>
                  <a:cxn ang="0">
                    <a:pos x="0" y="4"/>
                  </a:cxn>
                  <a:cxn ang="0">
                    <a:pos x="2" y="3"/>
                  </a:cxn>
                  <a:cxn ang="0">
                    <a:pos x="4" y="1"/>
                  </a:cxn>
                  <a:cxn ang="0">
                    <a:pos x="6" y="0"/>
                  </a:cxn>
                  <a:cxn ang="0">
                    <a:pos x="8" y="1"/>
                  </a:cxn>
                  <a:cxn ang="0">
                    <a:pos x="10" y="2"/>
                  </a:cxn>
                  <a:cxn ang="0">
                    <a:pos x="12" y="4"/>
                  </a:cxn>
                  <a:cxn ang="0">
                    <a:pos x="12" y="6"/>
                  </a:cxn>
                  <a:cxn ang="0">
                    <a:pos x="12" y="9"/>
                  </a:cxn>
                  <a:cxn ang="0">
                    <a:pos x="11" y="10"/>
                  </a:cxn>
                  <a:cxn ang="0">
                    <a:pos x="9" y="12"/>
                  </a:cxn>
                </a:cxnLst>
                <a:rect l="0" t="0" r="r" b="b"/>
                <a:pathLst>
                  <a:path w="12" h="13">
                    <a:moveTo>
                      <a:pt x="9" y="12"/>
                    </a:moveTo>
                    <a:lnTo>
                      <a:pt x="7" y="13"/>
                    </a:lnTo>
                    <a:lnTo>
                      <a:pt x="4" y="12"/>
                    </a:lnTo>
                    <a:lnTo>
                      <a:pt x="2" y="11"/>
                    </a:lnTo>
                    <a:lnTo>
                      <a:pt x="1" y="9"/>
                    </a:lnTo>
                    <a:lnTo>
                      <a:pt x="0" y="7"/>
                    </a:lnTo>
                    <a:lnTo>
                      <a:pt x="0" y="4"/>
                    </a:lnTo>
                    <a:lnTo>
                      <a:pt x="2" y="3"/>
                    </a:lnTo>
                    <a:lnTo>
                      <a:pt x="4" y="1"/>
                    </a:lnTo>
                    <a:lnTo>
                      <a:pt x="6" y="0"/>
                    </a:lnTo>
                    <a:lnTo>
                      <a:pt x="8" y="1"/>
                    </a:lnTo>
                    <a:lnTo>
                      <a:pt x="10" y="2"/>
                    </a:lnTo>
                    <a:lnTo>
                      <a:pt x="12" y="4"/>
                    </a:lnTo>
                    <a:lnTo>
                      <a:pt x="12" y="6"/>
                    </a:lnTo>
                    <a:lnTo>
                      <a:pt x="12" y="9"/>
                    </a:lnTo>
                    <a:lnTo>
                      <a:pt x="11" y="10"/>
                    </a:lnTo>
                    <a:lnTo>
                      <a:pt x="9" y="12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7" name="Freeform 282"/>
              <p:cNvSpPr>
                <a:spLocks/>
              </p:cNvSpPr>
              <p:nvPr/>
            </p:nvSpPr>
            <p:spPr bwMode="auto">
              <a:xfrm>
                <a:off x="4626" y="1060"/>
                <a:ext cx="59" cy="26"/>
              </a:xfrm>
              <a:custGeom>
                <a:avLst/>
                <a:gdLst/>
                <a:ahLst/>
                <a:cxnLst>
                  <a:cxn ang="0">
                    <a:pos x="6" y="26"/>
                  </a:cxn>
                  <a:cxn ang="0">
                    <a:pos x="7" y="25"/>
                  </a:cxn>
                  <a:cxn ang="0">
                    <a:pos x="11" y="23"/>
                  </a:cxn>
                  <a:cxn ang="0">
                    <a:pos x="18" y="20"/>
                  </a:cxn>
                  <a:cxn ang="0">
                    <a:pos x="25" y="17"/>
                  </a:cxn>
                  <a:cxn ang="0">
                    <a:pos x="34" y="14"/>
                  </a:cxn>
                  <a:cxn ang="0">
                    <a:pos x="43" y="12"/>
                  </a:cxn>
                  <a:cxn ang="0">
                    <a:pos x="51" y="11"/>
                  </a:cxn>
                  <a:cxn ang="0">
                    <a:pos x="59" y="11"/>
                  </a:cxn>
                  <a:cxn ang="0">
                    <a:pos x="58" y="0"/>
                  </a:cxn>
                  <a:cxn ang="0">
                    <a:pos x="56" y="0"/>
                  </a:cxn>
                  <a:cxn ang="0">
                    <a:pos x="51" y="0"/>
                  </a:cxn>
                  <a:cxn ang="0">
                    <a:pos x="45" y="1"/>
                  </a:cxn>
                  <a:cxn ang="0">
                    <a:pos x="36" y="3"/>
                  </a:cxn>
                  <a:cxn ang="0">
                    <a:pos x="27" y="5"/>
                  </a:cxn>
                  <a:cxn ang="0">
                    <a:pos x="18" y="8"/>
                  </a:cxn>
                  <a:cxn ang="0">
                    <a:pos x="8" y="13"/>
                  </a:cxn>
                  <a:cxn ang="0">
                    <a:pos x="0" y="18"/>
                  </a:cxn>
                  <a:cxn ang="0">
                    <a:pos x="6" y="26"/>
                  </a:cxn>
                </a:cxnLst>
                <a:rect l="0" t="0" r="r" b="b"/>
                <a:pathLst>
                  <a:path w="59" h="26">
                    <a:moveTo>
                      <a:pt x="6" y="26"/>
                    </a:moveTo>
                    <a:lnTo>
                      <a:pt x="7" y="25"/>
                    </a:lnTo>
                    <a:lnTo>
                      <a:pt x="11" y="23"/>
                    </a:lnTo>
                    <a:lnTo>
                      <a:pt x="18" y="20"/>
                    </a:lnTo>
                    <a:lnTo>
                      <a:pt x="25" y="17"/>
                    </a:lnTo>
                    <a:lnTo>
                      <a:pt x="34" y="14"/>
                    </a:lnTo>
                    <a:lnTo>
                      <a:pt x="43" y="12"/>
                    </a:lnTo>
                    <a:lnTo>
                      <a:pt x="51" y="11"/>
                    </a:lnTo>
                    <a:lnTo>
                      <a:pt x="59" y="11"/>
                    </a:lnTo>
                    <a:lnTo>
                      <a:pt x="58" y="0"/>
                    </a:lnTo>
                    <a:lnTo>
                      <a:pt x="56" y="0"/>
                    </a:lnTo>
                    <a:lnTo>
                      <a:pt x="51" y="0"/>
                    </a:lnTo>
                    <a:lnTo>
                      <a:pt x="45" y="1"/>
                    </a:lnTo>
                    <a:lnTo>
                      <a:pt x="36" y="3"/>
                    </a:lnTo>
                    <a:lnTo>
                      <a:pt x="27" y="5"/>
                    </a:lnTo>
                    <a:lnTo>
                      <a:pt x="18" y="8"/>
                    </a:lnTo>
                    <a:lnTo>
                      <a:pt x="8" y="13"/>
                    </a:lnTo>
                    <a:lnTo>
                      <a:pt x="0" y="18"/>
                    </a:lnTo>
                    <a:lnTo>
                      <a:pt x="6" y="2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8" name="Freeform 283"/>
              <p:cNvSpPr>
                <a:spLocks/>
              </p:cNvSpPr>
              <p:nvPr/>
            </p:nvSpPr>
            <p:spPr bwMode="auto">
              <a:xfrm>
                <a:off x="4470" y="1165"/>
                <a:ext cx="104" cy="50"/>
              </a:xfrm>
              <a:custGeom>
                <a:avLst/>
                <a:gdLst/>
                <a:ahLst/>
                <a:cxnLst>
                  <a:cxn ang="0">
                    <a:pos x="0" y="8"/>
                  </a:cxn>
                  <a:cxn ang="0">
                    <a:pos x="2" y="8"/>
                  </a:cxn>
                  <a:cxn ang="0">
                    <a:pos x="7" y="6"/>
                  </a:cxn>
                  <a:cxn ang="0">
                    <a:pos x="15" y="4"/>
                  </a:cxn>
                  <a:cxn ang="0">
                    <a:pos x="25" y="2"/>
                  </a:cxn>
                  <a:cxn ang="0">
                    <a:pos x="35" y="0"/>
                  </a:cxn>
                  <a:cxn ang="0">
                    <a:pos x="46" y="0"/>
                  </a:cxn>
                  <a:cxn ang="0">
                    <a:pos x="55" y="0"/>
                  </a:cxn>
                  <a:cxn ang="0">
                    <a:pos x="62" y="1"/>
                  </a:cxn>
                  <a:cxn ang="0">
                    <a:pos x="71" y="2"/>
                  </a:cxn>
                  <a:cxn ang="0">
                    <a:pos x="73" y="2"/>
                  </a:cxn>
                  <a:cxn ang="0">
                    <a:pos x="77" y="2"/>
                  </a:cxn>
                  <a:cxn ang="0">
                    <a:pos x="82" y="2"/>
                  </a:cxn>
                  <a:cxn ang="0">
                    <a:pos x="88" y="4"/>
                  </a:cxn>
                  <a:cxn ang="0">
                    <a:pos x="104" y="19"/>
                  </a:cxn>
                  <a:cxn ang="0">
                    <a:pos x="103" y="21"/>
                  </a:cxn>
                  <a:cxn ang="0">
                    <a:pos x="102" y="25"/>
                  </a:cxn>
                  <a:cxn ang="0">
                    <a:pos x="98" y="30"/>
                  </a:cxn>
                  <a:cxn ang="0">
                    <a:pos x="93" y="36"/>
                  </a:cxn>
                  <a:cxn ang="0">
                    <a:pos x="86" y="42"/>
                  </a:cxn>
                  <a:cxn ang="0">
                    <a:pos x="76" y="47"/>
                  </a:cxn>
                  <a:cxn ang="0">
                    <a:pos x="64" y="50"/>
                  </a:cxn>
                  <a:cxn ang="0">
                    <a:pos x="48" y="50"/>
                  </a:cxn>
                  <a:cxn ang="0">
                    <a:pos x="47" y="50"/>
                  </a:cxn>
                  <a:cxn ang="0">
                    <a:pos x="42" y="49"/>
                  </a:cxn>
                  <a:cxn ang="0">
                    <a:pos x="36" y="47"/>
                  </a:cxn>
                  <a:cxn ang="0">
                    <a:pos x="28" y="44"/>
                  </a:cxn>
                  <a:cxn ang="0">
                    <a:pos x="20" y="39"/>
                  </a:cxn>
                  <a:cxn ang="0">
                    <a:pos x="11" y="31"/>
                  </a:cxn>
                  <a:cxn ang="0">
                    <a:pos x="4" y="21"/>
                  </a:cxn>
                  <a:cxn ang="0">
                    <a:pos x="0" y="8"/>
                  </a:cxn>
                </a:cxnLst>
                <a:rect l="0" t="0" r="r" b="b"/>
                <a:pathLst>
                  <a:path w="104" h="50">
                    <a:moveTo>
                      <a:pt x="0" y="8"/>
                    </a:moveTo>
                    <a:lnTo>
                      <a:pt x="2" y="8"/>
                    </a:lnTo>
                    <a:lnTo>
                      <a:pt x="7" y="6"/>
                    </a:lnTo>
                    <a:lnTo>
                      <a:pt x="15" y="4"/>
                    </a:lnTo>
                    <a:lnTo>
                      <a:pt x="25" y="2"/>
                    </a:lnTo>
                    <a:lnTo>
                      <a:pt x="35" y="0"/>
                    </a:lnTo>
                    <a:lnTo>
                      <a:pt x="46" y="0"/>
                    </a:lnTo>
                    <a:lnTo>
                      <a:pt x="55" y="0"/>
                    </a:lnTo>
                    <a:lnTo>
                      <a:pt x="62" y="1"/>
                    </a:lnTo>
                    <a:lnTo>
                      <a:pt x="71" y="2"/>
                    </a:lnTo>
                    <a:lnTo>
                      <a:pt x="73" y="2"/>
                    </a:lnTo>
                    <a:lnTo>
                      <a:pt x="77" y="2"/>
                    </a:lnTo>
                    <a:lnTo>
                      <a:pt x="82" y="2"/>
                    </a:lnTo>
                    <a:lnTo>
                      <a:pt x="88" y="4"/>
                    </a:lnTo>
                    <a:lnTo>
                      <a:pt x="104" y="19"/>
                    </a:lnTo>
                    <a:lnTo>
                      <a:pt x="103" y="21"/>
                    </a:lnTo>
                    <a:lnTo>
                      <a:pt x="102" y="25"/>
                    </a:lnTo>
                    <a:lnTo>
                      <a:pt x="98" y="30"/>
                    </a:lnTo>
                    <a:lnTo>
                      <a:pt x="93" y="36"/>
                    </a:lnTo>
                    <a:lnTo>
                      <a:pt x="86" y="42"/>
                    </a:lnTo>
                    <a:lnTo>
                      <a:pt x="76" y="47"/>
                    </a:lnTo>
                    <a:lnTo>
                      <a:pt x="64" y="50"/>
                    </a:lnTo>
                    <a:lnTo>
                      <a:pt x="48" y="50"/>
                    </a:lnTo>
                    <a:lnTo>
                      <a:pt x="47" y="50"/>
                    </a:lnTo>
                    <a:lnTo>
                      <a:pt x="42" y="49"/>
                    </a:lnTo>
                    <a:lnTo>
                      <a:pt x="36" y="47"/>
                    </a:lnTo>
                    <a:lnTo>
                      <a:pt x="28" y="44"/>
                    </a:lnTo>
                    <a:lnTo>
                      <a:pt x="20" y="39"/>
                    </a:lnTo>
                    <a:lnTo>
                      <a:pt x="11" y="31"/>
                    </a:lnTo>
                    <a:lnTo>
                      <a:pt x="4" y="21"/>
                    </a:lnTo>
                    <a:lnTo>
                      <a:pt x="0" y="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9" name="Freeform 284"/>
              <p:cNvSpPr>
                <a:spLocks/>
              </p:cNvSpPr>
              <p:nvPr/>
            </p:nvSpPr>
            <p:spPr bwMode="auto">
              <a:xfrm>
                <a:off x="4248" y="1614"/>
                <a:ext cx="178" cy="380"/>
              </a:xfrm>
              <a:custGeom>
                <a:avLst/>
                <a:gdLst/>
                <a:ahLst/>
                <a:cxnLst>
                  <a:cxn ang="0">
                    <a:pos x="155" y="0"/>
                  </a:cxn>
                  <a:cxn ang="0">
                    <a:pos x="0" y="374"/>
                  </a:cxn>
                  <a:cxn ang="0">
                    <a:pos x="19" y="380"/>
                  </a:cxn>
                  <a:cxn ang="0">
                    <a:pos x="178" y="12"/>
                  </a:cxn>
                  <a:cxn ang="0">
                    <a:pos x="155" y="0"/>
                  </a:cxn>
                </a:cxnLst>
                <a:rect l="0" t="0" r="r" b="b"/>
                <a:pathLst>
                  <a:path w="178" h="380">
                    <a:moveTo>
                      <a:pt x="155" y="0"/>
                    </a:moveTo>
                    <a:lnTo>
                      <a:pt x="0" y="374"/>
                    </a:lnTo>
                    <a:lnTo>
                      <a:pt x="19" y="380"/>
                    </a:lnTo>
                    <a:lnTo>
                      <a:pt x="178" y="12"/>
                    </a:lnTo>
                    <a:lnTo>
                      <a:pt x="15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0" name="Freeform 285"/>
              <p:cNvSpPr>
                <a:spLocks/>
              </p:cNvSpPr>
              <p:nvPr/>
            </p:nvSpPr>
            <p:spPr bwMode="auto">
              <a:xfrm>
                <a:off x="4234" y="1979"/>
                <a:ext cx="47" cy="21"/>
              </a:xfrm>
              <a:custGeom>
                <a:avLst/>
                <a:gdLst/>
                <a:ahLst/>
                <a:cxnLst>
                  <a:cxn ang="0">
                    <a:pos x="22" y="20"/>
                  </a:cxn>
                  <a:cxn ang="0">
                    <a:pos x="26" y="20"/>
                  </a:cxn>
                  <a:cxn ang="0">
                    <a:pos x="31" y="21"/>
                  </a:cxn>
                  <a:cxn ang="0">
                    <a:pos x="35" y="21"/>
                  </a:cxn>
                  <a:cxn ang="0">
                    <a:pos x="39" y="20"/>
                  </a:cxn>
                  <a:cxn ang="0">
                    <a:pos x="42" y="20"/>
                  </a:cxn>
                  <a:cxn ang="0">
                    <a:pos x="44" y="18"/>
                  </a:cxn>
                  <a:cxn ang="0">
                    <a:pos x="46" y="17"/>
                  </a:cxn>
                  <a:cxn ang="0">
                    <a:pos x="47" y="15"/>
                  </a:cxn>
                  <a:cxn ang="0">
                    <a:pos x="47" y="13"/>
                  </a:cxn>
                  <a:cxn ang="0">
                    <a:pos x="46" y="11"/>
                  </a:cxn>
                  <a:cxn ang="0">
                    <a:pos x="44" y="9"/>
                  </a:cxn>
                  <a:cxn ang="0">
                    <a:pos x="42" y="7"/>
                  </a:cxn>
                  <a:cxn ang="0">
                    <a:pos x="38" y="5"/>
                  </a:cxn>
                  <a:cxn ang="0">
                    <a:pos x="34" y="3"/>
                  </a:cxn>
                  <a:cxn ang="0">
                    <a:pos x="30" y="2"/>
                  </a:cxn>
                  <a:cxn ang="0">
                    <a:pos x="26" y="1"/>
                  </a:cxn>
                  <a:cxn ang="0">
                    <a:pos x="21" y="0"/>
                  </a:cxn>
                  <a:cxn ang="0">
                    <a:pos x="16" y="0"/>
                  </a:cxn>
                  <a:cxn ang="0">
                    <a:pos x="12" y="0"/>
                  </a:cxn>
                  <a:cxn ang="0">
                    <a:pos x="8" y="0"/>
                  </a:cxn>
                  <a:cxn ang="0">
                    <a:pos x="5" y="1"/>
                  </a:cxn>
                  <a:cxn ang="0">
                    <a:pos x="3" y="2"/>
                  </a:cxn>
                  <a:cxn ang="0">
                    <a:pos x="1" y="4"/>
                  </a:cxn>
                  <a:cxn ang="0">
                    <a:pos x="0" y="6"/>
                  </a:cxn>
                  <a:cxn ang="0">
                    <a:pos x="0" y="7"/>
                  </a:cxn>
                  <a:cxn ang="0">
                    <a:pos x="1" y="9"/>
                  </a:cxn>
                  <a:cxn ang="0">
                    <a:pos x="3" y="12"/>
                  </a:cxn>
                  <a:cxn ang="0">
                    <a:pos x="5" y="13"/>
                  </a:cxn>
                  <a:cxn ang="0">
                    <a:pos x="8" y="16"/>
                  </a:cxn>
                  <a:cxn ang="0">
                    <a:pos x="12" y="17"/>
                  </a:cxn>
                  <a:cxn ang="0">
                    <a:pos x="17" y="19"/>
                  </a:cxn>
                  <a:cxn ang="0">
                    <a:pos x="22" y="20"/>
                  </a:cxn>
                </a:cxnLst>
                <a:rect l="0" t="0" r="r" b="b"/>
                <a:pathLst>
                  <a:path w="47" h="21">
                    <a:moveTo>
                      <a:pt x="22" y="20"/>
                    </a:moveTo>
                    <a:lnTo>
                      <a:pt x="26" y="20"/>
                    </a:lnTo>
                    <a:lnTo>
                      <a:pt x="31" y="21"/>
                    </a:lnTo>
                    <a:lnTo>
                      <a:pt x="35" y="21"/>
                    </a:lnTo>
                    <a:lnTo>
                      <a:pt x="39" y="20"/>
                    </a:lnTo>
                    <a:lnTo>
                      <a:pt x="42" y="20"/>
                    </a:lnTo>
                    <a:lnTo>
                      <a:pt x="44" y="18"/>
                    </a:lnTo>
                    <a:lnTo>
                      <a:pt x="46" y="17"/>
                    </a:lnTo>
                    <a:lnTo>
                      <a:pt x="47" y="15"/>
                    </a:lnTo>
                    <a:lnTo>
                      <a:pt x="47" y="13"/>
                    </a:lnTo>
                    <a:lnTo>
                      <a:pt x="46" y="11"/>
                    </a:lnTo>
                    <a:lnTo>
                      <a:pt x="44" y="9"/>
                    </a:lnTo>
                    <a:lnTo>
                      <a:pt x="42" y="7"/>
                    </a:lnTo>
                    <a:lnTo>
                      <a:pt x="38" y="5"/>
                    </a:lnTo>
                    <a:lnTo>
                      <a:pt x="34" y="3"/>
                    </a:lnTo>
                    <a:lnTo>
                      <a:pt x="30" y="2"/>
                    </a:lnTo>
                    <a:lnTo>
                      <a:pt x="26" y="1"/>
                    </a:lnTo>
                    <a:lnTo>
                      <a:pt x="21" y="0"/>
                    </a:lnTo>
                    <a:lnTo>
                      <a:pt x="16" y="0"/>
                    </a:lnTo>
                    <a:lnTo>
                      <a:pt x="12" y="0"/>
                    </a:lnTo>
                    <a:lnTo>
                      <a:pt x="8" y="0"/>
                    </a:lnTo>
                    <a:lnTo>
                      <a:pt x="5" y="1"/>
                    </a:lnTo>
                    <a:lnTo>
                      <a:pt x="3" y="2"/>
                    </a:lnTo>
                    <a:lnTo>
                      <a:pt x="1" y="4"/>
                    </a:lnTo>
                    <a:lnTo>
                      <a:pt x="0" y="6"/>
                    </a:lnTo>
                    <a:lnTo>
                      <a:pt x="0" y="7"/>
                    </a:lnTo>
                    <a:lnTo>
                      <a:pt x="1" y="9"/>
                    </a:lnTo>
                    <a:lnTo>
                      <a:pt x="3" y="12"/>
                    </a:lnTo>
                    <a:lnTo>
                      <a:pt x="5" y="13"/>
                    </a:lnTo>
                    <a:lnTo>
                      <a:pt x="8" y="16"/>
                    </a:lnTo>
                    <a:lnTo>
                      <a:pt x="12" y="17"/>
                    </a:lnTo>
                    <a:lnTo>
                      <a:pt x="17" y="19"/>
                    </a:lnTo>
                    <a:lnTo>
                      <a:pt x="22" y="2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1" name="Freeform 286"/>
              <p:cNvSpPr>
                <a:spLocks/>
              </p:cNvSpPr>
              <p:nvPr/>
            </p:nvSpPr>
            <p:spPr bwMode="auto">
              <a:xfrm>
                <a:off x="4260" y="1631"/>
                <a:ext cx="153" cy="349"/>
              </a:xfrm>
              <a:custGeom>
                <a:avLst/>
                <a:gdLst/>
                <a:ahLst/>
                <a:cxnLst>
                  <a:cxn ang="0">
                    <a:pos x="146" y="0"/>
                  </a:cxn>
                  <a:cxn ang="0">
                    <a:pos x="0" y="349"/>
                  </a:cxn>
                  <a:cxn ang="0">
                    <a:pos x="153" y="4"/>
                  </a:cxn>
                  <a:cxn ang="0">
                    <a:pos x="146" y="0"/>
                  </a:cxn>
                </a:cxnLst>
                <a:rect l="0" t="0" r="r" b="b"/>
                <a:pathLst>
                  <a:path w="153" h="349">
                    <a:moveTo>
                      <a:pt x="146" y="0"/>
                    </a:moveTo>
                    <a:lnTo>
                      <a:pt x="0" y="349"/>
                    </a:lnTo>
                    <a:lnTo>
                      <a:pt x="153" y="4"/>
                    </a:lnTo>
                    <a:lnTo>
                      <a:pt x="146" y="0"/>
                    </a:lnTo>
                    <a:close/>
                  </a:path>
                </a:pathLst>
              </a:custGeom>
              <a:solidFill>
                <a:srgbClr val="51597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2" name="Freeform 287"/>
              <p:cNvSpPr>
                <a:spLocks/>
              </p:cNvSpPr>
              <p:nvPr/>
            </p:nvSpPr>
            <p:spPr bwMode="auto">
              <a:xfrm>
                <a:off x="4512" y="1196"/>
                <a:ext cx="20" cy="11"/>
              </a:xfrm>
              <a:custGeom>
                <a:avLst/>
                <a:gdLst/>
                <a:ahLst/>
                <a:cxnLst>
                  <a:cxn ang="0">
                    <a:pos x="20" y="5"/>
                  </a:cxn>
                  <a:cxn ang="0">
                    <a:pos x="19" y="8"/>
                  </a:cxn>
                  <a:cxn ang="0">
                    <a:pos x="17" y="10"/>
                  </a:cxn>
                  <a:cxn ang="0">
                    <a:pos x="13" y="11"/>
                  </a:cxn>
                  <a:cxn ang="0">
                    <a:pos x="10" y="11"/>
                  </a:cxn>
                  <a:cxn ang="0">
                    <a:pos x="6" y="11"/>
                  </a:cxn>
                  <a:cxn ang="0">
                    <a:pos x="3" y="10"/>
                  </a:cxn>
                  <a:cxn ang="0">
                    <a:pos x="1" y="8"/>
                  </a:cxn>
                  <a:cxn ang="0">
                    <a:pos x="0" y="5"/>
                  </a:cxn>
                  <a:cxn ang="0">
                    <a:pos x="1" y="3"/>
                  </a:cxn>
                  <a:cxn ang="0">
                    <a:pos x="3" y="2"/>
                  </a:cxn>
                  <a:cxn ang="0">
                    <a:pos x="6" y="0"/>
                  </a:cxn>
                  <a:cxn ang="0">
                    <a:pos x="10" y="0"/>
                  </a:cxn>
                  <a:cxn ang="0">
                    <a:pos x="13" y="0"/>
                  </a:cxn>
                  <a:cxn ang="0">
                    <a:pos x="17" y="2"/>
                  </a:cxn>
                  <a:cxn ang="0">
                    <a:pos x="19" y="3"/>
                  </a:cxn>
                  <a:cxn ang="0">
                    <a:pos x="20" y="5"/>
                  </a:cxn>
                </a:cxnLst>
                <a:rect l="0" t="0" r="r" b="b"/>
                <a:pathLst>
                  <a:path w="20" h="11">
                    <a:moveTo>
                      <a:pt x="20" y="5"/>
                    </a:moveTo>
                    <a:lnTo>
                      <a:pt x="19" y="8"/>
                    </a:lnTo>
                    <a:lnTo>
                      <a:pt x="17" y="10"/>
                    </a:lnTo>
                    <a:lnTo>
                      <a:pt x="13" y="11"/>
                    </a:lnTo>
                    <a:lnTo>
                      <a:pt x="10" y="11"/>
                    </a:lnTo>
                    <a:lnTo>
                      <a:pt x="6" y="11"/>
                    </a:lnTo>
                    <a:lnTo>
                      <a:pt x="3" y="10"/>
                    </a:lnTo>
                    <a:lnTo>
                      <a:pt x="1" y="8"/>
                    </a:lnTo>
                    <a:lnTo>
                      <a:pt x="0" y="5"/>
                    </a:lnTo>
                    <a:lnTo>
                      <a:pt x="1" y="3"/>
                    </a:lnTo>
                    <a:lnTo>
                      <a:pt x="3" y="2"/>
                    </a:lnTo>
                    <a:lnTo>
                      <a:pt x="6" y="0"/>
                    </a:lnTo>
                    <a:lnTo>
                      <a:pt x="10" y="0"/>
                    </a:lnTo>
                    <a:lnTo>
                      <a:pt x="13" y="0"/>
                    </a:lnTo>
                    <a:lnTo>
                      <a:pt x="17" y="2"/>
                    </a:lnTo>
                    <a:lnTo>
                      <a:pt x="19" y="3"/>
                    </a:lnTo>
                    <a:lnTo>
                      <a:pt x="20" y="5"/>
                    </a:lnTo>
                    <a:close/>
                  </a:path>
                </a:pathLst>
              </a:custGeom>
              <a:solidFill>
                <a:srgbClr val="F9ADEA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3" name="Freeform 288"/>
              <p:cNvSpPr>
                <a:spLocks/>
              </p:cNvSpPr>
              <p:nvPr/>
            </p:nvSpPr>
            <p:spPr bwMode="auto">
              <a:xfrm>
                <a:off x="4425" y="1497"/>
                <a:ext cx="23" cy="4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3" y="43"/>
                  </a:cxn>
                  <a:cxn ang="0">
                    <a:pos x="6" y="47"/>
                  </a:cxn>
                  <a:cxn ang="0">
                    <a:pos x="0" y="0"/>
                  </a:cxn>
                </a:cxnLst>
                <a:rect l="0" t="0" r="r" b="b"/>
                <a:pathLst>
                  <a:path w="23" h="47">
                    <a:moveTo>
                      <a:pt x="0" y="0"/>
                    </a:moveTo>
                    <a:lnTo>
                      <a:pt x="23" y="43"/>
                    </a:lnTo>
                    <a:lnTo>
                      <a:pt x="6" y="4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1635C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4" name="Freeform 289"/>
              <p:cNvSpPr>
                <a:spLocks/>
              </p:cNvSpPr>
              <p:nvPr/>
            </p:nvSpPr>
            <p:spPr bwMode="auto">
              <a:xfrm>
                <a:off x="4578" y="1037"/>
                <a:ext cx="168" cy="92"/>
              </a:xfrm>
              <a:custGeom>
                <a:avLst/>
                <a:gdLst/>
                <a:ahLst/>
                <a:cxnLst>
                  <a:cxn ang="0">
                    <a:pos x="95" y="87"/>
                  </a:cxn>
                  <a:cxn ang="0">
                    <a:pos x="88" y="87"/>
                  </a:cxn>
                  <a:cxn ang="0">
                    <a:pos x="80" y="86"/>
                  </a:cxn>
                  <a:cxn ang="0">
                    <a:pos x="58" y="83"/>
                  </a:cxn>
                  <a:cxn ang="0">
                    <a:pos x="36" y="78"/>
                  </a:cxn>
                  <a:cxn ang="0">
                    <a:pos x="19" y="71"/>
                  </a:cxn>
                  <a:cxn ang="0">
                    <a:pos x="8" y="59"/>
                  </a:cxn>
                  <a:cxn ang="0">
                    <a:pos x="5" y="45"/>
                  </a:cxn>
                  <a:cxn ang="0">
                    <a:pos x="7" y="29"/>
                  </a:cxn>
                  <a:cxn ang="0">
                    <a:pos x="14" y="17"/>
                  </a:cxn>
                  <a:cxn ang="0">
                    <a:pos x="30" y="9"/>
                  </a:cxn>
                  <a:cxn ang="0">
                    <a:pos x="50" y="6"/>
                  </a:cxn>
                  <a:cxn ang="0">
                    <a:pos x="73" y="6"/>
                  </a:cxn>
                  <a:cxn ang="0">
                    <a:pos x="94" y="7"/>
                  </a:cxn>
                  <a:cxn ang="0">
                    <a:pos x="115" y="10"/>
                  </a:cxn>
                  <a:cxn ang="0">
                    <a:pos x="135" y="15"/>
                  </a:cxn>
                  <a:cxn ang="0">
                    <a:pos x="152" y="24"/>
                  </a:cxn>
                  <a:cxn ang="0">
                    <a:pos x="162" y="38"/>
                  </a:cxn>
                  <a:cxn ang="0">
                    <a:pos x="162" y="52"/>
                  </a:cxn>
                  <a:cxn ang="0">
                    <a:pos x="160" y="62"/>
                  </a:cxn>
                  <a:cxn ang="0">
                    <a:pos x="153" y="75"/>
                  </a:cxn>
                  <a:cxn ang="0">
                    <a:pos x="134" y="84"/>
                  </a:cxn>
                  <a:cxn ang="0">
                    <a:pos x="123" y="86"/>
                  </a:cxn>
                  <a:cxn ang="0">
                    <a:pos x="110" y="87"/>
                  </a:cxn>
                  <a:cxn ang="0">
                    <a:pos x="102" y="92"/>
                  </a:cxn>
                  <a:cxn ang="0">
                    <a:pos x="115" y="91"/>
                  </a:cxn>
                  <a:cxn ang="0">
                    <a:pos x="128" y="90"/>
                  </a:cxn>
                  <a:cxn ang="0">
                    <a:pos x="144" y="86"/>
                  </a:cxn>
                  <a:cxn ang="0">
                    <a:pos x="161" y="73"/>
                  </a:cxn>
                  <a:cxn ang="0">
                    <a:pos x="167" y="58"/>
                  </a:cxn>
                  <a:cxn ang="0">
                    <a:pos x="168" y="48"/>
                  </a:cxn>
                  <a:cxn ang="0">
                    <a:pos x="164" y="31"/>
                  </a:cxn>
                  <a:cxn ang="0">
                    <a:pos x="150" y="17"/>
                  </a:cxn>
                  <a:cxn ang="0">
                    <a:pos x="131" y="8"/>
                  </a:cxn>
                  <a:cxn ang="0">
                    <a:pos x="110" y="3"/>
                  </a:cxn>
                  <a:cxn ang="0">
                    <a:pos x="88" y="1"/>
                  </a:cxn>
                  <a:cxn ang="0">
                    <a:pos x="65" y="0"/>
                  </a:cxn>
                  <a:cxn ang="0">
                    <a:pos x="41" y="2"/>
                  </a:cxn>
                  <a:cxn ang="0">
                    <a:pos x="21" y="7"/>
                  </a:cxn>
                  <a:cxn ang="0">
                    <a:pos x="6" y="19"/>
                  </a:cxn>
                  <a:cxn ang="0">
                    <a:pos x="0" y="34"/>
                  </a:cxn>
                  <a:cxn ang="0">
                    <a:pos x="0" y="50"/>
                  </a:cxn>
                  <a:cxn ang="0">
                    <a:pos x="6" y="65"/>
                  </a:cxn>
                  <a:cxn ang="0">
                    <a:pos x="23" y="78"/>
                  </a:cxn>
                  <a:cxn ang="0">
                    <a:pos x="42" y="84"/>
                  </a:cxn>
                  <a:cxn ang="0">
                    <a:pos x="65" y="89"/>
                  </a:cxn>
                  <a:cxn ang="0">
                    <a:pos x="82" y="91"/>
                  </a:cxn>
                  <a:cxn ang="0">
                    <a:pos x="91" y="92"/>
                  </a:cxn>
                  <a:cxn ang="0">
                    <a:pos x="99" y="92"/>
                  </a:cxn>
                </a:cxnLst>
                <a:rect l="0" t="0" r="r" b="b"/>
                <a:pathLst>
                  <a:path w="168" h="92">
                    <a:moveTo>
                      <a:pt x="101" y="87"/>
                    </a:moveTo>
                    <a:lnTo>
                      <a:pt x="98" y="87"/>
                    </a:lnTo>
                    <a:lnTo>
                      <a:pt x="95" y="87"/>
                    </a:lnTo>
                    <a:lnTo>
                      <a:pt x="93" y="87"/>
                    </a:lnTo>
                    <a:lnTo>
                      <a:pt x="90" y="87"/>
                    </a:lnTo>
                    <a:lnTo>
                      <a:pt x="88" y="87"/>
                    </a:lnTo>
                    <a:lnTo>
                      <a:pt x="85" y="87"/>
                    </a:lnTo>
                    <a:lnTo>
                      <a:pt x="82" y="86"/>
                    </a:lnTo>
                    <a:lnTo>
                      <a:pt x="80" y="86"/>
                    </a:lnTo>
                    <a:lnTo>
                      <a:pt x="73" y="86"/>
                    </a:lnTo>
                    <a:lnTo>
                      <a:pt x="66" y="84"/>
                    </a:lnTo>
                    <a:lnTo>
                      <a:pt x="58" y="83"/>
                    </a:lnTo>
                    <a:lnTo>
                      <a:pt x="51" y="82"/>
                    </a:lnTo>
                    <a:lnTo>
                      <a:pt x="43" y="80"/>
                    </a:lnTo>
                    <a:lnTo>
                      <a:pt x="36" y="78"/>
                    </a:lnTo>
                    <a:lnTo>
                      <a:pt x="30" y="76"/>
                    </a:lnTo>
                    <a:lnTo>
                      <a:pt x="25" y="74"/>
                    </a:lnTo>
                    <a:lnTo>
                      <a:pt x="19" y="71"/>
                    </a:lnTo>
                    <a:lnTo>
                      <a:pt x="14" y="67"/>
                    </a:lnTo>
                    <a:lnTo>
                      <a:pt x="10" y="63"/>
                    </a:lnTo>
                    <a:lnTo>
                      <a:pt x="8" y="59"/>
                    </a:lnTo>
                    <a:lnTo>
                      <a:pt x="6" y="54"/>
                    </a:lnTo>
                    <a:lnTo>
                      <a:pt x="6" y="50"/>
                    </a:lnTo>
                    <a:lnTo>
                      <a:pt x="5" y="45"/>
                    </a:lnTo>
                    <a:lnTo>
                      <a:pt x="6" y="40"/>
                    </a:lnTo>
                    <a:lnTo>
                      <a:pt x="6" y="34"/>
                    </a:lnTo>
                    <a:lnTo>
                      <a:pt x="7" y="29"/>
                    </a:lnTo>
                    <a:lnTo>
                      <a:pt x="9" y="25"/>
                    </a:lnTo>
                    <a:lnTo>
                      <a:pt x="11" y="21"/>
                    </a:lnTo>
                    <a:lnTo>
                      <a:pt x="14" y="17"/>
                    </a:lnTo>
                    <a:lnTo>
                      <a:pt x="19" y="14"/>
                    </a:lnTo>
                    <a:lnTo>
                      <a:pt x="24" y="11"/>
                    </a:lnTo>
                    <a:lnTo>
                      <a:pt x="30" y="9"/>
                    </a:lnTo>
                    <a:lnTo>
                      <a:pt x="36" y="8"/>
                    </a:lnTo>
                    <a:lnTo>
                      <a:pt x="43" y="7"/>
                    </a:lnTo>
                    <a:lnTo>
                      <a:pt x="50" y="6"/>
                    </a:lnTo>
                    <a:lnTo>
                      <a:pt x="58" y="6"/>
                    </a:lnTo>
                    <a:lnTo>
                      <a:pt x="65" y="5"/>
                    </a:lnTo>
                    <a:lnTo>
                      <a:pt x="73" y="6"/>
                    </a:lnTo>
                    <a:lnTo>
                      <a:pt x="81" y="6"/>
                    </a:lnTo>
                    <a:lnTo>
                      <a:pt x="88" y="6"/>
                    </a:lnTo>
                    <a:lnTo>
                      <a:pt x="94" y="7"/>
                    </a:lnTo>
                    <a:lnTo>
                      <a:pt x="101" y="8"/>
                    </a:lnTo>
                    <a:lnTo>
                      <a:pt x="108" y="9"/>
                    </a:lnTo>
                    <a:lnTo>
                      <a:pt x="115" y="10"/>
                    </a:lnTo>
                    <a:lnTo>
                      <a:pt x="122" y="12"/>
                    </a:lnTo>
                    <a:lnTo>
                      <a:pt x="129" y="13"/>
                    </a:lnTo>
                    <a:lnTo>
                      <a:pt x="135" y="15"/>
                    </a:lnTo>
                    <a:lnTo>
                      <a:pt x="140" y="17"/>
                    </a:lnTo>
                    <a:lnTo>
                      <a:pt x="147" y="20"/>
                    </a:lnTo>
                    <a:lnTo>
                      <a:pt x="152" y="24"/>
                    </a:lnTo>
                    <a:lnTo>
                      <a:pt x="157" y="29"/>
                    </a:lnTo>
                    <a:lnTo>
                      <a:pt x="160" y="33"/>
                    </a:lnTo>
                    <a:lnTo>
                      <a:pt x="162" y="38"/>
                    </a:lnTo>
                    <a:lnTo>
                      <a:pt x="162" y="43"/>
                    </a:lnTo>
                    <a:lnTo>
                      <a:pt x="162" y="47"/>
                    </a:lnTo>
                    <a:lnTo>
                      <a:pt x="162" y="52"/>
                    </a:lnTo>
                    <a:lnTo>
                      <a:pt x="162" y="52"/>
                    </a:lnTo>
                    <a:lnTo>
                      <a:pt x="162" y="57"/>
                    </a:lnTo>
                    <a:lnTo>
                      <a:pt x="160" y="62"/>
                    </a:lnTo>
                    <a:lnTo>
                      <a:pt x="159" y="66"/>
                    </a:lnTo>
                    <a:lnTo>
                      <a:pt x="156" y="71"/>
                    </a:lnTo>
                    <a:lnTo>
                      <a:pt x="153" y="75"/>
                    </a:lnTo>
                    <a:lnTo>
                      <a:pt x="148" y="78"/>
                    </a:lnTo>
                    <a:lnTo>
                      <a:pt x="142" y="81"/>
                    </a:lnTo>
                    <a:lnTo>
                      <a:pt x="134" y="84"/>
                    </a:lnTo>
                    <a:lnTo>
                      <a:pt x="130" y="84"/>
                    </a:lnTo>
                    <a:lnTo>
                      <a:pt x="127" y="85"/>
                    </a:lnTo>
                    <a:lnTo>
                      <a:pt x="123" y="86"/>
                    </a:lnTo>
                    <a:lnTo>
                      <a:pt x="119" y="86"/>
                    </a:lnTo>
                    <a:lnTo>
                      <a:pt x="115" y="86"/>
                    </a:lnTo>
                    <a:lnTo>
                      <a:pt x="110" y="87"/>
                    </a:lnTo>
                    <a:lnTo>
                      <a:pt x="106" y="87"/>
                    </a:lnTo>
                    <a:lnTo>
                      <a:pt x="101" y="87"/>
                    </a:lnTo>
                    <a:lnTo>
                      <a:pt x="102" y="92"/>
                    </a:lnTo>
                    <a:lnTo>
                      <a:pt x="106" y="92"/>
                    </a:lnTo>
                    <a:lnTo>
                      <a:pt x="111" y="92"/>
                    </a:lnTo>
                    <a:lnTo>
                      <a:pt x="115" y="91"/>
                    </a:lnTo>
                    <a:lnTo>
                      <a:pt x="120" y="91"/>
                    </a:lnTo>
                    <a:lnTo>
                      <a:pt x="124" y="90"/>
                    </a:lnTo>
                    <a:lnTo>
                      <a:pt x="128" y="90"/>
                    </a:lnTo>
                    <a:lnTo>
                      <a:pt x="132" y="89"/>
                    </a:lnTo>
                    <a:lnTo>
                      <a:pt x="135" y="89"/>
                    </a:lnTo>
                    <a:lnTo>
                      <a:pt x="144" y="86"/>
                    </a:lnTo>
                    <a:lnTo>
                      <a:pt x="151" y="82"/>
                    </a:lnTo>
                    <a:lnTo>
                      <a:pt x="156" y="78"/>
                    </a:lnTo>
                    <a:lnTo>
                      <a:pt x="161" y="73"/>
                    </a:lnTo>
                    <a:lnTo>
                      <a:pt x="164" y="68"/>
                    </a:lnTo>
                    <a:lnTo>
                      <a:pt x="166" y="63"/>
                    </a:lnTo>
                    <a:lnTo>
                      <a:pt x="167" y="58"/>
                    </a:lnTo>
                    <a:lnTo>
                      <a:pt x="168" y="53"/>
                    </a:lnTo>
                    <a:lnTo>
                      <a:pt x="168" y="53"/>
                    </a:lnTo>
                    <a:lnTo>
                      <a:pt x="168" y="48"/>
                    </a:lnTo>
                    <a:lnTo>
                      <a:pt x="168" y="42"/>
                    </a:lnTo>
                    <a:lnTo>
                      <a:pt x="167" y="37"/>
                    </a:lnTo>
                    <a:lnTo>
                      <a:pt x="164" y="31"/>
                    </a:lnTo>
                    <a:lnTo>
                      <a:pt x="162" y="26"/>
                    </a:lnTo>
                    <a:lnTo>
                      <a:pt x="156" y="21"/>
                    </a:lnTo>
                    <a:lnTo>
                      <a:pt x="150" y="17"/>
                    </a:lnTo>
                    <a:lnTo>
                      <a:pt x="142" y="12"/>
                    </a:lnTo>
                    <a:lnTo>
                      <a:pt x="137" y="10"/>
                    </a:lnTo>
                    <a:lnTo>
                      <a:pt x="131" y="8"/>
                    </a:lnTo>
                    <a:lnTo>
                      <a:pt x="124" y="7"/>
                    </a:lnTo>
                    <a:lnTo>
                      <a:pt x="117" y="5"/>
                    </a:lnTo>
                    <a:lnTo>
                      <a:pt x="110" y="3"/>
                    </a:lnTo>
                    <a:lnTo>
                      <a:pt x="102" y="2"/>
                    </a:lnTo>
                    <a:lnTo>
                      <a:pt x="95" y="1"/>
                    </a:lnTo>
                    <a:lnTo>
                      <a:pt x="88" y="1"/>
                    </a:lnTo>
                    <a:lnTo>
                      <a:pt x="81" y="0"/>
                    </a:lnTo>
                    <a:lnTo>
                      <a:pt x="73" y="0"/>
                    </a:lnTo>
                    <a:lnTo>
                      <a:pt x="65" y="0"/>
                    </a:lnTo>
                    <a:lnTo>
                      <a:pt x="57" y="0"/>
                    </a:lnTo>
                    <a:lnTo>
                      <a:pt x="49" y="1"/>
                    </a:lnTo>
                    <a:lnTo>
                      <a:pt x="41" y="2"/>
                    </a:lnTo>
                    <a:lnTo>
                      <a:pt x="35" y="3"/>
                    </a:lnTo>
                    <a:lnTo>
                      <a:pt x="29" y="4"/>
                    </a:lnTo>
                    <a:lnTo>
                      <a:pt x="21" y="7"/>
                    </a:lnTo>
                    <a:lnTo>
                      <a:pt x="15" y="10"/>
                    </a:lnTo>
                    <a:lnTo>
                      <a:pt x="10" y="14"/>
                    </a:lnTo>
                    <a:lnTo>
                      <a:pt x="6" y="19"/>
                    </a:lnTo>
                    <a:lnTo>
                      <a:pt x="4" y="23"/>
                    </a:lnTo>
                    <a:lnTo>
                      <a:pt x="2" y="29"/>
                    </a:lnTo>
                    <a:lnTo>
                      <a:pt x="0" y="34"/>
                    </a:lnTo>
                    <a:lnTo>
                      <a:pt x="0" y="39"/>
                    </a:lnTo>
                    <a:lnTo>
                      <a:pt x="0" y="44"/>
                    </a:lnTo>
                    <a:lnTo>
                      <a:pt x="0" y="50"/>
                    </a:lnTo>
                    <a:lnTo>
                      <a:pt x="0" y="55"/>
                    </a:lnTo>
                    <a:lnTo>
                      <a:pt x="3" y="60"/>
                    </a:lnTo>
                    <a:lnTo>
                      <a:pt x="6" y="65"/>
                    </a:lnTo>
                    <a:lnTo>
                      <a:pt x="10" y="70"/>
                    </a:lnTo>
                    <a:lnTo>
                      <a:pt x="15" y="75"/>
                    </a:lnTo>
                    <a:lnTo>
                      <a:pt x="23" y="78"/>
                    </a:lnTo>
                    <a:lnTo>
                      <a:pt x="28" y="81"/>
                    </a:lnTo>
                    <a:lnTo>
                      <a:pt x="35" y="83"/>
                    </a:lnTo>
                    <a:lnTo>
                      <a:pt x="42" y="84"/>
                    </a:lnTo>
                    <a:lnTo>
                      <a:pt x="50" y="86"/>
                    </a:lnTo>
                    <a:lnTo>
                      <a:pt x="57" y="88"/>
                    </a:lnTo>
                    <a:lnTo>
                      <a:pt x="65" y="89"/>
                    </a:lnTo>
                    <a:lnTo>
                      <a:pt x="73" y="90"/>
                    </a:lnTo>
                    <a:lnTo>
                      <a:pt x="80" y="91"/>
                    </a:lnTo>
                    <a:lnTo>
                      <a:pt x="82" y="91"/>
                    </a:lnTo>
                    <a:lnTo>
                      <a:pt x="85" y="92"/>
                    </a:lnTo>
                    <a:lnTo>
                      <a:pt x="88" y="92"/>
                    </a:lnTo>
                    <a:lnTo>
                      <a:pt x="91" y="92"/>
                    </a:lnTo>
                    <a:lnTo>
                      <a:pt x="93" y="92"/>
                    </a:lnTo>
                    <a:lnTo>
                      <a:pt x="96" y="92"/>
                    </a:lnTo>
                    <a:lnTo>
                      <a:pt x="99" y="92"/>
                    </a:lnTo>
                    <a:lnTo>
                      <a:pt x="102" y="92"/>
                    </a:lnTo>
                    <a:lnTo>
                      <a:pt x="101" y="8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5" name="Freeform 290"/>
              <p:cNvSpPr>
                <a:spLocks noEditPoints="1"/>
              </p:cNvSpPr>
              <p:nvPr/>
            </p:nvSpPr>
            <p:spPr bwMode="auto">
              <a:xfrm>
                <a:off x="4360" y="1012"/>
                <a:ext cx="168" cy="95"/>
              </a:xfrm>
              <a:custGeom>
                <a:avLst/>
                <a:gdLst/>
                <a:ahLst/>
                <a:cxnLst>
                  <a:cxn ang="0">
                    <a:pos x="118" y="95"/>
                  </a:cxn>
                  <a:cxn ang="0">
                    <a:pos x="125" y="95"/>
                  </a:cxn>
                  <a:cxn ang="0">
                    <a:pos x="132" y="94"/>
                  </a:cxn>
                  <a:cxn ang="0">
                    <a:pos x="154" y="85"/>
                  </a:cxn>
                  <a:cxn ang="0">
                    <a:pos x="164" y="71"/>
                  </a:cxn>
                  <a:cxn ang="0">
                    <a:pos x="168" y="58"/>
                  </a:cxn>
                  <a:cxn ang="0">
                    <a:pos x="168" y="51"/>
                  </a:cxn>
                  <a:cxn ang="0">
                    <a:pos x="166" y="38"/>
                  </a:cxn>
                  <a:cxn ang="0">
                    <a:pos x="157" y="26"/>
                  </a:cxn>
                  <a:cxn ang="0">
                    <a:pos x="140" y="16"/>
                  </a:cxn>
                  <a:cxn ang="0">
                    <a:pos x="120" y="9"/>
                  </a:cxn>
                  <a:cxn ang="0">
                    <a:pos x="98" y="4"/>
                  </a:cxn>
                  <a:cxn ang="0">
                    <a:pos x="78" y="1"/>
                  </a:cxn>
                  <a:cxn ang="0">
                    <a:pos x="53" y="0"/>
                  </a:cxn>
                  <a:cxn ang="0">
                    <a:pos x="33" y="2"/>
                  </a:cxn>
                  <a:cxn ang="0">
                    <a:pos x="13" y="10"/>
                  </a:cxn>
                  <a:cxn ang="0">
                    <a:pos x="4" y="24"/>
                  </a:cxn>
                  <a:cxn ang="0">
                    <a:pos x="1" y="40"/>
                  </a:cxn>
                  <a:cxn ang="0">
                    <a:pos x="2" y="56"/>
                  </a:cxn>
                  <a:cxn ang="0">
                    <a:pos x="13" y="71"/>
                  </a:cxn>
                  <a:cxn ang="0">
                    <a:pos x="32" y="80"/>
                  </a:cxn>
                  <a:cxn ang="0">
                    <a:pos x="54" y="87"/>
                  </a:cxn>
                  <a:cxn ang="0">
                    <a:pos x="76" y="92"/>
                  </a:cxn>
                  <a:cxn ang="0">
                    <a:pos x="89" y="94"/>
                  </a:cxn>
                  <a:cxn ang="0">
                    <a:pos x="103" y="95"/>
                  </a:cxn>
                  <a:cxn ang="0">
                    <a:pos x="112" y="90"/>
                  </a:cxn>
                  <a:cxn ang="0">
                    <a:pos x="98" y="89"/>
                  </a:cxn>
                  <a:cxn ang="0">
                    <a:pos x="85" y="88"/>
                  </a:cxn>
                  <a:cxn ang="0">
                    <a:pos x="71" y="86"/>
                  </a:cxn>
                  <a:cxn ang="0">
                    <a:pos x="49" y="80"/>
                  </a:cxn>
                  <a:cxn ang="0">
                    <a:pos x="28" y="73"/>
                  </a:cxn>
                  <a:cxn ang="0">
                    <a:pos x="13" y="63"/>
                  </a:cxn>
                  <a:cxn ang="0">
                    <a:pos x="6" y="50"/>
                  </a:cxn>
                  <a:cxn ang="0">
                    <a:pos x="6" y="35"/>
                  </a:cxn>
                  <a:cxn ang="0">
                    <a:pos x="11" y="21"/>
                  </a:cxn>
                  <a:cxn ang="0">
                    <a:pos x="22" y="10"/>
                  </a:cxn>
                  <a:cxn ang="0">
                    <a:pos x="40" y="5"/>
                  </a:cxn>
                  <a:cxn ang="0">
                    <a:pos x="61" y="5"/>
                  </a:cxn>
                  <a:cxn ang="0">
                    <a:pos x="84" y="6"/>
                  </a:cxn>
                  <a:cxn ang="0">
                    <a:pos x="104" y="10"/>
                  </a:cxn>
                  <a:cxn ang="0">
                    <a:pos x="125" y="16"/>
                  </a:cxn>
                  <a:cxn ang="0">
                    <a:pos x="142" y="22"/>
                  </a:cxn>
                  <a:cxn ang="0">
                    <a:pos x="158" y="36"/>
                  </a:cxn>
                  <a:cxn ang="0">
                    <a:pos x="162" y="50"/>
                  </a:cxn>
                  <a:cxn ang="0">
                    <a:pos x="162" y="60"/>
                  </a:cxn>
                  <a:cxn ang="0">
                    <a:pos x="157" y="73"/>
                  </a:cxn>
                  <a:cxn ang="0">
                    <a:pos x="145" y="84"/>
                  </a:cxn>
                  <a:cxn ang="0">
                    <a:pos x="129" y="89"/>
                  </a:cxn>
                  <a:cxn ang="0">
                    <a:pos x="123" y="90"/>
                  </a:cxn>
                  <a:cxn ang="0">
                    <a:pos x="114" y="90"/>
                  </a:cxn>
                  <a:cxn ang="0">
                    <a:pos x="167" y="61"/>
                  </a:cxn>
                  <a:cxn ang="0">
                    <a:pos x="167" y="61"/>
                  </a:cxn>
                </a:cxnLst>
                <a:rect l="0" t="0" r="r" b="b"/>
                <a:pathLst>
                  <a:path w="168" h="95">
                    <a:moveTo>
                      <a:pt x="112" y="95"/>
                    </a:moveTo>
                    <a:lnTo>
                      <a:pt x="115" y="95"/>
                    </a:lnTo>
                    <a:lnTo>
                      <a:pt x="118" y="95"/>
                    </a:lnTo>
                    <a:lnTo>
                      <a:pt x="120" y="95"/>
                    </a:lnTo>
                    <a:lnTo>
                      <a:pt x="123" y="95"/>
                    </a:lnTo>
                    <a:lnTo>
                      <a:pt x="125" y="95"/>
                    </a:lnTo>
                    <a:lnTo>
                      <a:pt x="128" y="95"/>
                    </a:lnTo>
                    <a:lnTo>
                      <a:pt x="130" y="94"/>
                    </a:lnTo>
                    <a:lnTo>
                      <a:pt x="132" y="94"/>
                    </a:lnTo>
                    <a:lnTo>
                      <a:pt x="141" y="92"/>
                    </a:lnTo>
                    <a:lnTo>
                      <a:pt x="149" y="89"/>
                    </a:lnTo>
                    <a:lnTo>
                      <a:pt x="154" y="85"/>
                    </a:lnTo>
                    <a:lnTo>
                      <a:pt x="159" y="80"/>
                    </a:lnTo>
                    <a:lnTo>
                      <a:pt x="162" y="75"/>
                    </a:lnTo>
                    <a:lnTo>
                      <a:pt x="164" y="71"/>
                    </a:lnTo>
                    <a:lnTo>
                      <a:pt x="166" y="66"/>
                    </a:lnTo>
                    <a:lnTo>
                      <a:pt x="167" y="61"/>
                    </a:lnTo>
                    <a:lnTo>
                      <a:pt x="168" y="58"/>
                    </a:lnTo>
                    <a:lnTo>
                      <a:pt x="168" y="56"/>
                    </a:lnTo>
                    <a:lnTo>
                      <a:pt x="168" y="53"/>
                    </a:lnTo>
                    <a:lnTo>
                      <a:pt x="168" y="51"/>
                    </a:lnTo>
                    <a:lnTo>
                      <a:pt x="168" y="46"/>
                    </a:lnTo>
                    <a:lnTo>
                      <a:pt x="167" y="43"/>
                    </a:lnTo>
                    <a:lnTo>
                      <a:pt x="166" y="38"/>
                    </a:lnTo>
                    <a:lnTo>
                      <a:pt x="164" y="34"/>
                    </a:lnTo>
                    <a:lnTo>
                      <a:pt x="161" y="30"/>
                    </a:lnTo>
                    <a:lnTo>
                      <a:pt x="157" y="26"/>
                    </a:lnTo>
                    <a:lnTo>
                      <a:pt x="151" y="22"/>
                    </a:lnTo>
                    <a:lnTo>
                      <a:pt x="145" y="18"/>
                    </a:lnTo>
                    <a:lnTo>
                      <a:pt x="140" y="16"/>
                    </a:lnTo>
                    <a:lnTo>
                      <a:pt x="134" y="14"/>
                    </a:lnTo>
                    <a:lnTo>
                      <a:pt x="127" y="11"/>
                    </a:lnTo>
                    <a:lnTo>
                      <a:pt x="120" y="9"/>
                    </a:lnTo>
                    <a:lnTo>
                      <a:pt x="113" y="7"/>
                    </a:lnTo>
                    <a:lnTo>
                      <a:pt x="106" y="5"/>
                    </a:lnTo>
                    <a:lnTo>
                      <a:pt x="98" y="4"/>
                    </a:lnTo>
                    <a:lnTo>
                      <a:pt x="92" y="3"/>
                    </a:lnTo>
                    <a:lnTo>
                      <a:pt x="85" y="2"/>
                    </a:lnTo>
                    <a:lnTo>
                      <a:pt x="78" y="1"/>
                    </a:lnTo>
                    <a:lnTo>
                      <a:pt x="69" y="0"/>
                    </a:lnTo>
                    <a:lnTo>
                      <a:pt x="61" y="0"/>
                    </a:lnTo>
                    <a:lnTo>
                      <a:pt x="53" y="0"/>
                    </a:lnTo>
                    <a:lnTo>
                      <a:pt x="46" y="0"/>
                    </a:lnTo>
                    <a:lnTo>
                      <a:pt x="39" y="0"/>
                    </a:lnTo>
                    <a:lnTo>
                      <a:pt x="33" y="2"/>
                    </a:lnTo>
                    <a:lnTo>
                      <a:pt x="25" y="4"/>
                    </a:lnTo>
                    <a:lnTo>
                      <a:pt x="19" y="7"/>
                    </a:lnTo>
                    <a:lnTo>
                      <a:pt x="13" y="10"/>
                    </a:lnTo>
                    <a:lnTo>
                      <a:pt x="9" y="15"/>
                    </a:lnTo>
                    <a:lnTo>
                      <a:pt x="6" y="19"/>
                    </a:lnTo>
                    <a:lnTo>
                      <a:pt x="4" y="24"/>
                    </a:lnTo>
                    <a:lnTo>
                      <a:pt x="2" y="29"/>
                    </a:lnTo>
                    <a:lnTo>
                      <a:pt x="1" y="34"/>
                    </a:lnTo>
                    <a:lnTo>
                      <a:pt x="1" y="40"/>
                    </a:lnTo>
                    <a:lnTo>
                      <a:pt x="0" y="45"/>
                    </a:lnTo>
                    <a:lnTo>
                      <a:pt x="1" y="50"/>
                    </a:lnTo>
                    <a:lnTo>
                      <a:pt x="2" y="56"/>
                    </a:lnTo>
                    <a:lnTo>
                      <a:pt x="5" y="61"/>
                    </a:lnTo>
                    <a:lnTo>
                      <a:pt x="8" y="66"/>
                    </a:lnTo>
                    <a:lnTo>
                      <a:pt x="13" y="71"/>
                    </a:lnTo>
                    <a:lnTo>
                      <a:pt x="20" y="75"/>
                    </a:lnTo>
                    <a:lnTo>
                      <a:pt x="26" y="78"/>
                    </a:lnTo>
                    <a:lnTo>
                      <a:pt x="32" y="80"/>
                    </a:lnTo>
                    <a:lnTo>
                      <a:pt x="39" y="83"/>
                    </a:lnTo>
                    <a:lnTo>
                      <a:pt x="46" y="85"/>
                    </a:lnTo>
                    <a:lnTo>
                      <a:pt x="54" y="87"/>
                    </a:lnTo>
                    <a:lnTo>
                      <a:pt x="62" y="89"/>
                    </a:lnTo>
                    <a:lnTo>
                      <a:pt x="69" y="91"/>
                    </a:lnTo>
                    <a:lnTo>
                      <a:pt x="76" y="92"/>
                    </a:lnTo>
                    <a:lnTo>
                      <a:pt x="80" y="92"/>
                    </a:lnTo>
                    <a:lnTo>
                      <a:pt x="84" y="93"/>
                    </a:lnTo>
                    <a:lnTo>
                      <a:pt x="89" y="94"/>
                    </a:lnTo>
                    <a:lnTo>
                      <a:pt x="94" y="94"/>
                    </a:lnTo>
                    <a:lnTo>
                      <a:pt x="98" y="94"/>
                    </a:lnTo>
                    <a:lnTo>
                      <a:pt x="103" y="95"/>
                    </a:lnTo>
                    <a:lnTo>
                      <a:pt x="108" y="95"/>
                    </a:lnTo>
                    <a:lnTo>
                      <a:pt x="112" y="95"/>
                    </a:lnTo>
                    <a:lnTo>
                      <a:pt x="112" y="90"/>
                    </a:lnTo>
                    <a:lnTo>
                      <a:pt x="108" y="90"/>
                    </a:lnTo>
                    <a:lnTo>
                      <a:pt x="103" y="90"/>
                    </a:lnTo>
                    <a:lnTo>
                      <a:pt x="98" y="89"/>
                    </a:lnTo>
                    <a:lnTo>
                      <a:pt x="94" y="89"/>
                    </a:lnTo>
                    <a:lnTo>
                      <a:pt x="89" y="89"/>
                    </a:lnTo>
                    <a:lnTo>
                      <a:pt x="85" y="88"/>
                    </a:lnTo>
                    <a:lnTo>
                      <a:pt x="81" y="88"/>
                    </a:lnTo>
                    <a:lnTo>
                      <a:pt x="77" y="87"/>
                    </a:lnTo>
                    <a:lnTo>
                      <a:pt x="71" y="86"/>
                    </a:lnTo>
                    <a:lnTo>
                      <a:pt x="63" y="84"/>
                    </a:lnTo>
                    <a:lnTo>
                      <a:pt x="56" y="83"/>
                    </a:lnTo>
                    <a:lnTo>
                      <a:pt x="49" y="80"/>
                    </a:lnTo>
                    <a:lnTo>
                      <a:pt x="41" y="78"/>
                    </a:lnTo>
                    <a:lnTo>
                      <a:pt x="34" y="76"/>
                    </a:lnTo>
                    <a:lnTo>
                      <a:pt x="28" y="73"/>
                    </a:lnTo>
                    <a:lnTo>
                      <a:pt x="23" y="71"/>
                    </a:lnTo>
                    <a:lnTo>
                      <a:pt x="17" y="67"/>
                    </a:lnTo>
                    <a:lnTo>
                      <a:pt x="13" y="63"/>
                    </a:lnTo>
                    <a:lnTo>
                      <a:pt x="10" y="59"/>
                    </a:lnTo>
                    <a:lnTo>
                      <a:pt x="8" y="55"/>
                    </a:lnTo>
                    <a:lnTo>
                      <a:pt x="6" y="50"/>
                    </a:lnTo>
                    <a:lnTo>
                      <a:pt x="6" y="45"/>
                    </a:lnTo>
                    <a:lnTo>
                      <a:pt x="6" y="40"/>
                    </a:lnTo>
                    <a:lnTo>
                      <a:pt x="6" y="35"/>
                    </a:lnTo>
                    <a:lnTo>
                      <a:pt x="8" y="30"/>
                    </a:lnTo>
                    <a:lnTo>
                      <a:pt x="9" y="25"/>
                    </a:lnTo>
                    <a:lnTo>
                      <a:pt x="11" y="21"/>
                    </a:lnTo>
                    <a:lnTo>
                      <a:pt x="14" y="17"/>
                    </a:lnTo>
                    <a:lnTo>
                      <a:pt x="17" y="14"/>
                    </a:lnTo>
                    <a:lnTo>
                      <a:pt x="22" y="10"/>
                    </a:lnTo>
                    <a:lnTo>
                      <a:pt x="27" y="8"/>
                    </a:lnTo>
                    <a:lnTo>
                      <a:pt x="34" y="6"/>
                    </a:lnTo>
                    <a:lnTo>
                      <a:pt x="40" y="5"/>
                    </a:lnTo>
                    <a:lnTo>
                      <a:pt x="46" y="5"/>
                    </a:lnTo>
                    <a:lnTo>
                      <a:pt x="54" y="5"/>
                    </a:lnTo>
                    <a:lnTo>
                      <a:pt x="61" y="5"/>
                    </a:lnTo>
                    <a:lnTo>
                      <a:pt x="69" y="5"/>
                    </a:lnTo>
                    <a:lnTo>
                      <a:pt x="77" y="6"/>
                    </a:lnTo>
                    <a:lnTo>
                      <a:pt x="84" y="6"/>
                    </a:lnTo>
                    <a:lnTo>
                      <a:pt x="91" y="8"/>
                    </a:lnTo>
                    <a:lnTo>
                      <a:pt x="98" y="9"/>
                    </a:lnTo>
                    <a:lnTo>
                      <a:pt x="104" y="10"/>
                    </a:lnTo>
                    <a:lnTo>
                      <a:pt x="112" y="12"/>
                    </a:lnTo>
                    <a:lnTo>
                      <a:pt x="119" y="14"/>
                    </a:lnTo>
                    <a:lnTo>
                      <a:pt x="125" y="16"/>
                    </a:lnTo>
                    <a:lnTo>
                      <a:pt x="132" y="18"/>
                    </a:lnTo>
                    <a:lnTo>
                      <a:pt x="138" y="20"/>
                    </a:lnTo>
                    <a:lnTo>
                      <a:pt x="142" y="22"/>
                    </a:lnTo>
                    <a:lnTo>
                      <a:pt x="149" y="27"/>
                    </a:lnTo>
                    <a:lnTo>
                      <a:pt x="154" y="31"/>
                    </a:lnTo>
                    <a:lnTo>
                      <a:pt x="158" y="36"/>
                    </a:lnTo>
                    <a:lnTo>
                      <a:pt x="161" y="40"/>
                    </a:lnTo>
                    <a:lnTo>
                      <a:pt x="162" y="45"/>
                    </a:lnTo>
                    <a:lnTo>
                      <a:pt x="162" y="50"/>
                    </a:lnTo>
                    <a:lnTo>
                      <a:pt x="162" y="55"/>
                    </a:lnTo>
                    <a:lnTo>
                      <a:pt x="162" y="60"/>
                    </a:lnTo>
                    <a:lnTo>
                      <a:pt x="162" y="60"/>
                    </a:lnTo>
                    <a:lnTo>
                      <a:pt x="161" y="65"/>
                    </a:lnTo>
                    <a:lnTo>
                      <a:pt x="160" y="69"/>
                    </a:lnTo>
                    <a:lnTo>
                      <a:pt x="157" y="73"/>
                    </a:lnTo>
                    <a:lnTo>
                      <a:pt x="154" y="77"/>
                    </a:lnTo>
                    <a:lnTo>
                      <a:pt x="150" y="81"/>
                    </a:lnTo>
                    <a:lnTo>
                      <a:pt x="145" y="84"/>
                    </a:lnTo>
                    <a:lnTo>
                      <a:pt x="139" y="87"/>
                    </a:lnTo>
                    <a:lnTo>
                      <a:pt x="131" y="89"/>
                    </a:lnTo>
                    <a:lnTo>
                      <a:pt x="129" y="89"/>
                    </a:lnTo>
                    <a:lnTo>
                      <a:pt x="127" y="89"/>
                    </a:lnTo>
                    <a:lnTo>
                      <a:pt x="125" y="90"/>
                    </a:lnTo>
                    <a:lnTo>
                      <a:pt x="123" y="90"/>
                    </a:lnTo>
                    <a:lnTo>
                      <a:pt x="120" y="90"/>
                    </a:lnTo>
                    <a:lnTo>
                      <a:pt x="117" y="90"/>
                    </a:lnTo>
                    <a:lnTo>
                      <a:pt x="114" y="90"/>
                    </a:lnTo>
                    <a:lnTo>
                      <a:pt x="112" y="90"/>
                    </a:lnTo>
                    <a:lnTo>
                      <a:pt x="112" y="95"/>
                    </a:lnTo>
                    <a:close/>
                    <a:moveTo>
                      <a:pt x="167" y="61"/>
                    </a:moveTo>
                    <a:lnTo>
                      <a:pt x="167" y="61"/>
                    </a:lnTo>
                    <a:lnTo>
                      <a:pt x="167" y="61"/>
                    </a:lnTo>
                    <a:lnTo>
                      <a:pt x="167" y="6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6" name="Freeform 291"/>
              <p:cNvSpPr>
                <a:spLocks/>
              </p:cNvSpPr>
              <p:nvPr/>
            </p:nvSpPr>
            <p:spPr bwMode="auto">
              <a:xfrm>
                <a:off x="4524" y="1068"/>
                <a:ext cx="59" cy="11"/>
              </a:xfrm>
              <a:custGeom>
                <a:avLst/>
                <a:gdLst/>
                <a:ahLst/>
                <a:cxnLst>
                  <a:cxn ang="0">
                    <a:pos x="0" y="1"/>
                  </a:cxn>
                  <a:cxn ang="0">
                    <a:pos x="1" y="6"/>
                  </a:cxn>
                  <a:cxn ang="0">
                    <a:pos x="2" y="6"/>
                  </a:cxn>
                  <a:cxn ang="0">
                    <a:pos x="4" y="6"/>
                  </a:cxn>
                  <a:cxn ang="0">
                    <a:pos x="6" y="6"/>
                  </a:cxn>
                  <a:cxn ang="0">
                    <a:pos x="9" y="5"/>
                  </a:cxn>
                  <a:cxn ang="0">
                    <a:pos x="13" y="5"/>
                  </a:cxn>
                  <a:cxn ang="0">
                    <a:pos x="19" y="5"/>
                  </a:cxn>
                  <a:cxn ang="0">
                    <a:pos x="25" y="5"/>
                  </a:cxn>
                  <a:cxn ang="0">
                    <a:pos x="31" y="5"/>
                  </a:cxn>
                  <a:cxn ang="0">
                    <a:pos x="38" y="6"/>
                  </a:cxn>
                  <a:cxn ang="0">
                    <a:pos x="43" y="7"/>
                  </a:cxn>
                  <a:cxn ang="0">
                    <a:pos x="47" y="7"/>
                  </a:cxn>
                  <a:cxn ang="0">
                    <a:pos x="50" y="9"/>
                  </a:cxn>
                  <a:cxn ang="0">
                    <a:pos x="53" y="10"/>
                  </a:cxn>
                  <a:cxn ang="0">
                    <a:pos x="54" y="10"/>
                  </a:cxn>
                  <a:cxn ang="0">
                    <a:pos x="55" y="11"/>
                  </a:cxn>
                  <a:cxn ang="0">
                    <a:pos x="56" y="11"/>
                  </a:cxn>
                  <a:cxn ang="0">
                    <a:pos x="59" y="7"/>
                  </a:cxn>
                  <a:cxn ang="0">
                    <a:pos x="58" y="6"/>
                  </a:cxn>
                  <a:cxn ang="0">
                    <a:pos x="57" y="6"/>
                  </a:cxn>
                  <a:cxn ang="0">
                    <a:pos x="55" y="5"/>
                  </a:cxn>
                  <a:cxn ang="0">
                    <a:pos x="52" y="4"/>
                  </a:cxn>
                  <a:cxn ang="0">
                    <a:pos x="49" y="3"/>
                  </a:cxn>
                  <a:cxn ang="0">
                    <a:pos x="44" y="2"/>
                  </a:cxn>
                  <a:cxn ang="0">
                    <a:pos x="38" y="1"/>
                  </a:cxn>
                  <a:cxn ang="0">
                    <a:pos x="32" y="0"/>
                  </a:cxn>
                  <a:cxn ang="0">
                    <a:pos x="25" y="0"/>
                  </a:cxn>
                  <a:cxn ang="0">
                    <a:pos x="19" y="0"/>
                  </a:cxn>
                  <a:cxn ang="0">
                    <a:pos x="13" y="0"/>
                  </a:cxn>
                  <a:cxn ang="0">
                    <a:pos x="9" y="0"/>
                  </a:cxn>
                  <a:cxn ang="0">
                    <a:pos x="5" y="0"/>
                  </a:cxn>
                  <a:cxn ang="0">
                    <a:pos x="2" y="1"/>
                  </a:cxn>
                  <a:cxn ang="0">
                    <a:pos x="0" y="1"/>
                  </a:cxn>
                  <a:cxn ang="0">
                    <a:pos x="0" y="1"/>
                  </a:cxn>
                </a:cxnLst>
                <a:rect l="0" t="0" r="r" b="b"/>
                <a:pathLst>
                  <a:path w="59" h="11">
                    <a:moveTo>
                      <a:pt x="0" y="1"/>
                    </a:moveTo>
                    <a:lnTo>
                      <a:pt x="1" y="6"/>
                    </a:lnTo>
                    <a:lnTo>
                      <a:pt x="2" y="6"/>
                    </a:lnTo>
                    <a:lnTo>
                      <a:pt x="4" y="6"/>
                    </a:lnTo>
                    <a:lnTo>
                      <a:pt x="6" y="6"/>
                    </a:lnTo>
                    <a:lnTo>
                      <a:pt x="9" y="5"/>
                    </a:lnTo>
                    <a:lnTo>
                      <a:pt x="13" y="5"/>
                    </a:lnTo>
                    <a:lnTo>
                      <a:pt x="19" y="5"/>
                    </a:lnTo>
                    <a:lnTo>
                      <a:pt x="25" y="5"/>
                    </a:lnTo>
                    <a:lnTo>
                      <a:pt x="31" y="5"/>
                    </a:lnTo>
                    <a:lnTo>
                      <a:pt x="38" y="6"/>
                    </a:lnTo>
                    <a:lnTo>
                      <a:pt x="43" y="7"/>
                    </a:lnTo>
                    <a:lnTo>
                      <a:pt x="47" y="7"/>
                    </a:lnTo>
                    <a:lnTo>
                      <a:pt x="50" y="9"/>
                    </a:lnTo>
                    <a:lnTo>
                      <a:pt x="53" y="10"/>
                    </a:lnTo>
                    <a:lnTo>
                      <a:pt x="54" y="10"/>
                    </a:lnTo>
                    <a:lnTo>
                      <a:pt x="55" y="11"/>
                    </a:lnTo>
                    <a:lnTo>
                      <a:pt x="56" y="11"/>
                    </a:lnTo>
                    <a:lnTo>
                      <a:pt x="59" y="7"/>
                    </a:lnTo>
                    <a:lnTo>
                      <a:pt x="58" y="6"/>
                    </a:lnTo>
                    <a:lnTo>
                      <a:pt x="57" y="6"/>
                    </a:lnTo>
                    <a:lnTo>
                      <a:pt x="55" y="5"/>
                    </a:lnTo>
                    <a:lnTo>
                      <a:pt x="52" y="4"/>
                    </a:lnTo>
                    <a:lnTo>
                      <a:pt x="49" y="3"/>
                    </a:lnTo>
                    <a:lnTo>
                      <a:pt x="44" y="2"/>
                    </a:lnTo>
                    <a:lnTo>
                      <a:pt x="38" y="1"/>
                    </a:lnTo>
                    <a:lnTo>
                      <a:pt x="32" y="0"/>
                    </a:lnTo>
                    <a:lnTo>
                      <a:pt x="25" y="0"/>
                    </a:lnTo>
                    <a:lnTo>
                      <a:pt x="19" y="0"/>
                    </a:lnTo>
                    <a:lnTo>
                      <a:pt x="13" y="0"/>
                    </a:lnTo>
                    <a:lnTo>
                      <a:pt x="9" y="0"/>
                    </a:lnTo>
                    <a:lnTo>
                      <a:pt x="5" y="0"/>
                    </a:lnTo>
                    <a:lnTo>
                      <a:pt x="2" y="1"/>
                    </a:lnTo>
                    <a:lnTo>
                      <a:pt x="0" y="1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7" name="Freeform 292"/>
              <p:cNvSpPr>
                <a:spLocks/>
              </p:cNvSpPr>
              <p:nvPr/>
            </p:nvSpPr>
            <p:spPr bwMode="auto">
              <a:xfrm>
                <a:off x="4300" y="953"/>
                <a:ext cx="66" cy="88"/>
              </a:xfrm>
              <a:custGeom>
                <a:avLst/>
                <a:gdLst/>
                <a:ahLst/>
                <a:cxnLst>
                  <a:cxn ang="0">
                    <a:pos x="0" y="3"/>
                  </a:cxn>
                  <a:cxn ang="0">
                    <a:pos x="62" y="88"/>
                  </a:cxn>
                  <a:cxn ang="0">
                    <a:pos x="66" y="86"/>
                  </a:cxn>
                  <a:cxn ang="0">
                    <a:pos x="4" y="0"/>
                  </a:cxn>
                  <a:cxn ang="0">
                    <a:pos x="0" y="3"/>
                  </a:cxn>
                </a:cxnLst>
                <a:rect l="0" t="0" r="r" b="b"/>
                <a:pathLst>
                  <a:path w="66" h="88">
                    <a:moveTo>
                      <a:pt x="0" y="3"/>
                    </a:moveTo>
                    <a:lnTo>
                      <a:pt x="62" y="88"/>
                    </a:lnTo>
                    <a:lnTo>
                      <a:pt x="66" y="86"/>
                    </a:lnTo>
                    <a:lnTo>
                      <a:pt x="4" y="0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8" name="Freeform 293"/>
              <p:cNvSpPr>
                <a:spLocks/>
              </p:cNvSpPr>
              <p:nvPr/>
            </p:nvSpPr>
            <p:spPr bwMode="auto">
              <a:xfrm>
                <a:off x="4254" y="708"/>
                <a:ext cx="279" cy="332"/>
              </a:xfrm>
              <a:custGeom>
                <a:avLst/>
                <a:gdLst/>
                <a:ahLst/>
                <a:cxnLst>
                  <a:cxn ang="0">
                    <a:pos x="15" y="221"/>
                  </a:cxn>
                  <a:cxn ang="0">
                    <a:pos x="28" y="231"/>
                  </a:cxn>
                  <a:cxn ang="0">
                    <a:pos x="41" y="239"/>
                  </a:cxn>
                  <a:cxn ang="0">
                    <a:pos x="50" y="245"/>
                  </a:cxn>
                  <a:cxn ang="0">
                    <a:pos x="50" y="248"/>
                  </a:cxn>
                  <a:cxn ang="0">
                    <a:pos x="46" y="266"/>
                  </a:cxn>
                  <a:cxn ang="0">
                    <a:pos x="44" y="292"/>
                  </a:cxn>
                  <a:cxn ang="0">
                    <a:pos x="52" y="320"/>
                  </a:cxn>
                  <a:cxn ang="0">
                    <a:pos x="61" y="329"/>
                  </a:cxn>
                  <a:cxn ang="0">
                    <a:pos x="58" y="306"/>
                  </a:cxn>
                  <a:cxn ang="0">
                    <a:pos x="62" y="270"/>
                  </a:cxn>
                  <a:cxn ang="0">
                    <a:pos x="84" y="231"/>
                  </a:cxn>
                  <a:cxn ang="0">
                    <a:pos x="103" y="214"/>
                  </a:cxn>
                  <a:cxn ang="0">
                    <a:pos x="90" y="229"/>
                  </a:cxn>
                  <a:cxn ang="0">
                    <a:pos x="77" y="255"/>
                  </a:cxn>
                  <a:cxn ang="0">
                    <a:pos x="73" y="289"/>
                  </a:cxn>
                  <a:cxn ang="0">
                    <a:pos x="80" y="303"/>
                  </a:cxn>
                  <a:cxn ang="0">
                    <a:pos x="86" y="277"/>
                  </a:cxn>
                  <a:cxn ang="0">
                    <a:pos x="95" y="285"/>
                  </a:cxn>
                  <a:cxn ang="0">
                    <a:pos x="100" y="273"/>
                  </a:cxn>
                  <a:cxn ang="0">
                    <a:pos x="117" y="243"/>
                  </a:cxn>
                  <a:cxn ang="0">
                    <a:pos x="145" y="211"/>
                  </a:cxn>
                  <a:cxn ang="0">
                    <a:pos x="186" y="188"/>
                  </a:cxn>
                  <a:cxn ang="0">
                    <a:pos x="189" y="188"/>
                  </a:cxn>
                  <a:cxn ang="0">
                    <a:pos x="199" y="187"/>
                  </a:cxn>
                  <a:cxn ang="0">
                    <a:pos x="214" y="188"/>
                  </a:cxn>
                  <a:cxn ang="0">
                    <a:pos x="233" y="193"/>
                  </a:cxn>
                  <a:cxn ang="0">
                    <a:pos x="244" y="179"/>
                  </a:cxn>
                  <a:cxn ang="0">
                    <a:pos x="252" y="168"/>
                  </a:cxn>
                  <a:cxn ang="0">
                    <a:pos x="257" y="161"/>
                  </a:cxn>
                  <a:cxn ang="0">
                    <a:pos x="260" y="158"/>
                  </a:cxn>
                  <a:cxn ang="0">
                    <a:pos x="278" y="96"/>
                  </a:cxn>
                  <a:cxn ang="0">
                    <a:pos x="274" y="49"/>
                  </a:cxn>
                  <a:cxn ang="0">
                    <a:pos x="255" y="18"/>
                  </a:cxn>
                  <a:cxn ang="0">
                    <a:pos x="227" y="0"/>
                  </a:cxn>
                  <a:cxn ang="0">
                    <a:pos x="199" y="5"/>
                  </a:cxn>
                  <a:cxn ang="0">
                    <a:pos x="170" y="14"/>
                  </a:cxn>
                  <a:cxn ang="0">
                    <a:pos x="141" y="27"/>
                  </a:cxn>
                  <a:cxn ang="0">
                    <a:pos x="112" y="44"/>
                  </a:cxn>
                  <a:cxn ang="0">
                    <a:pos x="85" y="67"/>
                  </a:cxn>
                  <a:cxn ang="0">
                    <a:pos x="60" y="97"/>
                  </a:cxn>
                  <a:cxn ang="0">
                    <a:pos x="37" y="134"/>
                  </a:cxn>
                  <a:cxn ang="0">
                    <a:pos x="18" y="177"/>
                  </a:cxn>
                  <a:cxn ang="0">
                    <a:pos x="17" y="180"/>
                  </a:cxn>
                  <a:cxn ang="0">
                    <a:pos x="12" y="187"/>
                  </a:cxn>
                  <a:cxn ang="0">
                    <a:pos x="6" y="198"/>
                  </a:cxn>
                  <a:cxn ang="0">
                    <a:pos x="0" y="214"/>
                  </a:cxn>
                  <a:cxn ang="0">
                    <a:pos x="4" y="214"/>
                  </a:cxn>
                  <a:cxn ang="0">
                    <a:pos x="10" y="217"/>
                  </a:cxn>
                </a:cxnLst>
                <a:rect l="0" t="0" r="r" b="b"/>
                <a:pathLst>
                  <a:path w="279" h="332">
                    <a:moveTo>
                      <a:pt x="10" y="217"/>
                    </a:moveTo>
                    <a:lnTo>
                      <a:pt x="15" y="221"/>
                    </a:lnTo>
                    <a:lnTo>
                      <a:pt x="22" y="226"/>
                    </a:lnTo>
                    <a:lnTo>
                      <a:pt x="28" y="231"/>
                    </a:lnTo>
                    <a:lnTo>
                      <a:pt x="35" y="235"/>
                    </a:lnTo>
                    <a:lnTo>
                      <a:pt x="41" y="239"/>
                    </a:lnTo>
                    <a:lnTo>
                      <a:pt x="46" y="242"/>
                    </a:lnTo>
                    <a:lnTo>
                      <a:pt x="50" y="245"/>
                    </a:lnTo>
                    <a:lnTo>
                      <a:pt x="51" y="245"/>
                    </a:lnTo>
                    <a:lnTo>
                      <a:pt x="50" y="248"/>
                    </a:lnTo>
                    <a:lnTo>
                      <a:pt x="48" y="255"/>
                    </a:lnTo>
                    <a:lnTo>
                      <a:pt x="46" y="266"/>
                    </a:lnTo>
                    <a:lnTo>
                      <a:pt x="44" y="278"/>
                    </a:lnTo>
                    <a:lnTo>
                      <a:pt x="44" y="292"/>
                    </a:lnTo>
                    <a:lnTo>
                      <a:pt x="47" y="307"/>
                    </a:lnTo>
                    <a:lnTo>
                      <a:pt x="52" y="320"/>
                    </a:lnTo>
                    <a:lnTo>
                      <a:pt x="62" y="332"/>
                    </a:lnTo>
                    <a:lnTo>
                      <a:pt x="61" y="329"/>
                    </a:lnTo>
                    <a:lnTo>
                      <a:pt x="59" y="320"/>
                    </a:lnTo>
                    <a:lnTo>
                      <a:pt x="58" y="306"/>
                    </a:lnTo>
                    <a:lnTo>
                      <a:pt x="58" y="290"/>
                    </a:lnTo>
                    <a:lnTo>
                      <a:pt x="62" y="270"/>
                    </a:lnTo>
                    <a:lnTo>
                      <a:pt x="70" y="250"/>
                    </a:lnTo>
                    <a:lnTo>
                      <a:pt x="84" y="231"/>
                    </a:lnTo>
                    <a:lnTo>
                      <a:pt x="105" y="212"/>
                    </a:lnTo>
                    <a:lnTo>
                      <a:pt x="103" y="214"/>
                    </a:lnTo>
                    <a:lnTo>
                      <a:pt x="97" y="220"/>
                    </a:lnTo>
                    <a:lnTo>
                      <a:pt x="90" y="229"/>
                    </a:lnTo>
                    <a:lnTo>
                      <a:pt x="83" y="240"/>
                    </a:lnTo>
                    <a:lnTo>
                      <a:pt x="77" y="255"/>
                    </a:lnTo>
                    <a:lnTo>
                      <a:pt x="73" y="271"/>
                    </a:lnTo>
                    <a:lnTo>
                      <a:pt x="73" y="289"/>
                    </a:lnTo>
                    <a:lnTo>
                      <a:pt x="80" y="308"/>
                    </a:lnTo>
                    <a:lnTo>
                      <a:pt x="80" y="303"/>
                    </a:lnTo>
                    <a:lnTo>
                      <a:pt x="82" y="291"/>
                    </a:lnTo>
                    <a:lnTo>
                      <a:pt x="86" y="277"/>
                    </a:lnTo>
                    <a:lnTo>
                      <a:pt x="95" y="264"/>
                    </a:lnTo>
                    <a:lnTo>
                      <a:pt x="95" y="285"/>
                    </a:lnTo>
                    <a:lnTo>
                      <a:pt x="96" y="282"/>
                    </a:lnTo>
                    <a:lnTo>
                      <a:pt x="100" y="273"/>
                    </a:lnTo>
                    <a:lnTo>
                      <a:pt x="107" y="259"/>
                    </a:lnTo>
                    <a:lnTo>
                      <a:pt x="117" y="243"/>
                    </a:lnTo>
                    <a:lnTo>
                      <a:pt x="129" y="227"/>
                    </a:lnTo>
                    <a:lnTo>
                      <a:pt x="145" y="211"/>
                    </a:lnTo>
                    <a:lnTo>
                      <a:pt x="163" y="198"/>
                    </a:lnTo>
                    <a:lnTo>
                      <a:pt x="186" y="188"/>
                    </a:lnTo>
                    <a:lnTo>
                      <a:pt x="186" y="188"/>
                    </a:lnTo>
                    <a:lnTo>
                      <a:pt x="189" y="188"/>
                    </a:lnTo>
                    <a:lnTo>
                      <a:pt x="193" y="187"/>
                    </a:lnTo>
                    <a:lnTo>
                      <a:pt x="199" y="187"/>
                    </a:lnTo>
                    <a:lnTo>
                      <a:pt x="205" y="187"/>
                    </a:lnTo>
                    <a:lnTo>
                      <a:pt x="214" y="188"/>
                    </a:lnTo>
                    <a:lnTo>
                      <a:pt x="222" y="190"/>
                    </a:lnTo>
                    <a:lnTo>
                      <a:pt x="233" y="193"/>
                    </a:lnTo>
                    <a:lnTo>
                      <a:pt x="238" y="186"/>
                    </a:lnTo>
                    <a:lnTo>
                      <a:pt x="244" y="179"/>
                    </a:lnTo>
                    <a:lnTo>
                      <a:pt x="248" y="173"/>
                    </a:lnTo>
                    <a:lnTo>
                      <a:pt x="252" y="168"/>
                    </a:lnTo>
                    <a:lnTo>
                      <a:pt x="255" y="164"/>
                    </a:lnTo>
                    <a:lnTo>
                      <a:pt x="257" y="161"/>
                    </a:lnTo>
                    <a:lnTo>
                      <a:pt x="259" y="159"/>
                    </a:lnTo>
                    <a:lnTo>
                      <a:pt x="260" y="158"/>
                    </a:lnTo>
                    <a:lnTo>
                      <a:pt x="272" y="125"/>
                    </a:lnTo>
                    <a:lnTo>
                      <a:pt x="278" y="96"/>
                    </a:lnTo>
                    <a:lnTo>
                      <a:pt x="279" y="71"/>
                    </a:lnTo>
                    <a:lnTo>
                      <a:pt x="274" y="49"/>
                    </a:lnTo>
                    <a:lnTo>
                      <a:pt x="266" y="32"/>
                    </a:lnTo>
                    <a:lnTo>
                      <a:pt x="255" y="18"/>
                    </a:lnTo>
                    <a:lnTo>
                      <a:pt x="241" y="8"/>
                    </a:lnTo>
                    <a:lnTo>
                      <a:pt x="227" y="0"/>
                    </a:lnTo>
                    <a:lnTo>
                      <a:pt x="214" y="3"/>
                    </a:lnTo>
                    <a:lnTo>
                      <a:pt x="199" y="5"/>
                    </a:lnTo>
                    <a:lnTo>
                      <a:pt x="185" y="9"/>
                    </a:lnTo>
                    <a:lnTo>
                      <a:pt x="170" y="14"/>
                    </a:lnTo>
                    <a:lnTo>
                      <a:pt x="156" y="20"/>
                    </a:lnTo>
                    <a:lnTo>
                      <a:pt x="141" y="27"/>
                    </a:lnTo>
                    <a:lnTo>
                      <a:pt x="127" y="35"/>
                    </a:lnTo>
                    <a:lnTo>
                      <a:pt x="112" y="44"/>
                    </a:lnTo>
                    <a:lnTo>
                      <a:pt x="99" y="55"/>
                    </a:lnTo>
                    <a:lnTo>
                      <a:pt x="85" y="67"/>
                    </a:lnTo>
                    <a:lnTo>
                      <a:pt x="73" y="82"/>
                    </a:lnTo>
                    <a:lnTo>
                      <a:pt x="60" y="97"/>
                    </a:lnTo>
                    <a:lnTo>
                      <a:pt x="48" y="114"/>
                    </a:lnTo>
                    <a:lnTo>
                      <a:pt x="37" y="134"/>
                    </a:lnTo>
                    <a:lnTo>
                      <a:pt x="28" y="154"/>
                    </a:lnTo>
                    <a:lnTo>
                      <a:pt x="18" y="177"/>
                    </a:lnTo>
                    <a:lnTo>
                      <a:pt x="18" y="178"/>
                    </a:lnTo>
                    <a:lnTo>
                      <a:pt x="17" y="180"/>
                    </a:lnTo>
                    <a:lnTo>
                      <a:pt x="15" y="183"/>
                    </a:lnTo>
                    <a:lnTo>
                      <a:pt x="12" y="187"/>
                    </a:lnTo>
                    <a:lnTo>
                      <a:pt x="9" y="192"/>
                    </a:lnTo>
                    <a:lnTo>
                      <a:pt x="6" y="198"/>
                    </a:lnTo>
                    <a:lnTo>
                      <a:pt x="3" y="206"/>
                    </a:lnTo>
                    <a:lnTo>
                      <a:pt x="0" y="214"/>
                    </a:lnTo>
                    <a:lnTo>
                      <a:pt x="2" y="214"/>
                    </a:lnTo>
                    <a:lnTo>
                      <a:pt x="4" y="214"/>
                    </a:lnTo>
                    <a:lnTo>
                      <a:pt x="7" y="215"/>
                    </a:lnTo>
                    <a:lnTo>
                      <a:pt x="10" y="217"/>
                    </a:lnTo>
                    <a:close/>
                  </a:path>
                </a:pathLst>
              </a:custGeom>
              <a:solidFill>
                <a:srgbClr val="F4D8A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9" name="Freeform 294"/>
              <p:cNvSpPr>
                <a:spLocks/>
              </p:cNvSpPr>
              <p:nvPr/>
            </p:nvSpPr>
            <p:spPr bwMode="auto">
              <a:xfrm>
                <a:off x="4256" y="764"/>
                <a:ext cx="391" cy="152"/>
              </a:xfrm>
              <a:custGeom>
                <a:avLst/>
                <a:gdLst/>
                <a:ahLst/>
                <a:cxnLst>
                  <a:cxn ang="0">
                    <a:pos x="389" y="43"/>
                  </a:cxn>
                  <a:cxn ang="0">
                    <a:pos x="363" y="27"/>
                  </a:cxn>
                  <a:cxn ang="0">
                    <a:pos x="336" y="15"/>
                  </a:cxn>
                  <a:cxn ang="0">
                    <a:pos x="310" y="7"/>
                  </a:cxn>
                  <a:cxn ang="0">
                    <a:pos x="285" y="4"/>
                  </a:cxn>
                  <a:cxn ang="0">
                    <a:pos x="264" y="2"/>
                  </a:cxn>
                  <a:cxn ang="0">
                    <a:pos x="247" y="2"/>
                  </a:cxn>
                  <a:cxn ang="0">
                    <a:pos x="236" y="3"/>
                  </a:cxn>
                  <a:cxn ang="0">
                    <a:pos x="232" y="3"/>
                  </a:cxn>
                  <a:cxn ang="0">
                    <a:pos x="186" y="15"/>
                  </a:cxn>
                  <a:cxn ang="0">
                    <a:pos x="143" y="34"/>
                  </a:cxn>
                  <a:cxn ang="0">
                    <a:pos x="104" y="58"/>
                  </a:cxn>
                  <a:cxn ang="0">
                    <a:pos x="70" y="84"/>
                  </a:cxn>
                  <a:cxn ang="0">
                    <a:pos x="42" y="109"/>
                  </a:cxn>
                  <a:cxn ang="0">
                    <a:pos x="20" y="131"/>
                  </a:cxn>
                  <a:cxn ang="0">
                    <a:pos x="7" y="145"/>
                  </a:cxn>
                  <a:cxn ang="0">
                    <a:pos x="1" y="152"/>
                  </a:cxn>
                  <a:cxn ang="0">
                    <a:pos x="1" y="149"/>
                  </a:cxn>
                  <a:cxn ang="0">
                    <a:pos x="11" y="138"/>
                  </a:cxn>
                  <a:cxn ang="0">
                    <a:pos x="29" y="119"/>
                  </a:cxn>
                  <a:cxn ang="0">
                    <a:pos x="54" y="96"/>
                  </a:cxn>
                  <a:cxn ang="0">
                    <a:pos x="86" y="69"/>
                  </a:cxn>
                  <a:cxn ang="0">
                    <a:pos x="123" y="44"/>
                  </a:cxn>
                  <a:cxn ang="0">
                    <a:pos x="164" y="22"/>
                  </a:cxn>
                  <a:cxn ang="0">
                    <a:pos x="209" y="6"/>
                  </a:cxn>
                  <a:cxn ang="0">
                    <a:pos x="233" y="1"/>
                  </a:cxn>
                  <a:cxn ang="0">
                    <a:pos x="241" y="1"/>
                  </a:cxn>
                  <a:cxn ang="0">
                    <a:pos x="255" y="0"/>
                  </a:cxn>
                  <a:cxn ang="0">
                    <a:pos x="275" y="1"/>
                  </a:cxn>
                  <a:cxn ang="0">
                    <a:pos x="298" y="4"/>
                  </a:cxn>
                  <a:cxn ang="0">
                    <a:pos x="324" y="9"/>
                  </a:cxn>
                  <a:cxn ang="0">
                    <a:pos x="351" y="19"/>
                  </a:cxn>
                  <a:cxn ang="0">
                    <a:pos x="377" y="33"/>
                  </a:cxn>
                </a:cxnLst>
                <a:rect l="0" t="0" r="r" b="b"/>
                <a:pathLst>
                  <a:path w="391" h="152">
                    <a:moveTo>
                      <a:pt x="391" y="42"/>
                    </a:moveTo>
                    <a:lnTo>
                      <a:pt x="389" y="43"/>
                    </a:lnTo>
                    <a:lnTo>
                      <a:pt x="377" y="34"/>
                    </a:lnTo>
                    <a:lnTo>
                      <a:pt x="363" y="27"/>
                    </a:lnTo>
                    <a:lnTo>
                      <a:pt x="350" y="20"/>
                    </a:lnTo>
                    <a:lnTo>
                      <a:pt x="336" y="15"/>
                    </a:lnTo>
                    <a:lnTo>
                      <a:pt x="323" y="11"/>
                    </a:lnTo>
                    <a:lnTo>
                      <a:pt x="310" y="7"/>
                    </a:lnTo>
                    <a:lnTo>
                      <a:pt x="298" y="5"/>
                    </a:lnTo>
                    <a:lnTo>
                      <a:pt x="285" y="4"/>
                    </a:lnTo>
                    <a:lnTo>
                      <a:pt x="275" y="3"/>
                    </a:lnTo>
                    <a:lnTo>
                      <a:pt x="264" y="2"/>
                    </a:lnTo>
                    <a:lnTo>
                      <a:pt x="255" y="2"/>
                    </a:lnTo>
                    <a:lnTo>
                      <a:pt x="247" y="2"/>
                    </a:lnTo>
                    <a:lnTo>
                      <a:pt x="241" y="3"/>
                    </a:lnTo>
                    <a:lnTo>
                      <a:pt x="236" y="3"/>
                    </a:lnTo>
                    <a:lnTo>
                      <a:pt x="233" y="3"/>
                    </a:lnTo>
                    <a:lnTo>
                      <a:pt x="232" y="3"/>
                    </a:lnTo>
                    <a:lnTo>
                      <a:pt x="209" y="8"/>
                    </a:lnTo>
                    <a:lnTo>
                      <a:pt x="186" y="15"/>
                    </a:lnTo>
                    <a:lnTo>
                      <a:pt x="164" y="23"/>
                    </a:lnTo>
                    <a:lnTo>
                      <a:pt x="143" y="34"/>
                    </a:lnTo>
                    <a:lnTo>
                      <a:pt x="123" y="46"/>
                    </a:lnTo>
                    <a:lnTo>
                      <a:pt x="104" y="58"/>
                    </a:lnTo>
                    <a:lnTo>
                      <a:pt x="87" y="71"/>
                    </a:lnTo>
                    <a:lnTo>
                      <a:pt x="70" y="84"/>
                    </a:lnTo>
                    <a:lnTo>
                      <a:pt x="55" y="97"/>
                    </a:lnTo>
                    <a:lnTo>
                      <a:pt x="42" y="109"/>
                    </a:lnTo>
                    <a:lnTo>
                      <a:pt x="30" y="120"/>
                    </a:lnTo>
                    <a:lnTo>
                      <a:pt x="20" y="131"/>
                    </a:lnTo>
                    <a:lnTo>
                      <a:pt x="12" y="139"/>
                    </a:lnTo>
                    <a:lnTo>
                      <a:pt x="7" y="145"/>
                    </a:lnTo>
                    <a:lnTo>
                      <a:pt x="2" y="150"/>
                    </a:lnTo>
                    <a:lnTo>
                      <a:pt x="1" y="152"/>
                    </a:lnTo>
                    <a:lnTo>
                      <a:pt x="0" y="150"/>
                    </a:lnTo>
                    <a:lnTo>
                      <a:pt x="1" y="149"/>
                    </a:lnTo>
                    <a:lnTo>
                      <a:pt x="5" y="144"/>
                    </a:lnTo>
                    <a:lnTo>
                      <a:pt x="11" y="138"/>
                    </a:lnTo>
                    <a:lnTo>
                      <a:pt x="19" y="129"/>
                    </a:lnTo>
                    <a:lnTo>
                      <a:pt x="29" y="119"/>
                    </a:lnTo>
                    <a:lnTo>
                      <a:pt x="41" y="108"/>
                    </a:lnTo>
                    <a:lnTo>
                      <a:pt x="54" y="96"/>
                    </a:lnTo>
                    <a:lnTo>
                      <a:pt x="69" y="82"/>
                    </a:lnTo>
                    <a:lnTo>
                      <a:pt x="86" y="69"/>
                    </a:lnTo>
                    <a:lnTo>
                      <a:pt x="104" y="56"/>
                    </a:lnTo>
                    <a:lnTo>
                      <a:pt x="123" y="44"/>
                    </a:lnTo>
                    <a:lnTo>
                      <a:pt x="143" y="33"/>
                    </a:lnTo>
                    <a:lnTo>
                      <a:pt x="164" y="22"/>
                    </a:lnTo>
                    <a:lnTo>
                      <a:pt x="186" y="13"/>
                    </a:lnTo>
                    <a:lnTo>
                      <a:pt x="209" y="6"/>
                    </a:lnTo>
                    <a:lnTo>
                      <a:pt x="232" y="1"/>
                    </a:lnTo>
                    <a:lnTo>
                      <a:pt x="233" y="1"/>
                    </a:lnTo>
                    <a:lnTo>
                      <a:pt x="236" y="1"/>
                    </a:lnTo>
                    <a:lnTo>
                      <a:pt x="241" y="1"/>
                    </a:lnTo>
                    <a:lnTo>
                      <a:pt x="247" y="0"/>
                    </a:lnTo>
                    <a:lnTo>
                      <a:pt x="255" y="0"/>
                    </a:lnTo>
                    <a:lnTo>
                      <a:pt x="264" y="0"/>
                    </a:lnTo>
                    <a:lnTo>
                      <a:pt x="275" y="1"/>
                    </a:lnTo>
                    <a:lnTo>
                      <a:pt x="285" y="2"/>
                    </a:lnTo>
                    <a:lnTo>
                      <a:pt x="298" y="4"/>
                    </a:lnTo>
                    <a:lnTo>
                      <a:pt x="310" y="6"/>
                    </a:lnTo>
                    <a:lnTo>
                      <a:pt x="324" y="9"/>
                    </a:lnTo>
                    <a:lnTo>
                      <a:pt x="337" y="13"/>
                    </a:lnTo>
                    <a:lnTo>
                      <a:pt x="351" y="19"/>
                    </a:lnTo>
                    <a:lnTo>
                      <a:pt x="364" y="25"/>
                    </a:lnTo>
                    <a:lnTo>
                      <a:pt x="377" y="33"/>
                    </a:lnTo>
                    <a:lnTo>
                      <a:pt x="391" y="4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0" name="Freeform 295"/>
              <p:cNvSpPr>
                <a:spLocks/>
              </p:cNvSpPr>
              <p:nvPr/>
            </p:nvSpPr>
            <p:spPr bwMode="auto">
              <a:xfrm>
                <a:off x="4256" y="740"/>
                <a:ext cx="391" cy="169"/>
              </a:xfrm>
              <a:custGeom>
                <a:avLst/>
                <a:gdLst/>
                <a:ahLst/>
                <a:cxnLst>
                  <a:cxn ang="0">
                    <a:pos x="389" y="58"/>
                  </a:cxn>
                  <a:cxn ang="0">
                    <a:pos x="384" y="54"/>
                  </a:cxn>
                  <a:cxn ang="0">
                    <a:pos x="369" y="43"/>
                  </a:cxn>
                  <a:cxn ang="0">
                    <a:pos x="346" y="29"/>
                  </a:cxn>
                  <a:cxn ang="0">
                    <a:pos x="315" y="16"/>
                  </a:cxn>
                  <a:cxn ang="0">
                    <a:pos x="279" y="5"/>
                  </a:cxn>
                  <a:cxn ang="0">
                    <a:pos x="237" y="1"/>
                  </a:cxn>
                  <a:cxn ang="0">
                    <a:pos x="193" y="7"/>
                  </a:cxn>
                  <a:cxn ang="0">
                    <a:pos x="145" y="26"/>
                  </a:cxn>
                  <a:cxn ang="0">
                    <a:pos x="141" y="29"/>
                  </a:cxn>
                  <a:cxn ang="0">
                    <a:pos x="130" y="36"/>
                  </a:cxn>
                  <a:cxn ang="0">
                    <a:pos x="114" y="48"/>
                  </a:cxn>
                  <a:cxn ang="0">
                    <a:pos x="94" y="64"/>
                  </a:cxn>
                  <a:cxn ang="0">
                    <a:pos x="71" y="85"/>
                  </a:cxn>
                  <a:cxn ang="0">
                    <a:pos x="48" y="109"/>
                  </a:cxn>
                  <a:cxn ang="0">
                    <a:pos x="24" y="138"/>
                  </a:cxn>
                  <a:cxn ang="0">
                    <a:pos x="2" y="169"/>
                  </a:cxn>
                  <a:cxn ang="0">
                    <a:pos x="11" y="152"/>
                  </a:cxn>
                  <a:cxn ang="0">
                    <a:pos x="34" y="122"/>
                  </a:cxn>
                  <a:cxn ang="0">
                    <a:pos x="59" y="96"/>
                  </a:cxn>
                  <a:cxn ang="0">
                    <a:pos x="82" y="73"/>
                  </a:cxn>
                  <a:cxn ang="0">
                    <a:pos x="104" y="55"/>
                  </a:cxn>
                  <a:cxn ang="0">
                    <a:pos x="121" y="41"/>
                  </a:cxn>
                  <a:cxn ang="0">
                    <a:pos x="135" y="31"/>
                  </a:cxn>
                  <a:cxn ang="0">
                    <a:pos x="143" y="25"/>
                  </a:cxn>
                  <a:cxn ang="0">
                    <a:pos x="168" y="13"/>
                  </a:cxn>
                  <a:cxn ang="0">
                    <a:pos x="215" y="1"/>
                  </a:cxn>
                  <a:cxn ang="0">
                    <a:pos x="258" y="1"/>
                  </a:cxn>
                  <a:cxn ang="0">
                    <a:pos x="298" y="8"/>
                  </a:cxn>
                  <a:cxn ang="0">
                    <a:pos x="332" y="21"/>
                  </a:cxn>
                  <a:cxn ang="0">
                    <a:pos x="359" y="35"/>
                  </a:cxn>
                  <a:cxn ang="0">
                    <a:pos x="378" y="48"/>
                  </a:cxn>
                  <a:cxn ang="0">
                    <a:pos x="389" y="56"/>
                  </a:cxn>
                </a:cxnLst>
                <a:rect l="0" t="0" r="r" b="b"/>
                <a:pathLst>
                  <a:path w="391" h="169">
                    <a:moveTo>
                      <a:pt x="391" y="57"/>
                    </a:moveTo>
                    <a:lnTo>
                      <a:pt x="389" y="58"/>
                    </a:lnTo>
                    <a:lnTo>
                      <a:pt x="388" y="57"/>
                    </a:lnTo>
                    <a:lnTo>
                      <a:pt x="384" y="54"/>
                    </a:lnTo>
                    <a:lnTo>
                      <a:pt x="377" y="49"/>
                    </a:lnTo>
                    <a:lnTo>
                      <a:pt x="369" y="43"/>
                    </a:lnTo>
                    <a:lnTo>
                      <a:pt x="358" y="36"/>
                    </a:lnTo>
                    <a:lnTo>
                      <a:pt x="346" y="29"/>
                    </a:lnTo>
                    <a:lnTo>
                      <a:pt x="331" y="22"/>
                    </a:lnTo>
                    <a:lnTo>
                      <a:pt x="315" y="16"/>
                    </a:lnTo>
                    <a:lnTo>
                      <a:pt x="298" y="10"/>
                    </a:lnTo>
                    <a:lnTo>
                      <a:pt x="279" y="5"/>
                    </a:lnTo>
                    <a:lnTo>
                      <a:pt x="258" y="2"/>
                    </a:lnTo>
                    <a:lnTo>
                      <a:pt x="237" y="1"/>
                    </a:lnTo>
                    <a:lnTo>
                      <a:pt x="215" y="3"/>
                    </a:lnTo>
                    <a:lnTo>
                      <a:pt x="193" y="7"/>
                    </a:lnTo>
                    <a:lnTo>
                      <a:pt x="169" y="15"/>
                    </a:lnTo>
                    <a:lnTo>
                      <a:pt x="145" y="26"/>
                    </a:lnTo>
                    <a:lnTo>
                      <a:pt x="144" y="27"/>
                    </a:lnTo>
                    <a:lnTo>
                      <a:pt x="141" y="29"/>
                    </a:lnTo>
                    <a:lnTo>
                      <a:pt x="136" y="32"/>
                    </a:lnTo>
                    <a:lnTo>
                      <a:pt x="130" y="36"/>
                    </a:lnTo>
                    <a:lnTo>
                      <a:pt x="123" y="42"/>
                    </a:lnTo>
                    <a:lnTo>
                      <a:pt x="114" y="48"/>
                    </a:lnTo>
                    <a:lnTo>
                      <a:pt x="104" y="56"/>
                    </a:lnTo>
                    <a:lnTo>
                      <a:pt x="94" y="64"/>
                    </a:lnTo>
                    <a:lnTo>
                      <a:pt x="83" y="74"/>
                    </a:lnTo>
                    <a:lnTo>
                      <a:pt x="71" y="85"/>
                    </a:lnTo>
                    <a:lnTo>
                      <a:pt x="60" y="97"/>
                    </a:lnTo>
                    <a:lnTo>
                      <a:pt x="48" y="109"/>
                    </a:lnTo>
                    <a:lnTo>
                      <a:pt x="35" y="123"/>
                    </a:lnTo>
                    <a:lnTo>
                      <a:pt x="24" y="138"/>
                    </a:lnTo>
                    <a:lnTo>
                      <a:pt x="13" y="153"/>
                    </a:lnTo>
                    <a:lnTo>
                      <a:pt x="2" y="169"/>
                    </a:lnTo>
                    <a:lnTo>
                      <a:pt x="0" y="168"/>
                    </a:lnTo>
                    <a:lnTo>
                      <a:pt x="11" y="152"/>
                    </a:lnTo>
                    <a:lnTo>
                      <a:pt x="23" y="137"/>
                    </a:lnTo>
                    <a:lnTo>
                      <a:pt x="34" y="122"/>
                    </a:lnTo>
                    <a:lnTo>
                      <a:pt x="46" y="108"/>
                    </a:lnTo>
                    <a:lnTo>
                      <a:pt x="59" y="96"/>
                    </a:lnTo>
                    <a:lnTo>
                      <a:pt x="70" y="84"/>
                    </a:lnTo>
                    <a:lnTo>
                      <a:pt x="82" y="73"/>
                    </a:lnTo>
                    <a:lnTo>
                      <a:pt x="93" y="63"/>
                    </a:lnTo>
                    <a:lnTo>
                      <a:pt x="104" y="55"/>
                    </a:lnTo>
                    <a:lnTo>
                      <a:pt x="113" y="47"/>
                    </a:lnTo>
                    <a:lnTo>
                      <a:pt x="121" y="41"/>
                    </a:lnTo>
                    <a:lnTo>
                      <a:pt x="129" y="35"/>
                    </a:lnTo>
                    <a:lnTo>
                      <a:pt x="135" y="31"/>
                    </a:lnTo>
                    <a:lnTo>
                      <a:pt x="140" y="28"/>
                    </a:lnTo>
                    <a:lnTo>
                      <a:pt x="143" y="25"/>
                    </a:lnTo>
                    <a:lnTo>
                      <a:pt x="144" y="25"/>
                    </a:lnTo>
                    <a:lnTo>
                      <a:pt x="168" y="13"/>
                    </a:lnTo>
                    <a:lnTo>
                      <a:pt x="192" y="6"/>
                    </a:lnTo>
                    <a:lnTo>
                      <a:pt x="215" y="1"/>
                    </a:lnTo>
                    <a:lnTo>
                      <a:pt x="237" y="0"/>
                    </a:lnTo>
                    <a:lnTo>
                      <a:pt x="258" y="1"/>
                    </a:lnTo>
                    <a:lnTo>
                      <a:pt x="279" y="4"/>
                    </a:lnTo>
                    <a:lnTo>
                      <a:pt x="298" y="8"/>
                    </a:lnTo>
                    <a:lnTo>
                      <a:pt x="316" y="14"/>
                    </a:lnTo>
                    <a:lnTo>
                      <a:pt x="332" y="21"/>
                    </a:lnTo>
                    <a:lnTo>
                      <a:pt x="346" y="28"/>
                    </a:lnTo>
                    <a:lnTo>
                      <a:pt x="359" y="35"/>
                    </a:lnTo>
                    <a:lnTo>
                      <a:pt x="370" y="42"/>
                    </a:lnTo>
                    <a:lnTo>
                      <a:pt x="378" y="48"/>
                    </a:lnTo>
                    <a:lnTo>
                      <a:pt x="385" y="53"/>
                    </a:lnTo>
                    <a:lnTo>
                      <a:pt x="389" y="56"/>
                    </a:lnTo>
                    <a:lnTo>
                      <a:pt x="391" y="5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1" name="Freeform 296"/>
              <p:cNvSpPr>
                <a:spLocks/>
              </p:cNvSpPr>
              <p:nvPr/>
            </p:nvSpPr>
            <p:spPr bwMode="auto">
              <a:xfrm>
                <a:off x="4267" y="899"/>
                <a:ext cx="104" cy="16"/>
              </a:xfrm>
              <a:custGeom>
                <a:avLst/>
                <a:gdLst/>
                <a:ahLst/>
                <a:cxnLst>
                  <a:cxn ang="0">
                    <a:pos x="103" y="9"/>
                  </a:cxn>
                  <a:cxn ang="0">
                    <a:pos x="93" y="6"/>
                  </a:cxn>
                  <a:cxn ang="0">
                    <a:pos x="83" y="4"/>
                  </a:cxn>
                  <a:cxn ang="0">
                    <a:pos x="73" y="3"/>
                  </a:cxn>
                  <a:cxn ang="0">
                    <a:pos x="64" y="2"/>
                  </a:cxn>
                  <a:cxn ang="0">
                    <a:pos x="54" y="2"/>
                  </a:cxn>
                  <a:cxn ang="0">
                    <a:pos x="46" y="3"/>
                  </a:cxn>
                  <a:cxn ang="0">
                    <a:pos x="38" y="4"/>
                  </a:cxn>
                  <a:cxn ang="0">
                    <a:pos x="31" y="5"/>
                  </a:cxn>
                  <a:cxn ang="0">
                    <a:pos x="24" y="7"/>
                  </a:cxn>
                  <a:cxn ang="0">
                    <a:pos x="19" y="9"/>
                  </a:cxn>
                  <a:cxn ang="0">
                    <a:pos x="13" y="10"/>
                  </a:cxn>
                  <a:cxn ang="0">
                    <a:pos x="9" y="12"/>
                  </a:cxn>
                  <a:cxn ang="0">
                    <a:pos x="5" y="14"/>
                  </a:cxn>
                  <a:cxn ang="0">
                    <a:pos x="3" y="15"/>
                  </a:cxn>
                  <a:cxn ang="0">
                    <a:pos x="1" y="15"/>
                  </a:cxn>
                  <a:cxn ang="0">
                    <a:pos x="1" y="16"/>
                  </a:cxn>
                  <a:cxn ang="0">
                    <a:pos x="0" y="15"/>
                  </a:cxn>
                  <a:cxn ang="0">
                    <a:pos x="1" y="14"/>
                  </a:cxn>
                  <a:cxn ang="0">
                    <a:pos x="2" y="14"/>
                  </a:cxn>
                  <a:cxn ang="0">
                    <a:pos x="5" y="12"/>
                  </a:cxn>
                  <a:cxn ang="0">
                    <a:pos x="8" y="10"/>
                  </a:cxn>
                  <a:cxn ang="0">
                    <a:pos x="13" y="9"/>
                  </a:cxn>
                  <a:cxn ang="0">
                    <a:pos x="18" y="7"/>
                  </a:cxn>
                  <a:cxn ang="0">
                    <a:pos x="24" y="5"/>
                  </a:cxn>
                  <a:cxn ang="0">
                    <a:pos x="31" y="3"/>
                  </a:cxn>
                  <a:cxn ang="0">
                    <a:pos x="38" y="2"/>
                  </a:cxn>
                  <a:cxn ang="0">
                    <a:pos x="46" y="1"/>
                  </a:cxn>
                  <a:cxn ang="0">
                    <a:pos x="54" y="0"/>
                  </a:cxn>
                  <a:cxn ang="0">
                    <a:pos x="64" y="0"/>
                  </a:cxn>
                  <a:cxn ang="0">
                    <a:pos x="73" y="1"/>
                  </a:cxn>
                  <a:cxn ang="0">
                    <a:pos x="83" y="2"/>
                  </a:cxn>
                  <a:cxn ang="0">
                    <a:pos x="93" y="4"/>
                  </a:cxn>
                  <a:cxn ang="0">
                    <a:pos x="104" y="8"/>
                  </a:cxn>
                  <a:cxn ang="0">
                    <a:pos x="103" y="9"/>
                  </a:cxn>
                </a:cxnLst>
                <a:rect l="0" t="0" r="r" b="b"/>
                <a:pathLst>
                  <a:path w="104" h="16">
                    <a:moveTo>
                      <a:pt x="103" y="9"/>
                    </a:moveTo>
                    <a:lnTo>
                      <a:pt x="93" y="6"/>
                    </a:lnTo>
                    <a:lnTo>
                      <a:pt x="83" y="4"/>
                    </a:lnTo>
                    <a:lnTo>
                      <a:pt x="73" y="3"/>
                    </a:lnTo>
                    <a:lnTo>
                      <a:pt x="64" y="2"/>
                    </a:lnTo>
                    <a:lnTo>
                      <a:pt x="54" y="2"/>
                    </a:lnTo>
                    <a:lnTo>
                      <a:pt x="46" y="3"/>
                    </a:lnTo>
                    <a:lnTo>
                      <a:pt x="38" y="4"/>
                    </a:lnTo>
                    <a:lnTo>
                      <a:pt x="31" y="5"/>
                    </a:lnTo>
                    <a:lnTo>
                      <a:pt x="24" y="7"/>
                    </a:lnTo>
                    <a:lnTo>
                      <a:pt x="19" y="9"/>
                    </a:lnTo>
                    <a:lnTo>
                      <a:pt x="13" y="10"/>
                    </a:lnTo>
                    <a:lnTo>
                      <a:pt x="9" y="12"/>
                    </a:lnTo>
                    <a:lnTo>
                      <a:pt x="5" y="14"/>
                    </a:lnTo>
                    <a:lnTo>
                      <a:pt x="3" y="15"/>
                    </a:lnTo>
                    <a:lnTo>
                      <a:pt x="1" y="15"/>
                    </a:lnTo>
                    <a:lnTo>
                      <a:pt x="1" y="16"/>
                    </a:lnTo>
                    <a:lnTo>
                      <a:pt x="0" y="15"/>
                    </a:lnTo>
                    <a:lnTo>
                      <a:pt x="1" y="14"/>
                    </a:lnTo>
                    <a:lnTo>
                      <a:pt x="2" y="14"/>
                    </a:lnTo>
                    <a:lnTo>
                      <a:pt x="5" y="12"/>
                    </a:lnTo>
                    <a:lnTo>
                      <a:pt x="8" y="10"/>
                    </a:lnTo>
                    <a:lnTo>
                      <a:pt x="13" y="9"/>
                    </a:lnTo>
                    <a:lnTo>
                      <a:pt x="18" y="7"/>
                    </a:lnTo>
                    <a:lnTo>
                      <a:pt x="24" y="5"/>
                    </a:lnTo>
                    <a:lnTo>
                      <a:pt x="31" y="3"/>
                    </a:lnTo>
                    <a:lnTo>
                      <a:pt x="38" y="2"/>
                    </a:lnTo>
                    <a:lnTo>
                      <a:pt x="46" y="1"/>
                    </a:lnTo>
                    <a:lnTo>
                      <a:pt x="54" y="0"/>
                    </a:lnTo>
                    <a:lnTo>
                      <a:pt x="64" y="0"/>
                    </a:lnTo>
                    <a:lnTo>
                      <a:pt x="73" y="1"/>
                    </a:lnTo>
                    <a:lnTo>
                      <a:pt x="83" y="2"/>
                    </a:lnTo>
                    <a:lnTo>
                      <a:pt x="93" y="4"/>
                    </a:lnTo>
                    <a:lnTo>
                      <a:pt x="104" y="8"/>
                    </a:lnTo>
                    <a:lnTo>
                      <a:pt x="103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2" name="Freeform 297"/>
              <p:cNvSpPr>
                <a:spLocks/>
              </p:cNvSpPr>
              <p:nvPr/>
            </p:nvSpPr>
            <p:spPr bwMode="auto">
              <a:xfrm>
                <a:off x="4432" y="793"/>
                <a:ext cx="59" cy="119"/>
              </a:xfrm>
              <a:custGeom>
                <a:avLst/>
                <a:gdLst/>
                <a:ahLst/>
                <a:cxnLst>
                  <a:cxn ang="0">
                    <a:pos x="38" y="4"/>
                  </a:cxn>
                  <a:cxn ang="0">
                    <a:pos x="37" y="7"/>
                  </a:cxn>
                  <a:cxn ang="0">
                    <a:pos x="32" y="18"/>
                  </a:cxn>
                  <a:cxn ang="0">
                    <a:pos x="26" y="33"/>
                  </a:cxn>
                  <a:cxn ang="0">
                    <a:pos x="18" y="51"/>
                  </a:cxn>
                  <a:cxn ang="0">
                    <a:pos x="11" y="69"/>
                  </a:cxn>
                  <a:cxn ang="0">
                    <a:pos x="5" y="86"/>
                  </a:cxn>
                  <a:cxn ang="0">
                    <a:pos x="1" y="99"/>
                  </a:cxn>
                  <a:cxn ang="0">
                    <a:pos x="0" y="107"/>
                  </a:cxn>
                  <a:cxn ang="0">
                    <a:pos x="3" y="110"/>
                  </a:cxn>
                  <a:cxn ang="0">
                    <a:pos x="6" y="113"/>
                  </a:cxn>
                  <a:cxn ang="0">
                    <a:pos x="11" y="115"/>
                  </a:cxn>
                  <a:cxn ang="0">
                    <a:pos x="18" y="117"/>
                  </a:cxn>
                  <a:cxn ang="0">
                    <a:pos x="23" y="118"/>
                  </a:cxn>
                  <a:cxn ang="0">
                    <a:pos x="30" y="119"/>
                  </a:cxn>
                  <a:cxn ang="0">
                    <a:pos x="35" y="119"/>
                  </a:cxn>
                  <a:cxn ang="0">
                    <a:pos x="40" y="118"/>
                  </a:cxn>
                  <a:cxn ang="0">
                    <a:pos x="44" y="113"/>
                  </a:cxn>
                  <a:cxn ang="0">
                    <a:pos x="47" y="100"/>
                  </a:cxn>
                  <a:cxn ang="0">
                    <a:pos x="51" y="81"/>
                  </a:cxn>
                  <a:cxn ang="0">
                    <a:pos x="53" y="60"/>
                  </a:cxn>
                  <a:cxn ang="0">
                    <a:pos x="56" y="40"/>
                  </a:cxn>
                  <a:cxn ang="0">
                    <a:pos x="58" y="22"/>
                  </a:cxn>
                  <a:cxn ang="0">
                    <a:pos x="59" y="9"/>
                  </a:cxn>
                  <a:cxn ang="0">
                    <a:pos x="59" y="4"/>
                  </a:cxn>
                  <a:cxn ang="0">
                    <a:pos x="59" y="4"/>
                  </a:cxn>
                  <a:cxn ang="0">
                    <a:pos x="58" y="3"/>
                  </a:cxn>
                  <a:cxn ang="0">
                    <a:pos x="55" y="1"/>
                  </a:cxn>
                  <a:cxn ang="0">
                    <a:pos x="53" y="0"/>
                  </a:cxn>
                  <a:cxn ang="0">
                    <a:pos x="49" y="0"/>
                  </a:cxn>
                  <a:cxn ang="0">
                    <a:pos x="46" y="0"/>
                  </a:cxn>
                  <a:cxn ang="0">
                    <a:pos x="42" y="1"/>
                  </a:cxn>
                  <a:cxn ang="0">
                    <a:pos x="38" y="4"/>
                  </a:cxn>
                </a:cxnLst>
                <a:rect l="0" t="0" r="r" b="b"/>
                <a:pathLst>
                  <a:path w="59" h="119">
                    <a:moveTo>
                      <a:pt x="38" y="4"/>
                    </a:moveTo>
                    <a:lnTo>
                      <a:pt x="37" y="7"/>
                    </a:lnTo>
                    <a:lnTo>
                      <a:pt x="32" y="18"/>
                    </a:lnTo>
                    <a:lnTo>
                      <a:pt x="26" y="33"/>
                    </a:lnTo>
                    <a:lnTo>
                      <a:pt x="18" y="51"/>
                    </a:lnTo>
                    <a:lnTo>
                      <a:pt x="11" y="69"/>
                    </a:lnTo>
                    <a:lnTo>
                      <a:pt x="5" y="86"/>
                    </a:lnTo>
                    <a:lnTo>
                      <a:pt x="1" y="99"/>
                    </a:lnTo>
                    <a:lnTo>
                      <a:pt x="0" y="107"/>
                    </a:lnTo>
                    <a:lnTo>
                      <a:pt x="3" y="110"/>
                    </a:lnTo>
                    <a:lnTo>
                      <a:pt x="6" y="113"/>
                    </a:lnTo>
                    <a:lnTo>
                      <a:pt x="11" y="115"/>
                    </a:lnTo>
                    <a:lnTo>
                      <a:pt x="18" y="117"/>
                    </a:lnTo>
                    <a:lnTo>
                      <a:pt x="23" y="118"/>
                    </a:lnTo>
                    <a:lnTo>
                      <a:pt x="30" y="119"/>
                    </a:lnTo>
                    <a:lnTo>
                      <a:pt x="35" y="119"/>
                    </a:lnTo>
                    <a:lnTo>
                      <a:pt x="40" y="118"/>
                    </a:lnTo>
                    <a:lnTo>
                      <a:pt x="44" y="113"/>
                    </a:lnTo>
                    <a:lnTo>
                      <a:pt x="47" y="100"/>
                    </a:lnTo>
                    <a:lnTo>
                      <a:pt x="51" y="81"/>
                    </a:lnTo>
                    <a:lnTo>
                      <a:pt x="53" y="60"/>
                    </a:lnTo>
                    <a:lnTo>
                      <a:pt x="56" y="40"/>
                    </a:lnTo>
                    <a:lnTo>
                      <a:pt x="58" y="22"/>
                    </a:lnTo>
                    <a:lnTo>
                      <a:pt x="59" y="9"/>
                    </a:lnTo>
                    <a:lnTo>
                      <a:pt x="59" y="4"/>
                    </a:lnTo>
                    <a:lnTo>
                      <a:pt x="59" y="4"/>
                    </a:lnTo>
                    <a:lnTo>
                      <a:pt x="58" y="3"/>
                    </a:lnTo>
                    <a:lnTo>
                      <a:pt x="55" y="1"/>
                    </a:lnTo>
                    <a:lnTo>
                      <a:pt x="53" y="0"/>
                    </a:lnTo>
                    <a:lnTo>
                      <a:pt x="49" y="0"/>
                    </a:lnTo>
                    <a:lnTo>
                      <a:pt x="46" y="0"/>
                    </a:lnTo>
                    <a:lnTo>
                      <a:pt x="42" y="1"/>
                    </a:lnTo>
                    <a:lnTo>
                      <a:pt x="38" y="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3" name="Freeform 298"/>
              <p:cNvSpPr>
                <a:spLocks/>
              </p:cNvSpPr>
              <p:nvPr/>
            </p:nvSpPr>
            <p:spPr bwMode="auto">
              <a:xfrm>
                <a:off x="4446" y="809"/>
                <a:ext cx="35" cy="91"/>
              </a:xfrm>
              <a:custGeom>
                <a:avLst/>
                <a:gdLst/>
                <a:ahLst/>
                <a:cxnLst>
                  <a:cxn ang="0">
                    <a:pos x="35" y="4"/>
                  </a:cxn>
                  <a:cxn ang="0">
                    <a:pos x="34" y="3"/>
                  </a:cxn>
                  <a:cxn ang="0">
                    <a:pos x="33" y="1"/>
                  </a:cxn>
                  <a:cxn ang="0">
                    <a:pos x="31" y="0"/>
                  </a:cxn>
                  <a:cxn ang="0">
                    <a:pos x="29" y="1"/>
                  </a:cxn>
                  <a:cxn ang="0">
                    <a:pos x="27" y="6"/>
                  </a:cxn>
                  <a:cxn ang="0">
                    <a:pos x="23" y="15"/>
                  </a:cxn>
                  <a:cxn ang="0">
                    <a:pos x="19" y="28"/>
                  </a:cxn>
                  <a:cxn ang="0">
                    <a:pos x="14" y="42"/>
                  </a:cxn>
                  <a:cxn ang="0">
                    <a:pos x="9" y="57"/>
                  </a:cxn>
                  <a:cxn ang="0">
                    <a:pos x="5" y="70"/>
                  </a:cxn>
                  <a:cxn ang="0">
                    <a:pos x="1" y="80"/>
                  </a:cxn>
                  <a:cxn ang="0">
                    <a:pos x="0" y="85"/>
                  </a:cxn>
                  <a:cxn ang="0">
                    <a:pos x="1" y="86"/>
                  </a:cxn>
                  <a:cxn ang="0">
                    <a:pos x="2" y="88"/>
                  </a:cxn>
                  <a:cxn ang="0">
                    <a:pos x="4" y="89"/>
                  </a:cxn>
                  <a:cxn ang="0">
                    <a:pos x="7" y="90"/>
                  </a:cxn>
                  <a:cxn ang="0">
                    <a:pos x="11" y="91"/>
                  </a:cxn>
                  <a:cxn ang="0">
                    <a:pos x="14" y="91"/>
                  </a:cxn>
                  <a:cxn ang="0">
                    <a:pos x="18" y="90"/>
                  </a:cxn>
                  <a:cxn ang="0">
                    <a:pos x="20" y="89"/>
                  </a:cxn>
                  <a:cxn ang="0">
                    <a:pos x="23" y="78"/>
                  </a:cxn>
                  <a:cxn ang="0">
                    <a:pos x="27" y="52"/>
                  </a:cxn>
                  <a:cxn ang="0">
                    <a:pos x="32" y="24"/>
                  </a:cxn>
                  <a:cxn ang="0">
                    <a:pos x="35" y="4"/>
                  </a:cxn>
                </a:cxnLst>
                <a:rect l="0" t="0" r="r" b="b"/>
                <a:pathLst>
                  <a:path w="35" h="91">
                    <a:moveTo>
                      <a:pt x="35" y="4"/>
                    </a:moveTo>
                    <a:lnTo>
                      <a:pt x="34" y="3"/>
                    </a:lnTo>
                    <a:lnTo>
                      <a:pt x="33" y="1"/>
                    </a:lnTo>
                    <a:lnTo>
                      <a:pt x="31" y="0"/>
                    </a:lnTo>
                    <a:lnTo>
                      <a:pt x="29" y="1"/>
                    </a:lnTo>
                    <a:lnTo>
                      <a:pt x="27" y="6"/>
                    </a:lnTo>
                    <a:lnTo>
                      <a:pt x="23" y="15"/>
                    </a:lnTo>
                    <a:lnTo>
                      <a:pt x="19" y="28"/>
                    </a:lnTo>
                    <a:lnTo>
                      <a:pt x="14" y="42"/>
                    </a:lnTo>
                    <a:lnTo>
                      <a:pt x="9" y="57"/>
                    </a:lnTo>
                    <a:lnTo>
                      <a:pt x="5" y="70"/>
                    </a:lnTo>
                    <a:lnTo>
                      <a:pt x="1" y="80"/>
                    </a:lnTo>
                    <a:lnTo>
                      <a:pt x="0" y="85"/>
                    </a:lnTo>
                    <a:lnTo>
                      <a:pt x="1" y="86"/>
                    </a:lnTo>
                    <a:lnTo>
                      <a:pt x="2" y="88"/>
                    </a:lnTo>
                    <a:lnTo>
                      <a:pt x="4" y="89"/>
                    </a:lnTo>
                    <a:lnTo>
                      <a:pt x="7" y="90"/>
                    </a:lnTo>
                    <a:lnTo>
                      <a:pt x="11" y="91"/>
                    </a:lnTo>
                    <a:lnTo>
                      <a:pt x="14" y="91"/>
                    </a:lnTo>
                    <a:lnTo>
                      <a:pt x="18" y="90"/>
                    </a:lnTo>
                    <a:lnTo>
                      <a:pt x="20" y="89"/>
                    </a:lnTo>
                    <a:lnTo>
                      <a:pt x="23" y="78"/>
                    </a:lnTo>
                    <a:lnTo>
                      <a:pt x="27" y="52"/>
                    </a:lnTo>
                    <a:lnTo>
                      <a:pt x="32" y="24"/>
                    </a:lnTo>
                    <a:lnTo>
                      <a:pt x="35" y="4"/>
                    </a:lnTo>
                    <a:close/>
                  </a:path>
                </a:pathLst>
              </a:custGeom>
              <a:solidFill>
                <a:srgbClr val="FFE2B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4" name="Freeform 299"/>
              <p:cNvSpPr>
                <a:spLocks/>
              </p:cNvSpPr>
              <p:nvPr/>
            </p:nvSpPr>
            <p:spPr bwMode="auto">
              <a:xfrm>
                <a:off x="4327" y="714"/>
                <a:ext cx="321" cy="306"/>
              </a:xfrm>
              <a:custGeom>
                <a:avLst/>
                <a:gdLst/>
                <a:ahLst/>
                <a:cxnLst>
                  <a:cxn ang="0">
                    <a:pos x="286" y="177"/>
                  </a:cxn>
                  <a:cxn ang="0">
                    <a:pos x="253" y="195"/>
                  </a:cxn>
                  <a:cxn ang="0">
                    <a:pos x="215" y="201"/>
                  </a:cxn>
                  <a:cxn ang="0">
                    <a:pos x="174" y="193"/>
                  </a:cxn>
                  <a:cxn ang="0">
                    <a:pos x="138" y="182"/>
                  </a:cxn>
                  <a:cxn ang="0">
                    <a:pos x="108" y="186"/>
                  </a:cxn>
                  <a:cxn ang="0">
                    <a:pos x="83" y="198"/>
                  </a:cxn>
                  <a:cxn ang="0">
                    <a:pos x="66" y="212"/>
                  </a:cxn>
                  <a:cxn ang="0">
                    <a:pos x="42" y="240"/>
                  </a:cxn>
                  <a:cxn ang="0">
                    <a:pos x="24" y="275"/>
                  </a:cxn>
                  <a:cxn ang="0">
                    <a:pos x="20" y="275"/>
                  </a:cxn>
                  <a:cxn ang="0">
                    <a:pos x="20" y="258"/>
                  </a:cxn>
                  <a:cxn ang="0">
                    <a:pos x="11" y="277"/>
                  </a:cxn>
                  <a:cxn ang="0">
                    <a:pos x="6" y="303"/>
                  </a:cxn>
                  <a:cxn ang="0">
                    <a:pos x="0" y="280"/>
                  </a:cxn>
                  <a:cxn ang="0">
                    <a:pos x="19" y="223"/>
                  </a:cxn>
                  <a:cxn ang="0">
                    <a:pos x="29" y="209"/>
                  </a:cxn>
                  <a:cxn ang="0">
                    <a:pos x="57" y="181"/>
                  </a:cxn>
                  <a:cxn ang="0">
                    <a:pos x="102" y="159"/>
                  </a:cxn>
                  <a:cxn ang="0">
                    <a:pos x="164" y="160"/>
                  </a:cxn>
                  <a:cxn ang="0">
                    <a:pos x="119" y="157"/>
                  </a:cxn>
                  <a:cxn ang="0">
                    <a:pos x="72" y="173"/>
                  </a:cxn>
                  <a:cxn ang="0">
                    <a:pos x="40" y="199"/>
                  </a:cxn>
                  <a:cxn ang="0">
                    <a:pos x="23" y="220"/>
                  </a:cxn>
                  <a:cxn ang="0">
                    <a:pos x="20" y="224"/>
                  </a:cxn>
                  <a:cxn ang="0">
                    <a:pos x="18" y="229"/>
                  </a:cxn>
                  <a:cxn ang="0">
                    <a:pos x="3" y="264"/>
                  </a:cxn>
                  <a:cxn ang="0">
                    <a:pos x="4" y="295"/>
                  </a:cxn>
                  <a:cxn ang="0">
                    <a:pos x="13" y="267"/>
                  </a:cxn>
                  <a:cxn ang="0">
                    <a:pos x="22" y="254"/>
                  </a:cxn>
                  <a:cxn ang="0">
                    <a:pos x="23" y="261"/>
                  </a:cxn>
                  <a:cxn ang="0">
                    <a:pos x="24" y="268"/>
                  </a:cxn>
                  <a:cxn ang="0">
                    <a:pos x="41" y="239"/>
                  </a:cxn>
                  <a:cxn ang="0">
                    <a:pos x="53" y="223"/>
                  </a:cxn>
                  <a:cxn ang="0">
                    <a:pos x="65" y="211"/>
                  </a:cxn>
                  <a:cxn ang="0">
                    <a:pos x="82" y="197"/>
                  </a:cxn>
                  <a:cxn ang="0">
                    <a:pos x="107" y="184"/>
                  </a:cxn>
                  <a:cxn ang="0">
                    <a:pos x="138" y="180"/>
                  </a:cxn>
                  <a:cxn ang="0">
                    <a:pos x="175" y="191"/>
                  </a:cxn>
                  <a:cxn ang="0">
                    <a:pos x="215" y="199"/>
                  </a:cxn>
                  <a:cxn ang="0">
                    <a:pos x="252" y="194"/>
                  </a:cxn>
                  <a:cxn ang="0">
                    <a:pos x="285" y="175"/>
                  </a:cxn>
                  <a:cxn ang="0">
                    <a:pos x="306" y="152"/>
                  </a:cxn>
                  <a:cxn ang="0">
                    <a:pos x="316" y="130"/>
                  </a:cxn>
                  <a:cxn ang="0">
                    <a:pos x="309" y="36"/>
                  </a:cxn>
                  <a:cxn ang="0">
                    <a:pos x="299" y="0"/>
                  </a:cxn>
                  <a:cxn ang="0">
                    <a:pos x="316" y="60"/>
                  </a:cxn>
                  <a:cxn ang="0">
                    <a:pos x="307" y="154"/>
                  </a:cxn>
                </a:cxnLst>
                <a:rect l="0" t="0" r="r" b="b"/>
                <a:pathLst>
                  <a:path w="321" h="306">
                    <a:moveTo>
                      <a:pt x="307" y="154"/>
                    </a:moveTo>
                    <a:lnTo>
                      <a:pt x="301" y="162"/>
                    </a:lnTo>
                    <a:lnTo>
                      <a:pt x="294" y="170"/>
                    </a:lnTo>
                    <a:lnTo>
                      <a:pt x="286" y="177"/>
                    </a:lnTo>
                    <a:lnTo>
                      <a:pt x="279" y="183"/>
                    </a:lnTo>
                    <a:lnTo>
                      <a:pt x="270" y="188"/>
                    </a:lnTo>
                    <a:lnTo>
                      <a:pt x="262" y="192"/>
                    </a:lnTo>
                    <a:lnTo>
                      <a:pt x="253" y="195"/>
                    </a:lnTo>
                    <a:lnTo>
                      <a:pt x="244" y="198"/>
                    </a:lnTo>
                    <a:lnTo>
                      <a:pt x="235" y="200"/>
                    </a:lnTo>
                    <a:lnTo>
                      <a:pt x="225" y="201"/>
                    </a:lnTo>
                    <a:lnTo>
                      <a:pt x="215" y="201"/>
                    </a:lnTo>
                    <a:lnTo>
                      <a:pt x="205" y="200"/>
                    </a:lnTo>
                    <a:lnTo>
                      <a:pt x="195" y="199"/>
                    </a:lnTo>
                    <a:lnTo>
                      <a:pt x="184" y="196"/>
                    </a:lnTo>
                    <a:lnTo>
                      <a:pt x="174" y="193"/>
                    </a:lnTo>
                    <a:lnTo>
                      <a:pt x="164" y="188"/>
                    </a:lnTo>
                    <a:lnTo>
                      <a:pt x="154" y="185"/>
                    </a:lnTo>
                    <a:lnTo>
                      <a:pt x="146" y="183"/>
                    </a:lnTo>
                    <a:lnTo>
                      <a:pt x="138" y="182"/>
                    </a:lnTo>
                    <a:lnTo>
                      <a:pt x="130" y="181"/>
                    </a:lnTo>
                    <a:lnTo>
                      <a:pt x="122" y="182"/>
                    </a:lnTo>
                    <a:lnTo>
                      <a:pt x="115" y="183"/>
                    </a:lnTo>
                    <a:lnTo>
                      <a:pt x="108" y="186"/>
                    </a:lnTo>
                    <a:lnTo>
                      <a:pt x="101" y="188"/>
                    </a:lnTo>
                    <a:lnTo>
                      <a:pt x="95" y="191"/>
                    </a:lnTo>
                    <a:lnTo>
                      <a:pt x="89" y="194"/>
                    </a:lnTo>
                    <a:lnTo>
                      <a:pt x="83" y="198"/>
                    </a:lnTo>
                    <a:lnTo>
                      <a:pt x="79" y="202"/>
                    </a:lnTo>
                    <a:lnTo>
                      <a:pt x="74" y="205"/>
                    </a:lnTo>
                    <a:lnTo>
                      <a:pt x="70" y="209"/>
                    </a:lnTo>
                    <a:lnTo>
                      <a:pt x="66" y="212"/>
                    </a:lnTo>
                    <a:lnTo>
                      <a:pt x="63" y="215"/>
                    </a:lnTo>
                    <a:lnTo>
                      <a:pt x="56" y="222"/>
                    </a:lnTo>
                    <a:lnTo>
                      <a:pt x="49" y="231"/>
                    </a:lnTo>
                    <a:lnTo>
                      <a:pt x="42" y="240"/>
                    </a:lnTo>
                    <a:lnTo>
                      <a:pt x="36" y="251"/>
                    </a:lnTo>
                    <a:lnTo>
                      <a:pt x="31" y="260"/>
                    </a:lnTo>
                    <a:lnTo>
                      <a:pt x="26" y="269"/>
                    </a:lnTo>
                    <a:lnTo>
                      <a:pt x="24" y="275"/>
                    </a:lnTo>
                    <a:lnTo>
                      <a:pt x="23" y="279"/>
                    </a:lnTo>
                    <a:lnTo>
                      <a:pt x="22" y="280"/>
                    </a:lnTo>
                    <a:lnTo>
                      <a:pt x="21" y="279"/>
                    </a:lnTo>
                    <a:lnTo>
                      <a:pt x="20" y="275"/>
                    </a:lnTo>
                    <a:lnTo>
                      <a:pt x="20" y="268"/>
                    </a:lnTo>
                    <a:lnTo>
                      <a:pt x="22" y="257"/>
                    </a:lnTo>
                    <a:lnTo>
                      <a:pt x="21" y="258"/>
                    </a:lnTo>
                    <a:lnTo>
                      <a:pt x="20" y="258"/>
                    </a:lnTo>
                    <a:lnTo>
                      <a:pt x="20" y="260"/>
                    </a:lnTo>
                    <a:lnTo>
                      <a:pt x="19" y="261"/>
                    </a:lnTo>
                    <a:lnTo>
                      <a:pt x="15" y="268"/>
                    </a:lnTo>
                    <a:lnTo>
                      <a:pt x="11" y="277"/>
                    </a:lnTo>
                    <a:lnTo>
                      <a:pt x="8" y="289"/>
                    </a:lnTo>
                    <a:lnTo>
                      <a:pt x="8" y="302"/>
                    </a:lnTo>
                    <a:lnTo>
                      <a:pt x="8" y="306"/>
                    </a:lnTo>
                    <a:lnTo>
                      <a:pt x="6" y="303"/>
                    </a:lnTo>
                    <a:lnTo>
                      <a:pt x="5" y="301"/>
                    </a:lnTo>
                    <a:lnTo>
                      <a:pt x="3" y="297"/>
                    </a:lnTo>
                    <a:lnTo>
                      <a:pt x="1" y="290"/>
                    </a:lnTo>
                    <a:lnTo>
                      <a:pt x="0" y="280"/>
                    </a:lnTo>
                    <a:lnTo>
                      <a:pt x="0" y="269"/>
                    </a:lnTo>
                    <a:lnTo>
                      <a:pt x="3" y="255"/>
                    </a:lnTo>
                    <a:lnTo>
                      <a:pt x="9" y="240"/>
                    </a:lnTo>
                    <a:lnTo>
                      <a:pt x="19" y="223"/>
                    </a:lnTo>
                    <a:lnTo>
                      <a:pt x="19" y="222"/>
                    </a:lnTo>
                    <a:lnTo>
                      <a:pt x="22" y="219"/>
                    </a:lnTo>
                    <a:lnTo>
                      <a:pt x="24" y="215"/>
                    </a:lnTo>
                    <a:lnTo>
                      <a:pt x="29" y="209"/>
                    </a:lnTo>
                    <a:lnTo>
                      <a:pt x="34" y="203"/>
                    </a:lnTo>
                    <a:lnTo>
                      <a:pt x="41" y="196"/>
                    </a:lnTo>
                    <a:lnTo>
                      <a:pt x="48" y="188"/>
                    </a:lnTo>
                    <a:lnTo>
                      <a:pt x="57" y="181"/>
                    </a:lnTo>
                    <a:lnTo>
                      <a:pt x="67" y="175"/>
                    </a:lnTo>
                    <a:lnTo>
                      <a:pt x="78" y="168"/>
                    </a:lnTo>
                    <a:lnTo>
                      <a:pt x="89" y="163"/>
                    </a:lnTo>
                    <a:lnTo>
                      <a:pt x="102" y="159"/>
                    </a:lnTo>
                    <a:lnTo>
                      <a:pt x="116" y="156"/>
                    </a:lnTo>
                    <a:lnTo>
                      <a:pt x="131" y="155"/>
                    </a:lnTo>
                    <a:lnTo>
                      <a:pt x="147" y="156"/>
                    </a:lnTo>
                    <a:lnTo>
                      <a:pt x="164" y="160"/>
                    </a:lnTo>
                    <a:lnTo>
                      <a:pt x="164" y="162"/>
                    </a:lnTo>
                    <a:lnTo>
                      <a:pt x="148" y="158"/>
                    </a:lnTo>
                    <a:lnTo>
                      <a:pt x="133" y="157"/>
                    </a:lnTo>
                    <a:lnTo>
                      <a:pt x="119" y="157"/>
                    </a:lnTo>
                    <a:lnTo>
                      <a:pt x="106" y="159"/>
                    </a:lnTo>
                    <a:lnTo>
                      <a:pt x="94" y="163"/>
                    </a:lnTo>
                    <a:lnTo>
                      <a:pt x="83" y="168"/>
                    </a:lnTo>
                    <a:lnTo>
                      <a:pt x="72" y="173"/>
                    </a:lnTo>
                    <a:lnTo>
                      <a:pt x="63" y="179"/>
                    </a:lnTo>
                    <a:lnTo>
                      <a:pt x="55" y="186"/>
                    </a:lnTo>
                    <a:lnTo>
                      <a:pt x="46" y="193"/>
                    </a:lnTo>
                    <a:lnTo>
                      <a:pt x="40" y="199"/>
                    </a:lnTo>
                    <a:lnTo>
                      <a:pt x="34" y="205"/>
                    </a:lnTo>
                    <a:lnTo>
                      <a:pt x="30" y="211"/>
                    </a:lnTo>
                    <a:lnTo>
                      <a:pt x="26" y="216"/>
                    </a:lnTo>
                    <a:lnTo>
                      <a:pt x="23" y="220"/>
                    </a:lnTo>
                    <a:lnTo>
                      <a:pt x="21" y="223"/>
                    </a:lnTo>
                    <a:lnTo>
                      <a:pt x="20" y="223"/>
                    </a:lnTo>
                    <a:lnTo>
                      <a:pt x="20" y="223"/>
                    </a:lnTo>
                    <a:lnTo>
                      <a:pt x="20" y="224"/>
                    </a:lnTo>
                    <a:lnTo>
                      <a:pt x="20" y="224"/>
                    </a:lnTo>
                    <a:lnTo>
                      <a:pt x="19" y="226"/>
                    </a:lnTo>
                    <a:lnTo>
                      <a:pt x="18" y="227"/>
                    </a:lnTo>
                    <a:lnTo>
                      <a:pt x="18" y="229"/>
                    </a:lnTo>
                    <a:lnTo>
                      <a:pt x="16" y="230"/>
                    </a:lnTo>
                    <a:lnTo>
                      <a:pt x="9" y="243"/>
                    </a:lnTo>
                    <a:lnTo>
                      <a:pt x="5" y="254"/>
                    </a:lnTo>
                    <a:lnTo>
                      <a:pt x="3" y="264"/>
                    </a:lnTo>
                    <a:lnTo>
                      <a:pt x="2" y="274"/>
                    </a:lnTo>
                    <a:lnTo>
                      <a:pt x="2" y="282"/>
                    </a:lnTo>
                    <a:lnTo>
                      <a:pt x="3" y="289"/>
                    </a:lnTo>
                    <a:lnTo>
                      <a:pt x="4" y="295"/>
                    </a:lnTo>
                    <a:lnTo>
                      <a:pt x="6" y="298"/>
                    </a:lnTo>
                    <a:lnTo>
                      <a:pt x="7" y="286"/>
                    </a:lnTo>
                    <a:lnTo>
                      <a:pt x="10" y="275"/>
                    </a:lnTo>
                    <a:lnTo>
                      <a:pt x="13" y="267"/>
                    </a:lnTo>
                    <a:lnTo>
                      <a:pt x="18" y="260"/>
                    </a:lnTo>
                    <a:lnTo>
                      <a:pt x="20" y="257"/>
                    </a:lnTo>
                    <a:lnTo>
                      <a:pt x="21" y="255"/>
                    </a:lnTo>
                    <a:lnTo>
                      <a:pt x="22" y="254"/>
                    </a:lnTo>
                    <a:lnTo>
                      <a:pt x="23" y="253"/>
                    </a:lnTo>
                    <a:lnTo>
                      <a:pt x="25" y="250"/>
                    </a:lnTo>
                    <a:lnTo>
                      <a:pt x="24" y="254"/>
                    </a:lnTo>
                    <a:lnTo>
                      <a:pt x="23" y="261"/>
                    </a:lnTo>
                    <a:lnTo>
                      <a:pt x="23" y="267"/>
                    </a:lnTo>
                    <a:lnTo>
                      <a:pt x="22" y="271"/>
                    </a:lnTo>
                    <a:lnTo>
                      <a:pt x="22" y="274"/>
                    </a:lnTo>
                    <a:lnTo>
                      <a:pt x="24" y="268"/>
                    </a:lnTo>
                    <a:lnTo>
                      <a:pt x="29" y="261"/>
                    </a:lnTo>
                    <a:lnTo>
                      <a:pt x="33" y="252"/>
                    </a:lnTo>
                    <a:lnTo>
                      <a:pt x="38" y="244"/>
                    </a:lnTo>
                    <a:lnTo>
                      <a:pt x="41" y="239"/>
                    </a:lnTo>
                    <a:lnTo>
                      <a:pt x="44" y="235"/>
                    </a:lnTo>
                    <a:lnTo>
                      <a:pt x="46" y="231"/>
                    </a:lnTo>
                    <a:lnTo>
                      <a:pt x="50" y="227"/>
                    </a:lnTo>
                    <a:lnTo>
                      <a:pt x="53" y="223"/>
                    </a:lnTo>
                    <a:lnTo>
                      <a:pt x="56" y="220"/>
                    </a:lnTo>
                    <a:lnTo>
                      <a:pt x="59" y="216"/>
                    </a:lnTo>
                    <a:lnTo>
                      <a:pt x="61" y="214"/>
                    </a:lnTo>
                    <a:lnTo>
                      <a:pt x="65" y="211"/>
                    </a:lnTo>
                    <a:lnTo>
                      <a:pt x="68" y="208"/>
                    </a:lnTo>
                    <a:lnTo>
                      <a:pt x="72" y="204"/>
                    </a:lnTo>
                    <a:lnTo>
                      <a:pt x="78" y="200"/>
                    </a:lnTo>
                    <a:lnTo>
                      <a:pt x="82" y="197"/>
                    </a:lnTo>
                    <a:lnTo>
                      <a:pt x="88" y="193"/>
                    </a:lnTo>
                    <a:lnTo>
                      <a:pt x="94" y="189"/>
                    </a:lnTo>
                    <a:lnTo>
                      <a:pt x="100" y="186"/>
                    </a:lnTo>
                    <a:lnTo>
                      <a:pt x="107" y="184"/>
                    </a:lnTo>
                    <a:lnTo>
                      <a:pt x="114" y="182"/>
                    </a:lnTo>
                    <a:lnTo>
                      <a:pt x="122" y="180"/>
                    </a:lnTo>
                    <a:lnTo>
                      <a:pt x="130" y="180"/>
                    </a:lnTo>
                    <a:lnTo>
                      <a:pt x="138" y="180"/>
                    </a:lnTo>
                    <a:lnTo>
                      <a:pt x="146" y="181"/>
                    </a:lnTo>
                    <a:lnTo>
                      <a:pt x="155" y="183"/>
                    </a:lnTo>
                    <a:lnTo>
                      <a:pt x="164" y="187"/>
                    </a:lnTo>
                    <a:lnTo>
                      <a:pt x="175" y="191"/>
                    </a:lnTo>
                    <a:lnTo>
                      <a:pt x="185" y="194"/>
                    </a:lnTo>
                    <a:lnTo>
                      <a:pt x="195" y="197"/>
                    </a:lnTo>
                    <a:lnTo>
                      <a:pt x="205" y="198"/>
                    </a:lnTo>
                    <a:lnTo>
                      <a:pt x="215" y="199"/>
                    </a:lnTo>
                    <a:lnTo>
                      <a:pt x="225" y="199"/>
                    </a:lnTo>
                    <a:lnTo>
                      <a:pt x="234" y="198"/>
                    </a:lnTo>
                    <a:lnTo>
                      <a:pt x="243" y="196"/>
                    </a:lnTo>
                    <a:lnTo>
                      <a:pt x="252" y="194"/>
                    </a:lnTo>
                    <a:lnTo>
                      <a:pt x="261" y="190"/>
                    </a:lnTo>
                    <a:lnTo>
                      <a:pt x="269" y="186"/>
                    </a:lnTo>
                    <a:lnTo>
                      <a:pt x="277" y="181"/>
                    </a:lnTo>
                    <a:lnTo>
                      <a:pt x="285" y="175"/>
                    </a:lnTo>
                    <a:lnTo>
                      <a:pt x="292" y="169"/>
                    </a:lnTo>
                    <a:lnTo>
                      <a:pt x="299" y="161"/>
                    </a:lnTo>
                    <a:lnTo>
                      <a:pt x="306" y="153"/>
                    </a:lnTo>
                    <a:lnTo>
                      <a:pt x="306" y="152"/>
                    </a:lnTo>
                    <a:lnTo>
                      <a:pt x="307" y="151"/>
                    </a:lnTo>
                    <a:lnTo>
                      <a:pt x="307" y="150"/>
                    </a:lnTo>
                    <a:lnTo>
                      <a:pt x="308" y="149"/>
                    </a:lnTo>
                    <a:lnTo>
                      <a:pt x="316" y="130"/>
                    </a:lnTo>
                    <a:lnTo>
                      <a:pt x="319" y="106"/>
                    </a:lnTo>
                    <a:lnTo>
                      <a:pt x="318" y="82"/>
                    </a:lnTo>
                    <a:lnTo>
                      <a:pt x="314" y="58"/>
                    </a:lnTo>
                    <a:lnTo>
                      <a:pt x="309" y="36"/>
                    </a:lnTo>
                    <a:lnTo>
                      <a:pt x="303" y="19"/>
                    </a:lnTo>
                    <a:lnTo>
                      <a:pt x="299" y="7"/>
                    </a:lnTo>
                    <a:lnTo>
                      <a:pt x="297" y="2"/>
                    </a:lnTo>
                    <a:lnTo>
                      <a:pt x="299" y="0"/>
                    </a:lnTo>
                    <a:lnTo>
                      <a:pt x="301" y="5"/>
                    </a:lnTo>
                    <a:lnTo>
                      <a:pt x="305" y="18"/>
                    </a:lnTo>
                    <a:lnTo>
                      <a:pt x="311" y="37"/>
                    </a:lnTo>
                    <a:lnTo>
                      <a:pt x="316" y="60"/>
                    </a:lnTo>
                    <a:lnTo>
                      <a:pt x="320" y="85"/>
                    </a:lnTo>
                    <a:lnTo>
                      <a:pt x="321" y="110"/>
                    </a:lnTo>
                    <a:lnTo>
                      <a:pt x="317" y="134"/>
                    </a:lnTo>
                    <a:lnTo>
                      <a:pt x="307" y="15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5" name="Freeform 300"/>
              <p:cNvSpPr>
                <a:spLocks/>
              </p:cNvSpPr>
              <p:nvPr/>
            </p:nvSpPr>
            <p:spPr bwMode="auto">
              <a:xfrm>
                <a:off x="4349" y="883"/>
                <a:ext cx="147" cy="85"/>
              </a:xfrm>
              <a:custGeom>
                <a:avLst/>
                <a:gdLst/>
                <a:ahLst/>
                <a:cxnLst>
                  <a:cxn ang="0">
                    <a:pos x="147" y="7"/>
                  </a:cxn>
                  <a:cxn ang="0">
                    <a:pos x="128" y="3"/>
                  </a:cxn>
                  <a:cxn ang="0">
                    <a:pos x="112" y="1"/>
                  </a:cxn>
                  <a:cxn ang="0">
                    <a:pos x="96" y="2"/>
                  </a:cxn>
                  <a:cxn ang="0">
                    <a:pos x="82" y="6"/>
                  </a:cxn>
                  <a:cxn ang="0">
                    <a:pos x="68" y="11"/>
                  </a:cxn>
                  <a:cxn ang="0">
                    <a:pos x="57" y="18"/>
                  </a:cxn>
                  <a:cxn ang="0">
                    <a:pos x="46" y="25"/>
                  </a:cxn>
                  <a:cxn ang="0">
                    <a:pos x="37" y="34"/>
                  </a:cxn>
                  <a:cxn ang="0">
                    <a:pos x="28" y="42"/>
                  </a:cxn>
                  <a:cxn ang="0">
                    <a:pos x="22" y="51"/>
                  </a:cxn>
                  <a:cxn ang="0">
                    <a:pos x="16" y="60"/>
                  </a:cxn>
                  <a:cxn ang="0">
                    <a:pos x="11" y="68"/>
                  </a:cxn>
                  <a:cxn ang="0">
                    <a:pos x="7" y="74"/>
                  </a:cxn>
                  <a:cxn ang="0">
                    <a:pos x="5" y="80"/>
                  </a:cxn>
                  <a:cxn ang="0">
                    <a:pos x="3" y="83"/>
                  </a:cxn>
                  <a:cxn ang="0">
                    <a:pos x="2" y="85"/>
                  </a:cxn>
                  <a:cxn ang="0">
                    <a:pos x="0" y="84"/>
                  </a:cxn>
                  <a:cxn ang="0">
                    <a:pos x="1" y="82"/>
                  </a:cxn>
                  <a:cxn ang="0">
                    <a:pos x="2" y="79"/>
                  </a:cxn>
                  <a:cxn ang="0">
                    <a:pos x="5" y="74"/>
                  </a:cxn>
                  <a:cxn ang="0">
                    <a:pos x="9" y="67"/>
                  </a:cxn>
                  <a:cxn ang="0">
                    <a:pos x="14" y="59"/>
                  </a:cxn>
                  <a:cxn ang="0">
                    <a:pos x="20" y="50"/>
                  </a:cxn>
                  <a:cxn ang="0">
                    <a:pos x="27" y="41"/>
                  </a:cxn>
                  <a:cxn ang="0">
                    <a:pos x="35" y="33"/>
                  </a:cxn>
                  <a:cxn ang="0">
                    <a:pos x="45" y="24"/>
                  </a:cxn>
                  <a:cxn ang="0">
                    <a:pos x="56" y="16"/>
                  </a:cxn>
                  <a:cxn ang="0">
                    <a:pos x="68" y="10"/>
                  </a:cxn>
                  <a:cxn ang="0">
                    <a:pos x="81" y="4"/>
                  </a:cxn>
                  <a:cxn ang="0">
                    <a:pos x="95" y="1"/>
                  </a:cxn>
                  <a:cxn ang="0">
                    <a:pos x="112" y="0"/>
                  </a:cxn>
                  <a:cxn ang="0">
                    <a:pos x="129" y="1"/>
                  </a:cxn>
                  <a:cxn ang="0">
                    <a:pos x="147" y="6"/>
                  </a:cxn>
                  <a:cxn ang="0">
                    <a:pos x="147" y="7"/>
                  </a:cxn>
                </a:cxnLst>
                <a:rect l="0" t="0" r="r" b="b"/>
                <a:pathLst>
                  <a:path w="147" h="85">
                    <a:moveTo>
                      <a:pt x="147" y="7"/>
                    </a:moveTo>
                    <a:lnTo>
                      <a:pt x="128" y="3"/>
                    </a:lnTo>
                    <a:lnTo>
                      <a:pt x="112" y="1"/>
                    </a:lnTo>
                    <a:lnTo>
                      <a:pt x="96" y="2"/>
                    </a:lnTo>
                    <a:lnTo>
                      <a:pt x="82" y="6"/>
                    </a:lnTo>
                    <a:lnTo>
                      <a:pt x="68" y="11"/>
                    </a:lnTo>
                    <a:lnTo>
                      <a:pt x="57" y="18"/>
                    </a:lnTo>
                    <a:lnTo>
                      <a:pt x="46" y="25"/>
                    </a:lnTo>
                    <a:lnTo>
                      <a:pt x="37" y="34"/>
                    </a:lnTo>
                    <a:lnTo>
                      <a:pt x="28" y="42"/>
                    </a:lnTo>
                    <a:lnTo>
                      <a:pt x="22" y="51"/>
                    </a:lnTo>
                    <a:lnTo>
                      <a:pt x="16" y="60"/>
                    </a:lnTo>
                    <a:lnTo>
                      <a:pt x="11" y="68"/>
                    </a:lnTo>
                    <a:lnTo>
                      <a:pt x="7" y="74"/>
                    </a:lnTo>
                    <a:lnTo>
                      <a:pt x="5" y="80"/>
                    </a:lnTo>
                    <a:lnTo>
                      <a:pt x="3" y="83"/>
                    </a:lnTo>
                    <a:lnTo>
                      <a:pt x="2" y="85"/>
                    </a:lnTo>
                    <a:lnTo>
                      <a:pt x="0" y="84"/>
                    </a:lnTo>
                    <a:lnTo>
                      <a:pt x="1" y="82"/>
                    </a:lnTo>
                    <a:lnTo>
                      <a:pt x="2" y="79"/>
                    </a:lnTo>
                    <a:lnTo>
                      <a:pt x="5" y="74"/>
                    </a:lnTo>
                    <a:lnTo>
                      <a:pt x="9" y="67"/>
                    </a:lnTo>
                    <a:lnTo>
                      <a:pt x="14" y="59"/>
                    </a:lnTo>
                    <a:lnTo>
                      <a:pt x="20" y="50"/>
                    </a:lnTo>
                    <a:lnTo>
                      <a:pt x="27" y="41"/>
                    </a:lnTo>
                    <a:lnTo>
                      <a:pt x="35" y="33"/>
                    </a:lnTo>
                    <a:lnTo>
                      <a:pt x="45" y="24"/>
                    </a:lnTo>
                    <a:lnTo>
                      <a:pt x="56" y="16"/>
                    </a:lnTo>
                    <a:lnTo>
                      <a:pt x="68" y="10"/>
                    </a:lnTo>
                    <a:lnTo>
                      <a:pt x="81" y="4"/>
                    </a:lnTo>
                    <a:lnTo>
                      <a:pt x="95" y="1"/>
                    </a:lnTo>
                    <a:lnTo>
                      <a:pt x="112" y="0"/>
                    </a:lnTo>
                    <a:lnTo>
                      <a:pt x="129" y="1"/>
                    </a:lnTo>
                    <a:lnTo>
                      <a:pt x="147" y="6"/>
                    </a:lnTo>
                    <a:lnTo>
                      <a:pt x="147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6" name="Freeform 301"/>
              <p:cNvSpPr>
                <a:spLocks/>
              </p:cNvSpPr>
              <p:nvPr/>
            </p:nvSpPr>
            <p:spPr bwMode="auto">
              <a:xfrm>
                <a:off x="4224" y="912"/>
                <a:ext cx="81" cy="108"/>
              </a:xfrm>
              <a:custGeom>
                <a:avLst/>
                <a:gdLst/>
                <a:ahLst/>
                <a:cxnLst>
                  <a:cxn ang="0">
                    <a:pos x="62" y="105"/>
                  </a:cxn>
                  <a:cxn ang="0">
                    <a:pos x="61" y="105"/>
                  </a:cxn>
                  <a:cxn ang="0">
                    <a:pos x="59" y="106"/>
                  </a:cxn>
                  <a:cxn ang="0">
                    <a:pos x="56" y="108"/>
                  </a:cxn>
                  <a:cxn ang="0">
                    <a:pos x="52" y="108"/>
                  </a:cxn>
                  <a:cxn ang="0">
                    <a:pos x="45" y="106"/>
                  </a:cxn>
                  <a:cxn ang="0">
                    <a:pos x="38" y="104"/>
                  </a:cxn>
                  <a:cxn ang="0">
                    <a:pos x="28" y="98"/>
                  </a:cxn>
                  <a:cxn ang="0">
                    <a:pos x="17" y="89"/>
                  </a:cxn>
                  <a:cxn ang="0">
                    <a:pos x="13" y="86"/>
                  </a:cxn>
                  <a:cxn ang="0">
                    <a:pos x="9" y="81"/>
                  </a:cxn>
                  <a:cxn ang="0">
                    <a:pos x="5" y="74"/>
                  </a:cxn>
                  <a:cxn ang="0">
                    <a:pos x="2" y="65"/>
                  </a:cxn>
                  <a:cxn ang="0">
                    <a:pos x="0" y="54"/>
                  </a:cxn>
                  <a:cxn ang="0">
                    <a:pos x="2" y="42"/>
                  </a:cxn>
                  <a:cxn ang="0">
                    <a:pos x="5" y="29"/>
                  </a:cxn>
                  <a:cxn ang="0">
                    <a:pos x="13" y="14"/>
                  </a:cxn>
                  <a:cxn ang="0">
                    <a:pos x="14" y="12"/>
                  </a:cxn>
                  <a:cxn ang="0">
                    <a:pos x="18" y="9"/>
                  </a:cxn>
                  <a:cxn ang="0">
                    <a:pos x="23" y="5"/>
                  </a:cxn>
                  <a:cxn ang="0">
                    <a:pos x="30" y="2"/>
                  </a:cxn>
                  <a:cxn ang="0">
                    <a:pos x="39" y="0"/>
                  </a:cxn>
                  <a:cxn ang="0">
                    <a:pos x="48" y="1"/>
                  </a:cxn>
                  <a:cxn ang="0">
                    <a:pos x="59" y="7"/>
                  </a:cxn>
                  <a:cxn ang="0">
                    <a:pos x="69" y="18"/>
                  </a:cxn>
                  <a:cxn ang="0">
                    <a:pos x="71" y="20"/>
                  </a:cxn>
                  <a:cxn ang="0">
                    <a:pos x="74" y="26"/>
                  </a:cxn>
                  <a:cxn ang="0">
                    <a:pos x="78" y="34"/>
                  </a:cxn>
                  <a:cxn ang="0">
                    <a:pos x="81" y="41"/>
                  </a:cxn>
                  <a:cxn ang="0">
                    <a:pos x="80" y="47"/>
                  </a:cxn>
                  <a:cxn ang="0">
                    <a:pos x="78" y="55"/>
                  </a:cxn>
                  <a:cxn ang="0">
                    <a:pos x="75" y="65"/>
                  </a:cxn>
                  <a:cxn ang="0">
                    <a:pos x="71" y="76"/>
                  </a:cxn>
                  <a:cxn ang="0">
                    <a:pos x="68" y="87"/>
                  </a:cxn>
                  <a:cxn ang="0">
                    <a:pos x="65" y="96"/>
                  </a:cxn>
                  <a:cxn ang="0">
                    <a:pos x="63" y="103"/>
                  </a:cxn>
                  <a:cxn ang="0">
                    <a:pos x="62" y="105"/>
                  </a:cxn>
                </a:cxnLst>
                <a:rect l="0" t="0" r="r" b="b"/>
                <a:pathLst>
                  <a:path w="81" h="108">
                    <a:moveTo>
                      <a:pt x="62" y="105"/>
                    </a:moveTo>
                    <a:lnTo>
                      <a:pt x="61" y="105"/>
                    </a:lnTo>
                    <a:lnTo>
                      <a:pt x="59" y="106"/>
                    </a:lnTo>
                    <a:lnTo>
                      <a:pt x="56" y="108"/>
                    </a:lnTo>
                    <a:lnTo>
                      <a:pt x="52" y="108"/>
                    </a:lnTo>
                    <a:lnTo>
                      <a:pt x="45" y="106"/>
                    </a:lnTo>
                    <a:lnTo>
                      <a:pt x="38" y="104"/>
                    </a:lnTo>
                    <a:lnTo>
                      <a:pt x="28" y="98"/>
                    </a:lnTo>
                    <a:lnTo>
                      <a:pt x="17" y="89"/>
                    </a:lnTo>
                    <a:lnTo>
                      <a:pt x="13" y="86"/>
                    </a:lnTo>
                    <a:lnTo>
                      <a:pt x="9" y="81"/>
                    </a:lnTo>
                    <a:lnTo>
                      <a:pt x="5" y="74"/>
                    </a:lnTo>
                    <a:lnTo>
                      <a:pt x="2" y="65"/>
                    </a:lnTo>
                    <a:lnTo>
                      <a:pt x="0" y="54"/>
                    </a:lnTo>
                    <a:lnTo>
                      <a:pt x="2" y="42"/>
                    </a:lnTo>
                    <a:lnTo>
                      <a:pt x="5" y="29"/>
                    </a:lnTo>
                    <a:lnTo>
                      <a:pt x="13" y="14"/>
                    </a:lnTo>
                    <a:lnTo>
                      <a:pt x="14" y="12"/>
                    </a:lnTo>
                    <a:lnTo>
                      <a:pt x="18" y="9"/>
                    </a:lnTo>
                    <a:lnTo>
                      <a:pt x="23" y="5"/>
                    </a:lnTo>
                    <a:lnTo>
                      <a:pt x="30" y="2"/>
                    </a:lnTo>
                    <a:lnTo>
                      <a:pt x="39" y="0"/>
                    </a:lnTo>
                    <a:lnTo>
                      <a:pt x="48" y="1"/>
                    </a:lnTo>
                    <a:lnTo>
                      <a:pt x="59" y="7"/>
                    </a:lnTo>
                    <a:lnTo>
                      <a:pt x="69" y="18"/>
                    </a:lnTo>
                    <a:lnTo>
                      <a:pt x="71" y="20"/>
                    </a:lnTo>
                    <a:lnTo>
                      <a:pt x="74" y="26"/>
                    </a:lnTo>
                    <a:lnTo>
                      <a:pt x="78" y="34"/>
                    </a:lnTo>
                    <a:lnTo>
                      <a:pt x="81" y="41"/>
                    </a:lnTo>
                    <a:lnTo>
                      <a:pt x="80" y="47"/>
                    </a:lnTo>
                    <a:lnTo>
                      <a:pt x="78" y="55"/>
                    </a:lnTo>
                    <a:lnTo>
                      <a:pt x="75" y="65"/>
                    </a:lnTo>
                    <a:lnTo>
                      <a:pt x="71" y="76"/>
                    </a:lnTo>
                    <a:lnTo>
                      <a:pt x="68" y="87"/>
                    </a:lnTo>
                    <a:lnTo>
                      <a:pt x="65" y="96"/>
                    </a:lnTo>
                    <a:lnTo>
                      <a:pt x="63" y="103"/>
                    </a:lnTo>
                    <a:lnTo>
                      <a:pt x="62" y="10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7" name="Freeform 302"/>
              <p:cNvSpPr>
                <a:spLocks/>
              </p:cNvSpPr>
              <p:nvPr/>
            </p:nvSpPr>
            <p:spPr bwMode="auto">
              <a:xfrm>
                <a:off x="4237" y="930"/>
                <a:ext cx="65" cy="78"/>
              </a:xfrm>
              <a:custGeom>
                <a:avLst/>
                <a:gdLst/>
                <a:ahLst/>
                <a:cxnLst>
                  <a:cxn ang="0">
                    <a:pos x="53" y="75"/>
                  </a:cxn>
                  <a:cxn ang="0">
                    <a:pos x="52" y="76"/>
                  </a:cxn>
                  <a:cxn ang="0">
                    <a:pos x="49" y="76"/>
                  </a:cxn>
                  <a:cxn ang="0">
                    <a:pos x="44" y="78"/>
                  </a:cxn>
                  <a:cxn ang="0">
                    <a:pos x="38" y="78"/>
                  </a:cxn>
                  <a:cxn ang="0">
                    <a:pos x="31" y="76"/>
                  </a:cxn>
                  <a:cxn ang="0">
                    <a:pos x="24" y="74"/>
                  </a:cxn>
                  <a:cxn ang="0">
                    <a:pos x="17" y="69"/>
                  </a:cxn>
                  <a:cxn ang="0">
                    <a:pos x="11" y="61"/>
                  </a:cxn>
                  <a:cxn ang="0">
                    <a:pos x="9" y="58"/>
                  </a:cxn>
                  <a:cxn ang="0">
                    <a:pos x="6" y="53"/>
                  </a:cxn>
                  <a:cxn ang="0">
                    <a:pos x="4" y="48"/>
                  </a:cxn>
                  <a:cxn ang="0">
                    <a:pos x="1" y="43"/>
                  </a:cxn>
                  <a:cxn ang="0">
                    <a:pos x="0" y="36"/>
                  </a:cxn>
                  <a:cxn ang="0">
                    <a:pos x="1" y="28"/>
                  </a:cxn>
                  <a:cxn ang="0">
                    <a:pos x="4" y="19"/>
                  </a:cxn>
                  <a:cxn ang="0">
                    <a:pos x="8" y="9"/>
                  </a:cxn>
                  <a:cxn ang="0">
                    <a:pos x="9" y="8"/>
                  </a:cxn>
                  <a:cxn ang="0">
                    <a:pos x="12" y="6"/>
                  </a:cxn>
                  <a:cxn ang="0">
                    <a:pos x="15" y="3"/>
                  </a:cxn>
                  <a:cxn ang="0">
                    <a:pos x="20" y="1"/>
                  </a:cxn>
                  <a:cxn ang="0">
                    <a:pos x="26" y="0"/>
                  </a:cxn>
                  <a:cxn ang="0">
                    <a:pos x="32" y="0"/>
                  </a:cxn>
                  <a:cxn ang="0">
                    <a:pos x="39" y="4"/>
                  </a:cxn>
                  <a:cxn ang="0">
                    <a:pos x="46" y="12"/>
                  </a:cxn>
                  <a:cxn ang="0">
                    <a:pos x="47" y="13"/>
                  </a:cxn>
                  <a:cxn ang="0">
                    <a:pos x="49" y="15"/>
                  </a:cxn>
                  <a:cxn ang="0">
                    <a:pos x="52" y="18"/>
                  </a:cxn>
                  <a:cxn ang="0">
                    <a:pos x="56" y="22"/>
                  </a:cxn>
                  <a:cxn ang="0">
                    <a:pos x="59" y="27"/>
                  </a:cxn>
                  <a:cxn ang="0">
                    <a:pos x="62" y="31"/>
                  </a:cxn>
                  <a:cxn ang="0">
                    <a:pos x="64" y="35"/>
                  </a:cxn>
                  <a:cxn ang="0">
                    <a:pos x="65" y="38"/>
                  </a:cxn>
                  <a:cxn ang="0">
                    <a:pos x="64" y="46"/>
                  </a:cxn>
                  <a:cxn ang="0">
                    <a:pos x="60" y="59"/>
                  </a:cxn>
                  <a:cxn ang="0">
                    <a:pos x="55" y="70"/>
                  </a:cxn>
                  <a:cxn ang="0">
                    <a:pos x="53" y="75"/>
                  </a:cxn>
                </a:cxnLst>
                <a:rect l="0" t="0" r="r" b="b"/>
                <a:pathLst>
                  <a:path w="65" h="78">
                    <a:moveTo>
                      <a:pt x="53" y="75"/>
                    </a:moveTo>
                    <a:lnTo>
                      <a:pt x="52" y="76"/>
                    </a:lnTo>
                    <a:lnTo>
                      <a:pt x="49" y="76"/>
                    </a:lnTo>
                    <a:lnTo>
                      <a:pt x="44" y="78"/>
                    </a:lnTo>
                    <a:lnTo>
                      <a:pt x="38" y="78"/>
                    </a:lnTo>
                    <a:lnTo>
                      <a:pt x="31" y="76"/>
                    </a:lnTo>
                    <a:lnTo>
                      <a:pt x="24" y="74"/>
                    </a:lnTo>
                    <a:lnTo>
                      <a:pt x="17" y="69"/>
                    </a:lnTo>
                    <a:lnTo>
                      <a:pt x="11" y="61"/>
                    </a:lnTo>
                    <a:lnTo>
                      <a:pt x="9" y="58"/>
                    </a:lnTo>
                    <a:lnTo>
                      <a:pt x="6" y="53"/>
                    </a:lnTo>
                    <a:lnTo>
                      <a:pt x="4" y="48"/>
                    </a:lnTo>
                    <a:lnTo>
                      <a:pt x="1" y="43"/>
                    </a:lnTo>
                    <a:lnTo>
                      <a:pt x="0" y="36"/>
                    </a:lnTo>
                    <a:lnTo>
                      <a:pt x="1" y="28"/>
                    </a:lnTo>
                    <a:lnTo>
                      <a:pt x="4" y="19"/>
                    </a:lnTo>
                    <a:lnTo>
                      <a:pt x="8" y="9"/>
                    </a:lnTo>
                    <a:lnTo>
                      <a:pt x="9" y="8"/>
                    </a:lnTo>
                    <a:lnTo>
                      <a:pt x="12" y="6"/>
                    </a:lnTo>
                    <a:lnTo>
                      <a:pt x="15" y="3"/>
                    </a:lnTo>
                    <a:lnTo>
                      <a:pt x="20" y="1"/>
                    </a:lnTo>
                    <a:lnTo>
                      <a:pt x="26" y="0"/>
                    </a:lnTo>
                    <a:lnTo>
                      <a:pt x="32" y="0"/>
                    </a:lnTo>
                    <a:lnTo>
                      <a:pt x="39" y="4"/>
                    </a:lnTo>
                    <a:lnTo>
                      <a:pt x="46" y="12"/>
                    </a:lnTo>
                    <a:lnTo>
                      <a:pt x="47" y="13"/>
                    </a:lnTo>
                    <a:lnTo>
                      <a:pt x="49" y="15"/>
                    </a:lnTo>
                    <a:lnTo>
                      <a:pt x="52" y="18"/>
                    </a:lnTo>
                    <a:lnTo>
                      <a:pt x="56" y="22"/>
                    </a:lnTo>
                    <a:lnTo>
                      <a:pt x="59" y="27"/>
                    </a:lnTo>
                    <a:lnTo>
                      <a:pt x="62" y="31"/>
                    </a:lnTo>
                    <a:lnTo>
                      <a:pt x="64" y="35"/>
                    </a:lnTo>
                    <a:lnTo>
                      <a:pt x="65" y="38"/>
                    </a:lnTo>
                    <a:lnTo>
                      <a:pt x="64" y="46"/>
                    </a:lnTo>
                    <a:lnTo>
                      <a:pt x="60" y="59"/>
                    </a:lnTo>
                    <a:lnTo>
                      <a:pt x="55" y="70"/>
                    </a:lnTo>
                    <a:lnTo>
                      <a:pt x="53" y="75"/>
                    </a:lnTo>
                    <a:close/>
                  </a:path>
                </a:pathLst>
              </a:custGeom>
              <a:solidFill>
                <a:srgbClr val="F4BFB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8" name="Freeform 303"/>
              <p:cNvSpPr>
                <a:spLocks/>
              </p:cNvSpPr>
              <p:nvPr/>
            </p:nvSpPr>
            <p:spPr bwMode="auto">
              <a:xfrm>
                <a:off x="4298" y="900"/>
                <a:ext cx="68" cy="144"/>
              </a:xfrm>
              <a:custGeom>
                <a:avLst/>
                <a:gdLst/>
                <a:ahLst/>
                <a:cxnLst>
                  <a:cxn ang="0">
                    <a:pos x="60" y="20"/>
                  </a:cxn>
                  <a:cxn ang="0">
                    <a:pos x="45" y="32"/>
                  </a:cxn>
                  <a:cxn ang="0">
                    <a:pos x="36" y="45"/>
                  </a:cxn>
                  <a:cxn ang="0">
                    <a:pos x="27" y="60"/>
                  </a:cxn>
                  <a:cxn ang="0">
                    <a:pos x="17" y="87"/>
                  </a:cxn>
                  <a:cxn ang="0">
                    <a:pos x="15" y="125"/>
                  </a:cxn>
                  <a:cxn ang="0">
                    <a:pos x="20" y="144"/>
                  </a:cxn>
                  <a:cxn ang="0">
                    <a:pos x="11" y="133"/>
                  </a:cxn>
                  <a:cxn ang="0">
                    <a:pos x="4" y="120"/>
                  </a:cxn>
                  <a:cxn ang="0">
                    <a:pos x="1" y="105"/>
                  </a:cxn>
                  <a:cxn ang="0">
                    <a:pos x="0" y="89"/>
                  </a:cxn>
                  <a:cxn ang="0">
                    <a:pos x="4" y="62"/>
                  </a:cxn>
                  <a:cxn ang="0">
                    <a:pos x="14" y="36"/>
                  </a:cxn>
                  <a:cxn ang="0">
                    <a:pos x="27" y="15"/>
                  </a:cxn>
                  <a:cxn ang="0">
                    <a:pos x="40" y="0"/>
                  </a:cxn>
                  <a:cxn ang="0">
                    <a:pos x="39" y="3"/>
                  </a:cxn>
                  <a:cxn ang="0">
                    <a:pos x="34" y="8"/>
                  </a:cxn>
                  <a:cxn ang="0">
                    <a:pos x="30" y="13"/>
                  </a:cxn>
                  <a:cxn ang="0">
                    <a:pos x="26" y="20"/>
                  </a:cxn>
                  <a:cxn ang="0">
                    <a:pos x="19" y="30"/>
                  </a:cxn>
                  <a:cxn ang="0">
                    <a:pos x="12" y="45"/>
                  </a:cxn>
                  <a:cxn ang="0">
                    <a:pos x="6" y="62"/>
                  </a:cxn>
                  <a:cxn ang="0">
                    <a:pos x="3" y="80"/>
                  </a:cxn>
                  <a:cxn ang="0">
                    <a:pos x="3" y="103"/>
                  </a:cxn>
                  <a:cxn ang="0">
                    <a:pos x="10" y="127"/>
                  </a:cxn>
                  <a:cxn ang="0">
                    <a:pos x="12" y="120"/>
                  </a:cxn>
                  <a:cxn ang="0">
                    <a:pos x="15" y="85"/>
                  </a:cxn>
                  <a:cxn ang="0">
                    <a:pos x="23" y="62"/>
                  </a:cxn>
                  <a:cxn ang="0">
                    <a:pos x="30" y="50"/>
                  </a:cxn>
                  <a:cxn ang="0">
                    <a:pos x="36" y="41"/>
                  </a:cxn>
                  <a:cxn ang="0">
                    <a:pos x="42" y="32"/>
                  </a:cxn>
                  <a:cxn ang="0">
                    <a:pos x="51" y="25"/>
                  </a:cxn>
                  <a:cxn ang="0">
                    <a:pos x="61" y="17"/>
                  </a:cxn>
                  <a:cxn ang="0">
                    <a:pos x="68" y="14"/>
                  </a:cxn>
                </a:cxnLst>
                <a:rect l="0" t="0" r="r" b="b"/>
                <a:pathLst>
                  <a:path w="68" h="144">
                    <a:moveTo>
                      <a:pt x="68" y="14"/>
                    </a:moveTo>
                    <a:lnTo>
                      <a:pt x="60" y="20"/>
                    </a:lnTo>
                    <a:lnTo>
                      <a:pt x="52" y="26"/>
                    </a:lnTo>
                    <a:lnTo>
                      <a:pt x="45" y="32"/>
                    </a:lnTo>
                    <a:lnTo>
                      <a:pt x="40" y="38"/>
                    </a:lnTo>
                    <a:lnTo>
                      <a:pt x="36" y="45"/>
                    </a:lnTo>
                    <a:lnTo>
                      <a:pt x="31" y="52"/>
                    </a:lnTo>
                    <a:lnTo>
                      <a:pt x="27" y="60"/>
                    </a:lnTo>
                    <a:lnTo>
                      <a:pt x="22" y="70"/>
                    </a:lnTo>
                    <a:lnTo>
                      <a:pt x="17" y="87"/>
                    </a:lnTo>
                    <a:lnTo>
                      <a:pt x="14" y="105"/>
                    </a:lnTo>
                    <a:lnTo>
                      <a:pt x="15" y="125"/>
                    </a:lnTo>
                    <a:lnTo>
                      <a:pt x="22" y="143"/>
                    </a:lnTo>
                    <a:lnTo>
                      <a:pt x="20" y="144"/>
                    </a:lnTo>
                    <a:lnTo>
                      <a:pt x="15" y="139"/>
                    </a:lnTo>
                    <a:lnTo>
                      <a:pt x="11" y="133"/>
                    </a:lnTo>
                    <a:lnTo>
                      <a:pt x="7" y="127"/>
                    </a:lnTo>
                    <a:lnTo>
                      <a:pt x="4" y="120"/>
                    </a:lnTo>
                    <a:lnTo>
                      <a:pt x="2" y="113"/>
                    </a:lnTo>
                    <a:lnTo>
                      <a:pt x="1" y="105"/>
                    </a:lnTo>
                    <a:lnTo>
                      <a:pt x="0" y="98"/>
                    </a:lnTo>
                    <a:lnTo>
                      <a:pt x="0" y="89"/>
                    </a:lnTo>
                    <a:lnTo>
                      <a:pt x="1" y="75"/>
                    </a:lnTo>
                    <a:lnTo>
                      <a:pt x="4" y="62"/>
                    </a:lnTo>
                    <a:lnTo>
                      <a:pt x="9" y="48"/>
                    </a:lnTo>
                    <a:lnTo>
                      <a:pt x="14" y="36"/>
                    </a:lnTo>
                    <a:lnTo>
                      <a:pt x="21" y="25"/>
                    </a:lnTo>
                    <a:lnTo>
                      <a:pt x="27" y="15"/>
                    </a:lnTo>
                    <a:lnTo>
                      <a:pt x="33" y="7"/>
                    </a:lnTo>
                    <a:lnTo>
                      <a:pt x="40" y="0"/>
                    </a:lnTo>
                    <a:lnTo>
                      <a:pt x="41" y="2"/>
                    </a:lnTo>
                    <a:lnTo>
                      <a:pt x="39" y="3"/>
                    </a:lnTo>
                    <a:lnTo>
                      <a:pt x="37" y="6"/>
                    </a:lnTo>
                    <a:lnTo>
                      <a:pt x="34" y="8"/>
                    </a:lnTo>
                    <a:lnTo>
                      <a:pt x="32" y="11"/>
                    </a:lnTo>
                    <a:lnTo>
                      <a:pt x="30" y="13"/>
                    </a:lnTo>
                    <a:lnTo>
                      <a:pt x="28" y="17"/>
                    </a:lnTo>
                    <a:lnTo>
                      <a:pt x="26" y="20"/>
                    </a:lnTo>
                    <a:lnTo>
                      <a:pt x="23" y="23"/>
                    </a:lnTo>
                    <a:lnTo>
                      <a:pt x="19" y="30"/>
                    </a:lnTo>
                    <a:lnTo>
                      <a:pt x="15" y="37"/>
                    </a:lnTo>
                    <a:lnTo>
                      <a:pt x="12" y="45"/>
                    </a:lnTo>
                    <a:lnTo>
                      <a:pt x="9" y="54"/>
                    </a:lnTo>
                    <a:lnTo>
                      <a:pt x="6" y="62"/>
                    </a:lnTo>
                    <a:lnTo>
                      <a:pt x="4" y="71"/>
                    </a:lnTo>
                    <a:lnTo>
                      <a:pt x="3" y="80"/>
                    </a:lnTo>
                    <a:lnTo>
                      <a:pt x="2" y="89"/>
                    </a:lnTo>
                    <a:lnTo>
                      <a:pt x="3" y="103"/>
                    </a:lnTo>
                    <a:lnTo>
                      <a:pt x="5" y="116"/>
                    </a:lnTo>
                    <a:lnTo>
                      <a:pt x="10" y="127"/>
                    </a:lnTo>
                    <a:lnTo>
                      <a:pt x="17" y="137"/>
                    </a:lnTo>
                    <a:lnTo>
                      <a:pt x="12" y="120"/>
                    </a:lnTo>
                    <a:lnTo>
                      <a:pt x="12" y="101"/>
                    </a:lnTo>
                    <a:lnTo>
                      <a:pt x="15" y="85"/>
                    </a:lnTo>
                    <a:lnTo>
                      <a:pt x="21" y="69"/>
                    </a:lnTo>
                    <a:lnTo>
                      <a:pt x="23" y="62"/>
                    </a:lnTo>
                    <a:lnTo>
                      <a:pt x="27" y="56"/>
                    </a:lnTo>
                    <a:lnTo>
                      <a:pt x="30" y="50"/>
                    </a:lnTo>
                    <a:lnTo>
                      <a:pt x="33" y="45"/>
                    </a:lnTo>
                    <a:lnTo>
                      <a:pt x="36" y="41"/>
                    </a:lnTo>
                    <a:lnTo>
                      <a:pt x="39" y="36"/>
                    </a:lnTo>
                    <a:lnTo>
                      <a:pt x="42" y="32"/>
                    </a:lnTo>
                    <a:lnTo>
                      <a:pt x="47" y="29"/>
                    </a:lnTo>
                    <a:lnTo>
                      <a:pt x="51" y="25"/>
                    </a:lnTo>
                    <a:lnTo>
                      <a:pt x="56" y="21"/>
                    </a:lnTo>
                    <a:lnTo>
                      <a:pt x="61" y="17"/>
                    </a:lnTo>
                    <a:lnTo>
                      <a:pt x="67" y="13"/>
                    </a:lnTo>
                    <a:lnTo>
                      <a:pt x="68" y="1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</p:grpSp>
        <p:grpSp>
          <p:nvGrpSpPr>
            <p:cNvPr id="6" name="Group 6"/>
            <p:cNvGrpSpPr>
              <a:grpSpLocks noChangeAspect="1"/>
            </p:cNvGrpSpPr>
            <p:nvPr/>
          </p:nvGrpSpPr>
          <p:grpSpPr bwMode="auto">
            <a:xfrm>
              <a:off x="6786579" y="1214423"/>
              <a:ext cx="1735429" cy="1643073"/>
              <a:chOff x="1395" y="1080"/>
              <a:chExt cx="1616" cy="1530"/>
            </a:xfrm>
          </p:grpSpPr>
          <p:sp>
            <p:nvSpPr>
              <p:cNvPr id="7" name="AutoShape 5"/>
              <p:cNvSpPr>
                <a:spLocks noChangeAspect="1" noChangeArrowheads="1" noTextEdit="1"/>
              </p:cNvSpPr>
              <p:nvPr/>
            </p:nvSpPr>
            <p:spPr bwMode="auto">
              <a:xfrm>
                <a:off x="1395" y="1080"/>
                <a:ext cx="1616" cy="15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" name="Freeform 12"/>
              <p:cNvSpPr>
                <a:spLocks/>
              </p:cNvSpPr>
              <p:nvPr/>
            </p:nvSpPr>
            <p:spPr bwMode="auto">
              <a:xfrm>
                <a:off x="1669" y="1867"/>
                <a:ext cx="148" cy="157"/>
              </a:xfrm>
              <a:custGeom>
                <a:avLst/>
                <a:gdLst/>
                <a:ahLst/>
                <a:cxnLst>
                  <a:cxn ang="0">
                    <a:pos x="51" y="0"/>
                  </a:cxn>
                  <a:cxn ang="0">
                    <a:pos x="48" y="1"/>
                  </a:cxn>
                  <a:cxn ang="0">
                    <a:pos x="42" y="4"/>
                  </a:cxn>
                  <a:cxn ang="0">
                    <a:pos x="34" y="8"/>
                  </a:cxn>
                  <a:cxn ang="0">
                    <a:pos x="24" y="15"/>
                  </a:cxn>
                  <a:cxn ang="0">
                    <a:pos x="14" y="22"/>
                  </a:cxn>
                  <a:cxn ang="0">
                    <a:pos x="6" y="31"/>
                  </a:cxn>
                  <a:cxn ang="0">
                    <a:pos x="1" y="41"/>
                  </a:cxn>
                  <a:cxn ang="0">
                    <a:pos x="0" y="52"/>
                  </a:cxn>
                  <a:cxn ang="0">
                    <a:pos x="4" y="65"/>
                  </a:cxn>
                  <a:cxn ang="0">
                    <a:pos x="11" y="82"/>
                  </a:cxn>
                  <a:cxn ang="0">
                    <a:pos x="21" y="99"/>
                  </a:cxn>
                  <a:cxn ang="0">
                    <a:pos x="32" y="116"/>
                  </a:cxn>
                  <a:cxn ang="0">
                    <a:pos x="45" y="132"/>
                  </a:cxn>
                  <a:cxn ang="0">
                    <a:pos x="58" y="145"/>
                  </a:cxn>
                  <a:cxn ang="0">
                    <a:pos x="72" y="153"/>
                  </a:cxn>
                  <a:cxn ang="0">
                    <a:pos x="84" y="157"/>
                  </a:cxn>
                  <a:cxn ang="0">
                    <a:pos x="95" y="155"/>
                  </a:cxn>
                  <a:cxn ang="0">
                    <a:pos x="107" y="151"/>
                  </a:cxn>
                  <a:cxn ang="0">
                    <a:pos x="118" y="146"/>
                  </a:cxn>
                  <a:cxn ang="0">
                    <a:pos x="128" y="141"/>
                  </a:cxn>
                  <a:cxn ang="0">
                    <a:pos x="136" y="135"/>
                  </a:cxn>
                  <a:cxn ang="0">
                    <a:pos x="142" y="130"/>
                  </a:cxn>
                  <a:cxn ang="0">
                    <a:pos x="146" y="128"/>
                  </a:cxn>
                  <a:cxn ang="0">
                    <a:pos x="148" y="126"/>
                  </a:cxn>
                  <a:cxn ang="0">
                    <a:pos x="51" y="0"/>
                  </a:cxn>
                </a:cxnLst>
                <a:rect l="0" t="0" r="r" b="b"/>
                <a:pathLst>
                  <a:path w="148" h="157">
                    <a:moveTo>
                      <a:pt x="51" y="0"/>
                    </a:moveTo>
                    <a:lnTo>
                      <a:pt x="48" y="1"/>
                    </a:lnTo>
                    <a:lnTo>
                      <a:pt x="42" y="4"/>
                    </a:lnTo>
                    <a:lnTo>
                      <a:pt x="34" y="8"/>
                    </a:lnTo>
                    <a:lnTo>
                      <a:pt x="24" y="15"/>
                    </a:lnTo>
                    <a:lnTo>
                      <a:pt x="14" y="22"/>
                    </a:lnTo>
                    <a:lnTo>
                      <a:pt x="6" y="31"/>
                    </a:lnTo>
                    <a:lnTo>
                      <a:pt x="1" y="41"/>
                    </a:lnTo>
                    <a:lnTo>
                      <a:pt x="0" y="52"/>
                    </a:lnTo>
                    <a:lnTo>
                      <a:pt x="4" y="65"/>
                    </a:lnTo>
                    <a:lnTo>
                      <a:pt x="11" y="82"/>
                    </a:lnTo>
                    <a:lnTo>
                      <a:pt x="21" y="99"/>
                    </a:lnTo>
                    <a:lnTo>
                      <a:pt x="32" y="116"/>
                    </a:lnTo>
                    <a:lnTo>
                      <a:pt x="45" y="132"/>
                    </a:lnTo>
                    <a:lnTo>
                      <a:pt x="58" y="145"/>
                    </a:lnTo>
                    <a:lnTo>
                      <a:pt x="72" y="153"/>
                    </a:lnTo>
                    <a:lnTo>
                      <a:pt x="84" y="157"/>
                    </a:lnTo>
                    <a:lnTo>
                      <a:pt x="95" y="155"/>
                    </a:lnTo>
                    <a:lnTo>
                      <a:pt x="107" y="151"/>
                    </a:lnTo>
                    <a:lnTo>
                      <a:pt x="118" y="146"/>
                    </a:lnTo>
                    <a:lnTo>
                      <a:pt x="128" y="141"/>
                    </a:lnTo>
                    <a:lnTo>
                      <a:pt x="136" y="135"/>
                    </a:lnTo>
                    <a:lnTo>
                      <a:pt x="142" y="130"/>
                    </a:lnTo>
                    <a:lnTo>
                      <a:pt x="146" y="128"/>
                    </a:lnTo>
                    <a:lnTo>
                      <a:pt x="148" y="126"/>
                    </a:lnTo>
                    <a:lnTo>
                      <a:pt x="5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" name="Freeform 13"/>
              <p:cNvSpPr>
                <a:spLocks/>
              </p:cNvSpPr>
              <p:nvPr/>
            </p:nvSpPr>
            <p:spPr bwMode="auto">
              <a:xfrm>
                <a:off x="1686" y="1899"/>
                <a:ext cx="89" cy="107"/>
              </a:xfrm>
              <a:custGeom>
                <a:avLst/>
                <a:gdLst/>
                <a:ahLst/>
                <a:cxnLst>
                  <a:cxn ang="0">
                    <a:pos x="6" y="0"/>
                  </a:cxn>
                  <a:cxn ang="0">
                    <a:pos x="4" y="4"/>
                  </a:cxn>
                  <a:cxn ang="0">
                    <a:pos x="1" y="9"/>
                  </a:cxn>
                  <a:cxn ang="0">
                    <a:pos x="0" y="13"/>
                  </a:cxn>
                  <a:cxn ang="0">
                    <a:pos x="0" y="18"/>
                  </a:cxn>
                  <a:cxn ang="0">
                    <a:pos x="4" y="30"/>
                  </a:cxn>
                  <a:cxn ang="0">
                    <a:pos x="9" y="43"/>
                  </a:cxn>
                  <a:cxn ang="0">
                    <a:pos x="17" y="58"/>
                  </a:cxn>
                  <a:cxn ang="0">
                    <a:pos x="27" y="72"/>
                  </a:cxn>
                  <a:cxn ang="0">
                    <a:pos x="38" y="86"/>
                  </a:cxn>
                  <a:cxn ang="0">
                    <a:pos x="49" y="97"/>
                  </a:cxn>
                  <a:cxn ang="0">
                    <a:pos x="60" y="104"/>
                  </a:cxn>
                  <a:cxn ang="0">
                    <a:pos x="71" y="107"/>
                  </a:cxn>
                  <a:cxn ang="0">
                    <a:pos x="75" y="106"/>
                  </a:cxn>
                  <a:cxn ang="0">
                    <a:pos x="80" y="105"/>
                  </a:cxn>
                  <a:cxn ang="0">
                    <a:pos x="85" y="104"/>
                  </a:cxn>
                  <a:cxn ang="0">
                    <a:pos x="89" y="102"/>
                  </a:cxn>
                  <a:cxn ang="0">
                    <a:pos x="76" y="92"/>
                  </a:cxn>
                  <a:cxn ang="0">
                    <a:pos x="63" y="79"/>
                  </a:cxn>
                  <a:cxn ang="0">
                    <a:pos x="51" y="66"/>
                  </a:cxn>
                  <a:cxn ang="0">
                    <a:pos x="40" y="52"/>
                  </a:cxn>
                  <a:cxn ang="0">
                    <a:pos x="30" y="38"/>
                  </a:cxn>
                  <a:cxn ang="0">
                    <a:pos x="21" y="25"/>
                  </a:cxn>
                  <a:cxn ang="0">
                    <a:pos x="13" y="12"/>
                  </a:cxn>
                  <a:cxn ang="0">
                    <a:pos x="6" y="0"/>
                  </a:cxn>
                </a:cxnLst>
                <a:rect l="0" t="0" r="r" b="b"/>
                <a:pathLst>
                  <a:path w="89" h="107">
                    <a:moveTo>
                      <a:pt x="6" y="0"/>
                    </a:moveTo>
                    <a:lnTo>
                      <a:pt x="4" y="4"/>
                    </a:lnTo>
                    <a:lnTo>
                      <a:pt x="1" y="9"/>
                    </a:lnTo>
                    <a:lnTo>
                      <a:pt x="0" y="13"/>
                    </a:lnTo>
                    <a:lnTo>
                      <a:pt x="0" y="18"/>
                    </a:lnTo>
                    <a:lnTo>
                      <a:pt x="4" y="30"/>
                    </a:lnTo>
                    <a:lnTo>
                      <a:pt x="9" y="43"/>
                    </a:lnTo>
                    <a:lnTo>
                      <a:pt x="17" y="58"/>
                    </a:lnTo>
                    <a:lnTo>
                      <a:pt x="27" y="72"/>
                    </a:lnTo>
                    <a:lnTo>
                      <a:pt x="38" y="86"/>
                    </a:lnTo>
                    <a:lnTo>
                      <a:pt x="49" y="97"/>
                    </a:lnTo>
                    <a:lnTo>
                      <a:pt x="60" y="104"/>
                    </a:lnTo>
                    <a:lnTo>
                      <a:pt x="71" y="107"/>
                    </a:lnTo>
                    <a:lnTo>
                      <a:pt x="75" y="106"/>
                    </a:lnTo>
                    <a:lnTo>
                      <a:pt x="80" y="105"/>
                    </a:lnTo>
                    <a:lnTo>
                      <a:pt x="85" y="104"/>
                    </a:lnTo>
                    <a:lnTo>
                      <a:pt x="89" y="102"/>
                    </a:lnTo>
                    <a:lnTo>
                      <a:pt x="76" y="92"/>
                    </a:lnTo>
                    <a:lnTo>
                      <a:pt x="63" y="79"/>
                    </a:lnTo>
                    <a:lnTo>
                      <a:pt x="51" y="66"/>
                    </a:lnTo>
                    <a:lnTo>
                      <a:pt x="40" y="52"/>
                    </a:lnTo>
                    <a:lnTo>
                      <a:pt x="30" y="38"/>
                    </a:lnTo>
                    <a:lnTo>
                      <a:pt x="21" y="25"/>
                    </a:lnTo>
                    <a:lnTo>
                      <a:pt x="13" y="12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rgbClr val="00004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" name="Freeform 14"/>
              <p:cNvSpPr>
                <a:spLocks/>
              </p:cNvSpPr>
              <p:nvPr/>
            </p:nvSpPr>
            <p:spPr bwMode="auto">
              <a:xfrm>
                <a:off x="1692" y="1873"/>
                <a:ext cx="119" cy="128"/>
              </a:xfrm>
              <a:custGeom>
                <a:avLst/>
                <a:gdLst/>
                <a:ahLst/>
                <a:cxnLst>
                  <a:cxn ang="0">
                    <a:pos x="37" y="0"/>
                  </a:cxn>
                  <a:cxn ang="0">
                    <a:pos x="36" y="1"/>
                  </a:cxn>
                  <a:cxn ang="0">
                    <a:pos x="33" y="2"/>
                  </a:cxn>
                  <a:cxn ang="0">
                    <a:pos x="28" y="5"/>
                  </a:cxn>
                  <a:cxn ang="0">
                    <a:pos x="23" y="7"/>
                  </a:cxn>
                  <a:cxn ang="0">
                    <a:pos x="17" y="11"/>
                  </a:cxn>
                  <a:cxn ang="0">
                    <a:pos x="11" y="15"/>
                  </a:cxn>
                  <a:cxn ang="0">
                    <a:pos x="5" y="20"/>
                  </a:cxn>
                  <a:cxn ang="0">
                    <a:pos x="0" y="26"/>
                  </a:cxn>
                  <a:cxn ang="0">
                    <a:pos x="7" y="38"/>
                  </a:cxn>
                  <a:cxn ang="0">
                    <a:pos x="15" y="51"/>
                  </a:cxn>
                  <a:cxn ang="0">
                    <a:pos x="24" y="64"/>
                  </a:cxn>
                  <a:cxn ang="0">
                    <a:pos x="34" y="78"/>
                  </a:cxn>
                  <a:cxn ang="0">
                    <a:pos x="45" y="92"/>
                  </a:cxn>
                  <a:cxn ang="0">
                    <a:pos x="57" y="105"/>
                  </a:cxn>
                  <a:cxn ang="0">
                    <a:pos x="70" y="118"/>
                  </a:cxn>
                  <a:cxn ang="0">
                    <a:pos x="83" y="128"/>
                  </a:cxn>
                  <a:cxn ang="0">
                    <a:pos x="90" y="125"/>
                  </a:cxn>
                  <a:cxn ang="0">
                    <a:pos x="97" y="122"/>
                  </a:cxn>
                  <a:cxn ang="0">
                    <a:pos x="103" y="118"/>
                  </a:cxn>
                  <a:cxn ang="0">
                    <a:pos x="109" y="114"/>
                  </a:cxn>
                  <a:cxn ang="0">
                    <a:pos x="113" y="111"/>
                  </a:cxn>
                  <a:cxn ang="0">
                    <a:pos x="116" y="109"/>
                  </a:cxn>
                  <a:cxn ang="0">
                    <a:pos x="118" y="107"/>
                  </a:cxn>
                  <a:cxn ang="0">
                    <a:pos x="119" y="106"/>
                  </a:cxn>
                  <a:cxn ang="0">
                    <a:pos x="37" y="0"/>
                  </a:cxn>
                </a:cxnLst>
                <a:rect l="0" t="0" r="r" b="b"/>
                <a:pathLst>
                  <a:path w="119" h="128">
                    <a:moveTo>
                      <a:pt x="37" y="0"/>
                    </a:moveTo>
                    <a:lnTo>
                      <a:pt x="36" y="1"/>
                    </a:lnTo>
                    <a:lnTo>
                      <a:pt x="33" y="2"/>
                    </a:lnTo>
                    <a:lnTo>
                      <a:pt x="28" y="5"/>
                    </a:lnTo>
                    <a:lnTo>
                      <a:pt x="23" y="7"/>
                    </a:lnTo>
                    <a:lnTo>
                      <a:pt x="17" y="11"/>
                    </a:lnTo>
                    <a:lnTo>
                      <a:pt x="11" y="15"/>
                    </a:lnTo>
                    <a:lnTo>
                      <a:pt x="5" y="20"/>
                    </a:lnTo>
                    <a:lnTo>
                      <a:pt x="0" y="26"/>
                    </a:lnTo>
                    <a:lnTo>
                      <a:pt x="7" y="38"/>
                    </a:lnTo>
                    <a:lnTo>
                      <a:pt x="15" y="51"/>
                    </a:lnTo>
                    <a:lnTo>
                      <a:pt x="24" y="64"/>
                    </a:lnTo>
                    <a:lnTo>
                      <a:pt x="34" y="78"/>
                    </a:lnTo>
                    <a:lnTo>
                      <a:pt x="45" y="92"/>
                    </a:lnTo>
                    <a:lnTo>
                      <a:pt x="57" y="105"/>
                    </a:lnTo>
                    <a:lnTo>
                      <a:pt x="70" y="118"/>
                    </a:lnTo>
                    <a:lnTo>
                      <a:pt x="83" y="128"/>
                    </a:lnTo>
                    <a:lnTo>
                      <a:pt x="90" y="125"/>
                    </a:lnTo>
                    <a:lnTo>
                      <a:pt x="97" y="122"/>
                    </a:lnTo>
                    <a:lnTo>
                      <a:pt x="103" y="118"/>
                    </a:lnTo>
                    <a:lnTo>
                      <a:pt x="109" y="114"/>
                    </a:lnTo>
                    <a:lnTo>
                      <a:pt x="113" y="111"/>
                    </a:lnTo>
                    <a:lnTo>
                      <a:pt x="116" y="109"/>
                    </a:lnTo>
                    <a:lnTo>
                      <a:pt x="118" y="107"/>
                    </a:lnTo>
                    <a:lnTo>
                      <a:pt x="119" y="106"/>
                    </a:lnTo>
                    <a:lnTo>
                      <a:pt x="37" y="0"/>
                    </a:lnTo>
                    <a:close/>
                  </a:path>
                </a:pathLst>
              </a:custGeom>
              <a:solidFill>
                <a:srgbClr val="020C8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" name="Freeform 15"/>
              <p:cNvSpPr>
                <a:spLocks/>
              </p:cNvSpPr>
              <p:nvPr/>
            </p:nvSpPr>
            <p:spPr bwMode="auto">
              <a:xfrm>
                <a:off x="1599" y="1822"/>
                <a:ext cx="1412" cy="788"/>
              </a:xfrm>
              <a:custGeom>
                <a:avLst/>
                <a:gdLst/>
                <a:ahLst/>
                <a:cxnLst>
                  <a:cxn ang="0">
                    <a:pos x="627" y="13"/>
                  </a:cxn>
                  <a:cxn ang="0">
                    <a:pos x="16" y="295"/>
                  </a:cxn>
                  <a:cxn ang="0">
                    <a:pos x="13" y="297"/>
                  </a:cxn>
                  <a:cxn ang="0">
                    <a:pos x="5" y="303"/>
                  </a:cxn>
                  <a:cxn ang="0">
                    <a:pos x="0" y="315"/>
                  </a:cxn>
                  <a:cxn ang="0">
                    <a:pos x="2" y="330"/>
                  </a:cxn>
                  <a:cxn ang="0">
                    <a:pos x="13" y="377"/>
                  </a:cxn>
                  <a:cxn ang="0">
                    <a:pos x="674" y="772"/>
                  </a:cxn>
                  <a:cxn ang="0">
                    <a:pos x="676" y="774"/>
                  </a:cxn>
                  <a:cxn ang="0">
                    <a:pos x="684" y="777"/>
                  </a:cxn>
                  <a:cxn ang="0">
                    <a:pos x="696" y="781"/>
                  </a:cxn>
                  <a:cxn ang="0">
                    <a:pos x="711" y="784"/>
                  </a:cxn>
                  <a:cxn ang="0">
                    <a:pos x="728" y="788"/>
                  </a:cxn>
                  <a:cxn ang="0">
                    <a:pos x="746" y="788"/>
                  </a:cxn>
                  <a:cxn ang="0">
                    <a:pos x="765" y="785"/>
                  </a:cxn>
                  <a:cxn ang="0">
                    <a:pos x="783" y="778"/>
                  </a:cxn>
                  <a:cxn ang="0">
                    <a:pos x="1400" y="365"/>
                  </a:cxn>
                  <a:cxn ang="0">
                    <a:pos x="1402" y="358"/>
                  </a:cxn>
                  <a:cxn ang="0">
                    <a:pos x="1408" y="341"/>
                  </a:cxn>
                  <a:cxn ang="0">
                    <a:pos x="1412" y="318"/>
                  </a:cxn>
                  <a:cxn ang="0">
                    <a:pos x="1411" y="295"/>
                  </a:cxn>
                  <a:cxn ang="0">
                    <a:pos x="1411" y="293"/>
                  </a:cxn>
                  <a:cxn ang="0">
                    <a:pos x="1410" y="290"/>
                  </a:cxn>
                  <a:cxn ang="0">
                    <a:pos x="1408" y="285"/>
                  </a:cxn>
                  <a:cxn ang="0">
                    <a:pos x="1406" y="279"/>
                  </a:cxn>
                  <a:cxn ang="0">
                    <a:pos x="1402" y="272"/>
                  </a:cxn>
                  <a:cxn ang="0">
                    <a:pos x="1397" y="265"/>
                  </a:cxn>
                  <a:cxn ang="0">
                    <a:pos x="1391" y="259"/>
                  </a:cxn>
                  <a:cxn ang="0">
                    <a:pos x="1383" y="254"/>
                  </a:cxn>
                  <a:cxn ang="0">
                    <a:pos x="748" y="15"/>
                  </a:cxn>
                  <a:cxn ang="0">
                    <a:pos x="745" y="14"/>
                  </a:cxn>
                  <a:cxn ang="0">
                    <a:pos x="739" y="10"/>
                  </a:cxn>
                  <a:cxn ang="0">
                    <a:pos x="727" y="7"/>
                  </a:cxn>
                  <a:cxn ang="0">
                    <a:pos x="713" y="3"/>
                  </a:cxn>
                  <a:cxn ang="0">
                    <a:pos x="695" y="0"/>
                  </a:cxn>
                  <a:cxn ang="0">
                    <a:pos x="675" y="0"/>
                  </a:cxn>
                  <a:cxn ang="0">
                    <a:pos x="652" y="4"/>
                  </a:cxn>
                  <a:cxn ang="0">
                    <a:pos x="627" y="13"/>
                  </a:cxn>
                </a:cxnLst>
                <a:rect l="0" t="0" r="r" b="b"/>
                <a:pathLst>
                  <a:path w="1412" h="788">
                    <a:moveTo>
                      <a:pt x="627" y="13"/>
                    </a:moveTo>
                    <a:lnTo>
                      <a:pt x="16" y="295"/>
                    </a:lnTo>
                    <a:lnTo>
                      <a:pt x="13" y="297"/>
                    </a:lnTo>
                    <a:lnTo>
                      <a:pt x="5" y="303"/>
                    </a:lnTo>
                    <a:lnTo>
                      <a:pt x="0" y="315"/>
                    </a:lnTo>
                    <a:lnTo>
                      <a:pt x="2" y="330"/>
                    </a:lnTo>
                    <a:lnTo>
                      <a:pt x="13" y="377"/>
                    </a:lnTo>
                    <a:lnTo>
                      <a:pt x="674" y="772"/>
                    </a:lnTo>
                    <a:lnTo>
                      <a:pt x="676" y="774"/>
                    </a:lnTo>
                    <a:lnTo>
                      <a:pt x="684" y="777"/>
                    </a:lnTo>
                    <a:lnTo>
                      <a:pt x="696" y="781"/>
                    </a:lnTo>
                    <a:lnTo>
                      <a:pt x="711" y="784"/>
                    </a:lnTo>
                    <a:lnTo>
                      <a:pt x="728" y="788"/>
                    </a:lnTo>
                    <a:lnTo>
                      <a:pt x="746" y="788"/>
                    </a:lnTo>
                    <a:lnTo>
                      <a:pt x="765" y="785"/>
                    </a:lnTo>
                    <a:lnTo>
                      <a:pt x="783" y="778"/>
                    </a:lnTo>
                    <a:lnTo>
                      <a:pt x="1400" y="365"/>
                    </a:lnTo>
                    <a:lnTo>
                      <a:pt x="1402" y="358"/>
                    </a:lnTo>
                    <a:lnTo>
                      <a:pt x="1408" y="341"/>
                    </a:lnTo>
                    <a:lnTo>
                      <a:pt x="1412" y="318"/>
                    </a:lnTo>
                    <a:lnTo>
                      <a:pt x="1411" y="295"/>
                    </a:lnTo>
                    <a:lnTo>
                      <a:pt x="1411" y="293"/>
                    </a:lnTo>
                    <a:lnTo>
                      <a:pt x="1410" y="290"/>
                    </a:lnTo>
                    <a:lnTo>
                      <a:pt x="1408" y="285"/>
                    </a:lnTo>
                    <a:lnTo>
                      <a:pt x="1406" y="279"/>
                    </a:lnTo>
                    <a:lnTo>
                      <a:pt x="1402" y="272"/>
                    </a:lnTo>
                    <a:lnTo>
                      <a:pt x="1397" y="265"/>
                    </a:lnTo>
                    <a:lnTo>
                      <a:pt x="1391" y="259"/>
                    </a:lnTo>
                    <a:lnTo>
                      <a:pt x="1383" y="254"/>
                    </a:lnTo>
                    <a:lnTo>
                      <a:pt x="748" y="15"/>
                    </a:lnTo>
                    <a:lnTo>
                      <a:pt x="745" y="14"/>
                    </a:lnTo>
                    <a:lnTo>
                      <a:pt x="739" y="10"/>
                    </a:lnTo>
                    <a:lnTo>
                      <a:pt x="727" y="7"/>
                    </a:lnTo>
                    <a:lnTo>
                      <a:pt x="713" y="3"/>
                    </a:lnTo>
                    <a:lnTo>
                      <a:pt x="695" y="0"/>
                    </a:lnTo>
                    <a:lnTo>
                      <a:pt x="675" y="0"/>
                    </a:lnTo>
                    <a:lnTo>
                      <a:pt x="652" y="4"/>
                    </a:lnTo>
                    <a:lnTo>
                      <a:pt x="627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" name="Freeform 16"/>
              <p:cNvSpPr>
                <a:spLocks/>
              </p:cNvSpPr>
              <p:nvPr/>
            </p:nvSpPr>
            <p:spPr bwMode="auto">
              <a:xfrm>
                <a:off x="1807" y="1831"/>
                <a:ext cx="941" cy="467"/>
              </a:xfrm>
              <a:custGeom>
                <a:avLst/>
                <a:gdLst/>
                <a:ahLst/>
                <a:cxnLst>
                  <a:cxn ang="0">
                    <a:pos x="0" y="250"/>
                  </a:cxn>
                  <a:cxn ang="0">
                    <a:pos x="5" y="275"/>
                  </a:cxn>
                  <a:cxn ang="0">
                    <a:pos x="134" y="328"/>
                  </a:cxn>
                  <a:cxn ang="0">
                    <a:pos x="186" y="303"/>
                  </a:cxn>
                  <a:cxn ang="0">
                    <a:pos x="473" y="442"/>
                  </a:cxn>
                  <a:cxn ang="0">
                    <a:pos x="570" y="429"/>
                  </a:cxn>
                  <a:cxn ang="0">
                    <a:pos x="689" y="467"/>
                  </a:cxn>
                  <a:cxn ang="0">
                    <a:pos x="927" y="340"/>
                  </a:cxn>
                  <a:cxn ang="0">
                    <a:pos x="850" y="290"/>
                  </a:cxn>
                  <a:cxn ang="0">
                    <a:pos x="941" y="179"/>
                  </a:cxn>
                  <a:cxn ang="0">
                    <a:pos x="445" y="0"/>
                  </a:cxn>
                  <a:cxn ang="0">
                    <a:pos x="301" y="69"/>
                  </a:cxn>
                  <a:cxn ang="0">
                    <a:pos x="275" y="101"/>
                  </a:cxn>
                  <a:cxn ang="0">
                    <a:pos x="0" y="250"/>
                  </a:cxn>
                </a:cxnLst>
                <a:rect l="0" t="0" r="r" b="b"/>
                <a:pathLst>
                  <a:path w="941" h="467">
                    <a:moveTo>
                      <a:pt x="0" y="250"/>
                    </a:moveTo>
                    <a:lnTo>
                      <a:pt x="5" y="275"/>
                    </a:lnTo>
                    <a:lnTo>
                      <a:pt x="134" y="328"/>
                    </a:lnTo>
                    <a:lnTo>
                      <a:pt x="186" y="303"/>
                    </a:lnTo>
                    <a:lnTo>
                      <a:pt x="473" y="442"/>
                    </a:lnTo>
                    <a:lnTo>
                      <a:pt x="570" y="429"/>
                    </a:lnTo>
                    <a:lnTo>
                      <a:pt x="689" y="467"/>
                    </a:lnTo>
                    <a:lnTo>
                      <a:pt x="927" y="340"/>
                    </a:lnTo>
                    <a:lnTo>
                      <a:pt x="850" y="290"/>
                    </a:lnTo>
                    <a:lnTo>
                      <a:pt x="941" y="179"/>
                    </a:lnTo>
                    <a:lnTo>
                      <a:pt x="445" y="0"/>
                    </a:lnTo>
                    <a:lnTo>
                      <a:pt x="301" y="69"/>
                    </a:lnTo>
                    <a:lnTo>
                      <a:pt x="275" y="101"/>
                    </a:lnTo>
                    <a:lnTo>
                      <a:pt x="0" y="250"/>
                    </a:lnTo>
                    <a:close/>
                  </a:path>
                </a:pathLst>
              </a:custGeom>
              <a:solidFill>
                <a:srgbClr val="B29B8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" name="Freeform 17"/>
              <p:cNvSpPr>
                <a:spLocks/>
              </p:cNvSpPr>
              <p:nvPr/>
            </p:nvSpPr>
            <p:spPr bwMode="auto">
              <a:xfrm>
                <a:off x="1628" y="1900"/>
                <a:ext cx="1353" cy="627"/>
              </a:xfrm>
              <a:custGeom>
                <a:avLst/>
                <a:gdLst/>
                <a:ahLst/>
                <a:cxnLst>
                  <a:cxn ang="0">
                    <a:pos x="1339" y="188"/>
                  </a:cxn>
                  <a:cxn ang="0">
                    <a:pos x="1120" y="110"/>
                  </a:cxn>
                  <a:cxn ang="0">
                    <a:pos x="1029" y="221"/>
                  </a:cxn>
                  <a:cxn ang="0">
                    <a:pos x="1106" y="271"/>
                  </a:cxn>
                  <a:cxn ang="0">
                    <a:pos x="868" y="398"/>
                  </a:cxn>
                  <a:cxn ang="0">
                    <a:pos x="749" y="360"/>
                  </a:cxn>
                  <a:cxn ang="0">
                    <a:pos x="652" y="373"/>
                  </a:cxn>
                  <a:cxn ang="0">
                    <a:pos x="365" y="234"/>
                  </a:cxn>
                  <a:cxn ang="0">
                    <a:pos x="313" y="259"/>
                  </a:cxn>
                  <a:cxn ang="0">
                    <a:pos x="184" y="206"/>
                  </a:cxn>
                  <a:cxn ang="0">
                    <a:pos x="179" y="181"/>
                  </a:cxn>
                  <a:cxn ang="0">
                    <a:pos x="454" y="32"/>
                  </a:cxn>
                  <a:cxn ang="0">
                    <a:pos x="480" y="0"/>
                  </a:cxn>
                  <a:cxn ang="0">
                    <a:pos x="7" y="228"/>
                  </a:cxn>
                  <a:cxn ang="0">
                    <a:pos x="5" y="230"/>
                  </a:cxn>
                  <a:cxn ang="0">
                    <a:pos x="0" y="236"/>
                  </a:cxn>
                  <a:cxn ang="0">
                    <a:pos x="0" y="244"/>
                  </a:cxn>
                  <a:cxn ang="0">
                    <a:pos x="10" y="255"/>
                  </a:cxn>
                  <a:cxn ang="0">
                    <a:pos x="636" y="604"/>
                  </a:cxn>
                  <a:cxn ang="0">
                    <a:pos x="639" y="606"/>
                  </a:cxn>
                  <a:cxn ang="0">
                    <a:pos x="647" y="610"/>
                  </a:cxn>
                  <a:cxn ang="0">
                    <a:pos x="659" y="615"/>
                  </a:cxn>
                  <a:cxn ang="0">
                    <a:pos x="675" y="620"/>
                  </a:cxn>
                  <a:cxn ang="0">
                    <a:pos x="693" y="625"/>
                  </a:cxn>
                  <a:cxn ang="0">
                    <a:pos x="713" y="627"/>
                  </a:cxn>
                  <a:cxn ang="0">
                    <a:pos x="733" y="625"/>
                  </a:cxn>
                  <a:cxn ang="0">
                    <a:pos x="754" y="619"/>
                  </a:cxn>
                  <a:cxn ang="0">
                    <a:pos x="1326" y="243"/>
                  </a:cxn>
                  <a:cxn ang="0">
                    <a:pos x="1328" y="242"/>
                  </a:cxn>
                  <a:cxn ang="0">
                    <a:pos x="1333" y="238"/>
                  </a:cxn>
                  <a:cxn ang="0">
                    <a:pos x="1340" y="233"/>
                  </a:cxn>
                  <a:cxn ang="0">
                    <a:pos x="1347" y="227"/>
                  </a:cxn>
                  <a:cxn ang="0">
                    <a:pos x="1352" y="219"/>
                  </a:cxn>
                  <a:cxn ang="0">
                    <a:pos x="1353" y="209"/>
                  </a:cxn>
                  <a:cxn ang="0">
                    <a:pos x="1349" y="199"/>
                  </a:cxn>
                  <a:cxn ang="0">
                    <a:pos x="1339" y="188"/>
                  </a:cxn>
                </a:cxnLst>
                <a:rect l="0" t="0" r="r" b="b"/>
                <a:pathLst>
                  <a:path w="1353" h="627">
                    <a:moveTo>
                      <a:pt x="1339" y="188"/>
                    </a:moveTo>
                    <a:lnTo>
                      <a:pt x="1120" y="110"/>
                    </a:lnTo>
                    <a:lnTo>
                      <a:pt x="1029" y="221"/>
                    </a:lnTo>
                    <a:lnTo>
                      <a:pt x="1106" y="271"/>
                    </a:lnTo>
                    <a:lnTo>
                      <a:pt x="868" y="398"/>
                    </a:lnTo>
                    <a:lnTo>
                      <a:pt x="749" y="360"/>
                    </a:lnTo>
                    <a:lnTo>
                      <a:pt x="652" y="373"/>
                    </a:lnTo>
                    <a:lnTo>
                      <a:pt x="365" y="234"/>
                    </a:lnTo>
                    <a:lnTo>
                      <a:pt x="313" y="259"/>
                    </a:lnTo>
                    <a:lnTo>
                      <a:pt x="184" y="206"/>
                    </a:lnTo>
                    <a:lnTo>
                      <a:pt x="179" y="181"/>
                    </a:lnTo>
                    <a:lnTo>
                      <a:pt x="454" y="32"/>
                    </a:lnTo>
                    <a:lnTo>
                      <a:pt x="480" y="0"/>
                    </a:lnTo>
                    <a:lnTo>
                      <a:pt x="7" y="228"/>
                    </a:lnTo>
                    <a:lnTo>
                      <a:pt x="5" y="230"/>
                    </a:lnTo>
                    <a:lnTo>
                      <a:pt x="0" y="236"/>
                    </a:lnTo>
                    <a:lnTo>
                      <a:pt x="0" y="244"/>
                    </a:lnTo>
                    <a:lnTo>
                      <a:pt x="10" y="255"/>
                    </a:lnTo>
                    <a:lnTo>
                      <a:pt x="636" y="604"/>
                    </a:lnTo>
                    <a:lnTo>
                      <a:pt x="639" y="606"/>
                    </a:lnTo>
                    <a:lnTo>
                      <a:pt x="647" y="610"/>
                    </a:lnTo>
                    <a:lnTo>
                      <a:pt x="659" y="615"/>
                    </a:lnTo>
                    <a:lnTo>
                      <a:pt x="675" y="620"/>
                    </a:lnTo>
                    <a:lnTo>
                      <a:pt x="693" y="625"/>
                    </a:lnTo>
                    <a:lnTo>
                      <a:pt x="713" y="627"/>
                    </a:lnTo>
                    <a:lnTo>
                      <a:pt x="733" y="625"/>
                    </a:lnTo>
                    <a:lnTo>
                      <a:pt x="754" y="619"/>
                    </a:lnTo>
                    <a:lnTo>
                      <a:pt x="1326" y="243"/>
                    </a:lnTo>
                    <a:lnTo>
                      <a:pt x="1328" y="242"/>
                    </a:lnTo>
                    <a:lnTo>
                      <a:pt x="1333" y="238"/>
                    </a:lnTo>
                    <a:lnTo>
                      <a:pt x="1340" y="233"/>
                    </a:lnTo>
                    <a:lnTo>
                      <a:pt x="1347" y="227"/>
                    </a:lnTo>
                    <a:lnTo>
                      <a:pt x="1352" y="219"/>
                    </a:lnTo>
                    <a:lnTo>
                      <a:pt x="1353" y="209"/>
                    </a:lnTo>
                    <a:lnTo>
                      <a:pt x="1349" y="199"/>
                    </a:lnTo>
                    <a:lnTo>
                      <a:pt x="1339" y="188"/>
                    </a:lnTo>
                    <a:close/>
                  </a:path>
                </a:pathLst>
              </a:custGeom>
              <a:solidFill>
                <a:srgbClr val="DBC4A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" name="Freeform 18"/>
              <p:cNvSpPr>
                <a:spLocks/>
              </p:cNvSpPr>
              <p:nvPr/>
            </p:nvSpPr>
            <p:spPr bwMode="auto">
              <a:xfrm>
                <a:off x="1629" y="2139"/>
                <a:ext cx="1366" cy="449"/>
              </a:xfrm>
              <a:custGeom>
                <a:avLst/>
                <a:gdLst/>
                <a:ahLst/>
                <a:cxnLst>
                  <a:cxn ang="0">
                    <a:pos x="0" y="33"/>
                  </a:cxn>
                  <a:cxn ang="0">
                    <a:pos x="2" y="56"/>
                  </a:cxn>
                  <a:cxn ang="0">
                    <a:pos x="639" y="427"/>
                  </a:cxn>
                  <a:cxn ang="0">
                    <a:pos x="642" y="428"/>
                  </a:cxn>
                  <a:cxn ang="0">
                    <a:pos x="651" y="433"/>
                  </a:cxn>
                  <a:cxn ang="0">
                    <a:pos x="665" y="440"/>
                  </a:cxn>
                  <a:cxn ang="0">
                    <a:pos x="682" y="445"/>
                  </a:cxn>
                  <a:cxn ang="0">
                    <a:pos x="701" y="449"/>
                  </a:cxn>
                  <a:cxn ang="0">
                    <a:pos x="722" y="449"/>
                  </a:cxn>
                  <a:cxn ang="0">
                    <a:pos x="742" y="444"/>
                  </a:cxn>
                  <a:cxn ang="0">
                    <a:pos x="761" y="432"/>
                  </a:cxn>
                  <a:cxn ang="0">
                    <a:pos x="1353" y="35"/>
                  </a:cxn>
                  <a:cxn ang="0">
                    <a:pos x="1366" y="0"/>
                  </a:cxn>
                  <a:cxn ang="0">
                    <a:pos x="751" y="401"/>
                  </a:cxn>
                  <a:cxn ang="0">
                    <a:pos x="749" y="402"/>
                  </a:cxn>
                  <a:cxn ang="0">
                    <a:pos x="745" y="405"/>
                  </a:cxn>
                  <a:cxn ang="0">
                    <a:pos x="737" y="409"/>
                  </a:cxn>
                  <a:cxn ang="0">
                    <a:pos x="726" y="412"/>
                  </a:cxn>
                  <a:cxn ang="0">
                    <a:pos x="711" y="413"/>
                  </a:cxn>
                  <a:cxn ang="0">
                    <a:pos x="692" y="411"/>
                  </a:cxn>
                  <a:cxn ang="0">
                    <a:pos x="669" y="405"/>
                  </a:cxn>
                  <a:cxn ang="0">
                    <a:pos x="641" y="394"/>
                  </a:cxn>
                  <a:cxn ang="0">
                    <a:pos x="0" y="33"/>
                  </a:cxn>
                </a:cxnLst>
                <a:rect l="0" t="0" r="r" b="b"/>
                <a:pathLst>
                  <a:path w="1366" h="449">
                    <a:moveTo>
                      <a:pt x="0" y="33"/>
                    </a:moveTo>
                    <a:lnTo>
                      <a:pt x="2" y="56"/>
                    </a:lnTo>
                    <a:lnTo>
                      <a:pt x="639" y="427"/>
                    </a:lnTo>
                    <a:lnTo>
                      <a:pt x="642" y="428"/>
                    </a:lnTo>
                    <a:lnTo>
                      <a:pt x="651" y="433"/>
                    </a:lnTo>
                    <a:lnTo>
                      <a:pt x="665" y="440"/>
                    </a:lnTo>
                    <a:lnTo>
                      <a:pt x="682" y="445"/>
                    </a:lnTo>
                    <a:lnTo>
                      <a:pt x="701" y="449"/>
                    </a:lnTo>
                    <a:lnTo>
                      <a:pt x="722" y="449"/>
                    </a:lnTo>
                    <a:lnTo>
                      <a:pt x="742" y="444"/>
                    </a:lnTo>
                    <a:lnTo>
                      <a:pt x="761" y="432"/>
                    </a:lnTo>
                    <a:lnTo>
                      <a:pt x="1353" y="35"/>
                    </a:lnTo>
                    <a:lnTo>
                      <a:pt x="1366" y="0"/>
                    </a:lnTo>
                    <a:lnTo>
                      <a:pt x="751" y="401"/>
                    </a:lnTo>
                    <a:lnTo>
                      <a:pt x="749" y="402"/>
                    </a:lnTo>
                    <a:lnTo>
                      <a:pt x="745" y="405"/>
                    </a:lnTo>
                    <a:lnTo>
                      <a:pt x="737" y="409"/>
                    </a:lnTo>
                    <a:lnTo>
                      <a:pt x="726" y="412"/>
                    </a:lnTo>
                    <a:lnTo>
                      <a:pt x="711" y="413"/>
                    </a:lnTo>
                    <a:lnTo>
                      <a:pt x="692" y="411"/>
                    </a:lnTo>
                    <a:lnTo>
                      <a:pt x="669" y="405"/>
                    </a:lnTo>
                    <a:lnTo>
                      <a:pt x="641" y="394"/>
                    </a:lnTo>
                    <a:lnTo>
                      <a:pt x="0" y="33"/>
                    </a:lnTo>
                    <a:close/>
                  </a:path>
                </a:pathLst>
              </a:custGeom>
              <a:solidFill>
                <a:srgbClr val="A08975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" name="Freeform 19"/>
              <p:cNvSpPr>
                <a:spLocks/>
              </p:cNvSpPr>
              <p:nvPr/>
            </p:nvSpPr>
            <p:spPr bwMode="auto">
              <a:xfrm>
                <a:off x="2112" y="2108"/>
                <a:ext cx="372" cy="146"/>
              </a:xfrm>
              <a:custGeom>
                <a:avLst/>
                <a:gdLst/>
                <a:ahLst/>
                <a:cxnLst>
                  <a:cxn ang="0">
                    <a:pos x="74" y="0"/>
                  </a:cxn>
                  <a:cxn ang="0">
                    <a:pos x="0" y="32"/>
                  </a:cxn>
                  <a:cxn ang="0">
                    <a:pos x="3" y="49"/>
                  </a:cxn>
                  <a:cxn ang="0">
                    <a:pos x="206" y="146"/>
                  </a:cxn>
                  <a:cxn ang="0">
                    <a:pos x="226" y="146"/>
                  </a:cxn>
                  <a:cxn ang="0">
                    <a:pos x="372" y="72"/>
                  </a:cxn>
                  <a:cxn ang="0">
                    <a:pos x="74" y="0"/>
                  </a:cxn>
                </a:cxnLst>
                <a:rect l="0" t="0" r="r" b="b"/>
                <a:pathLst>
                  <a:path w="372" h="146">
                    <a:moveTo>
                      <a:pt x="74" y="0"/>
                    </a:moveTo>
                    <a:lnTo>
                      <a:pt x="0" y="32"/>
                    </a:lnTo>
                    <a:lnTo>
                      <a:pt x="3" y="49"/>
                    </a:lnTo>
                    <a:lnTo>
                      <a:pt x="206" y="146"/>
                    </a:lnTo>
                    <a:lnTo>
                      <a:pt x="226" y="146"/>
                    </a:lnTo>
                    <a:lnTo>
                      <a:pt x="372" y="72"/>
                    </a:lnTo>
                    <a:lnTo>
                      <a:pt x="74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" name="Freeform 20"/>
              <p:cNvSpPr>
                <a:spLocks/>
              </p:cNvSpPr>
              <p:nvPr/>
            </p:nvSpPr>
            <p:spPr bwMode="auto">
              <a:xfrm>
                <a:off x="1501" y="1533"/>
                <a:ext cx="180" cy="264"/>
              </a:xfrm>
              <a:custGeom>
                <a:avLst/>
                <a:gdLst/>
                <a:ahLst/>
                <a:cxnLst>
                  <a:cxn ang="0">
                    <a:pos x="121" y="218"/>
                  </a:cxn>
                  <a:cxn ang="0">
                    <a:pos x="120" y="217"/>
                  </a:cxn>
                  <a:cxn ang="0">
                    <a:pos x="115" y="215"/>
                  </a:cxn>
                  <a:cxn ang="0">
                    <a:pos x="107" y="213"/>
                  </a:cxn>
                  <a:cxn ang="0">
                    <a:pos x="99" y="208"/>
                  </a:cxn>
                  <a:cxn ang="0">
                    <a:pos x="90" y="203"/>
                  </a:cxn>
                  <a:cxn ang="0">
                    <a:pos x="81" y="197"/>
                  </a:cxn>
                  <a:cxn ang="0">
                    <a:pos x="73" y="189"/>
                  </a:cxn>
                  <a:cxn ang="0">
                    <a:pos x="68" y="180"/>
                  </a:cxn>
                  <a:cxn ang="0">
                    <a:pos x="64" y="170"/>
                  </a:cxn>
                  <a:cxn ang="0">
                    <a:pos x="64" y="158"/>
                  </a:cxn>
                  <a:cxn ang="0">
                    <a:pos x="68" y="144"/>
                  </a:cxn>
                  <a:cxn ang="0">
                    <a:pos x="77" y="129"/>
                  </a:cxn>
                  <a:cxn ang="0">
                    <a:pos x="92" y="113"/>
                  </a:cxn>
                  <a:cxn ang="0">
                    <a:pos x="114" y="95"/>
                  </a:cxn>
                  <a:cxn ang="0">
                    <a:pos x="142" y="75"/>
                  </a:cxn>
                  <a:cxn ang="0">
                    <a:pos x="180" y="53"/>
                  </a:cxn>
                  <a:cxn ang="0">
                    <a:pos x="135" y="0"/>
                  </a:cxn>
                  <a:cxn ang="0">
                    <a:pos x="133" y="1"/>
                  </a:cxn>
                  <a:cxn ang="0">
                    <a:pos x="125" y="6"/>
                  </a:cxn>
                  <a:cxn ang="0">
                    <a:pos x="114" y="15"/>
                  </a:cxn>
                  <a:cxn ang="0">
                    <a:pos x="100" y="25"/>
                  </a:cxn>
                  <a:cxn ang="0">
                    <a:pos x="85" y="38"/>
                  </a:cxn>
                  <a:cxn ang="0">
                    <a:pos x="68" y="54"/>
                  </a:cxn>
                  <a:cxn ang="0">
                    <a:pos x="51" y="71"/>
                  </a:cxn>
                  <a:cxn ang="0">
                    <a:pos x="36" y="89"/>
                  </a:cxn>
                  <a:cxn ang="0">
                    <a:pos x="28" y="100"/>
                  </a:cxn>
                  <a:cxn ang="0">
                    <a:pos x="21" y="109"/>
                  </a:cxn>
                  <a:cxn ang="0">
                    <a:pos x="14" y="120"/>
                  </a:cxn>
                  <a:cxn ang="0">
                    <a:pos x="9" y="131"/>
                  </a:cxn>
                  <a:cxn ang="0">
                    <a:pos x="4" y="142"/>
                  </a:cxn>
                  <a:cxn ang="0">
                    <a:pos x="2" y="152"/>
                  </a:cxn>
                  <a:cxn ang="0">
                    <a:pos x="0" y="163"/>
                  </a:cxn>
                  <a:cxn ang="0">
                    <a:pos x="0" y="174"/>
                  </a:cxn>
                  <a:cxn ang="0">
                    <a:pos x="3" y="187"/>
                  </a:cxn>
                  <a:cxn ang="0">
                    <a:pos x="8" y="200"/>
                  </a:cxn>
                  <a:cxn ang="0">
                    <a:pos x="17" y="213"/>
                  </a:cxn>
                  <a:cxn ang="0">
                    <a:pos x="30" y="225"/>
                  </a:cxn>
                  <a:cxn ang="0">
                    <a:pos x="46" y="236"/>
                  </a:cxn>
                  <a:cxn ang="0">
                    <a:pos x="67" y="246"/>
                  </a:cxn>
                  <a:cxn ang="0">
                    <a:pos x="93" y="255"/>
                  </a:cxn>
                  <a:cxn ang="0">
                    <a:pos x="124" y="264"/>
                  </a:cxn>
                  <a:cxn ang="0">
                    <a:pos x="121" y="218"/>
                  </a:cxn>
                </a:cxnLst>
                <a:rect l="0" t="0" r="r" b="b"/>
                <a:pathLst>
                  <a:path w="180" h="264">
                    <a:moveTo>
                      <a:pt x="121" y="218"/>
                    </a:moveTo>
                    <a:lnTo>
                      <a:pt x="120" y="217"/>
                    </a:lnTo>
                    <a:lnTo>
                      <a:pt x="115" y="215"/>
                    </a:lnTo>
                    <a:lnTo>
                      <a:pt x="107" y="213"/>
                    </a:lnTo>
                    <a:lnTo>
                      <a:pt x="99" y="208"/>
                    </a:lnTo>
                    <a:lnTo>
                      <a:pt x="90" y="203"/>
                    </a:lnTo>
                    <a:lnTo>
                      <a:pt x="81" y="197"/>
                    </a:lnTo>
                    <a:lnTo>
                      <a:pt x="73" y="189"/>
                    </a:lnTo>
                    <a:lnTo>
                      <a:pt x="68" y="180"/>
                    </a:lnTo>
                    <a:lnTo>
                      <a:pt x="64" y="170"/>
                    </a:lnTo>
                    <a:lnTo>
                      <a:pt x="64" y="158"/>
                    </a:lnTo>
                    <a:lnTo>
                      <a:pt x="68" y="144"/>
                    </a:lnTo>
                    <a:lnTo>
                      <a:pt x="77" y="129"/>
                    </a:lnTo>
                    <a:lnTo>
                      <a:pt x="92" y="113"/>
                    </a:lnTo>
                    <a:lnTo>
                      <a:pt x="114" y="95"/>
                    </a:lnTo>
                    <a:lnTo>
                      <a:pt x="142" y="75"/>
                    </a:lnTo>
                    <a:lnTo>
                      <a:pt x="180" y="53"/>
                    </a:lnTo>
                    <a:lnTo>
                      <a:pt x="135" y="0"/>
                    </a:lnTo>
                    <a:lnTo>
                      <a:pt x="133" y="1"/>
                    </a:lnTo>
                    <a:lnTo>
                      <a:pt x="125" y="6"/>
                    </a:lnTo>
                    <a:lnTo>
                      <a:pt x="114" y="15"/>
                    </a:lnTo>
                    <a:lnTo>
                      <a:pt x="100" y="25"/>
                    </a:lnTo>
                    <a:lnTo>
                      <a:pt x="85" y="38"/>
                    </a:lnTo>
                    <a:lnTo>
                      <a:pt x="68" y="54"/>
                    </a:lnTo>
                    <a:lnTo>
                      <a:pt x="51" y="71"/>
                    </a:lnTo>
                    <a:lnTo>
                      <a:pt x="36" y="89"/>
                    </a:lnTo>
                    <a:lnTo>
                      <a:pt x="28" y="100"/>
                    </a:lnTo>
                    <a:lnTo>
                      <a:pt x="21" y="109"/>
                    </a:lnTo>
                    <a:lnTo>
                      <a:pt x="14" y="120"/>
                    </a:lnTo>
                    <a:lnTo>
                      <a:pt x="9" y="131"/>
                    </a:lnTo>
                    <a:lnTo>
                      <a:pt x="4" y="142"/>
                    </a:lnTo>
                    <a:lnTo>
                      <a:pt x="2" y="152"/>
                    </a:lnTo>
                    <a:lnTo>
                      <a:pt x="0" y="163"/>
                    </a:lnTo>
                    <a:lnTo>
                      <a:pt x="0" y="174"/>
                    </a:lnTo>
                    <a:lnTo>
                      <a:pt x="3" y="187"/>
                    </a:lnTo>
                    <a:lnTo>
                      <a:pt x="8" y="200"/>
                    </a:lnTo>
                    <a:lnTo>
                      <a:pt x="17" y="213"/>
                    </a:lnTo>
                    <a:lnTo>
                      <a:pt x="30" y="225"/>
                    </a:lnTo>
                    <a:lnTo>
                      <a:pt x="46" y="236"/>
                    </a:lnTo>
                    <a:lnTo>
                      <a:pt x="67" y="246"/>
                    </a:lnTo>
                    <a:lnTo>
                      <a:pt x="93" y="255"/>
                    </a:lnTo>
                    <a:lnTo>
                      <a:pt x="124" y="264"/>
                    </a:lnTo>
                    <a:lnTo>
                      <a:pt x="121" y="21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" name="Freeform 21"/>
              <p:cNvSpPr>
                <a:spLocks/>
              </p:cNvSpPr>
              <p:nvPr/>
            </p:nvSpPr>
            <p:spPr bwMode="auto">
              <a:xfrm>
                <a:off x="1597" y="1670"/>
                <a:ext cx="435" cy="345"/>
              </a:xfrm>
              <a:custGeom>
                <a:avLst/>
                <a:gdLst/>
                <a:ahLst/>
                <a:cxnLst>
                  <a:cxn ang="0">
                    <a:pos x="149" y="57"/>
                  </a:cxn>
                  <a:cxn ang="0">
                    <a:pos x="138" y="56"/>
                  </a:cxn>
                  <a:cxn ang="0">
                    <a:pos x="121" y="57"/>
                  </a:cxn>
                  <a:cxn ang="0">
                    <a:pos x="101" y="62"/>
                  </a:cxn>
                  <a:cxn ang="0">
                    <a:pos x="85" y="71"/>
                  </a:cxn>
                  <a:cxn ang="0">
                    <a:pos x="78" y="76"/>
                  </a:cxn>
                  <a:cxn ang="0">
                    <a:pos x="76" y="76"/>
                  </a:cxn>
                  <a:cxn ang="0">
                    <a:pos x="74" y="75"/>
                  </a:cxn>
                  <a:cxn ang="0">
                    <a:pos x="67" y="72"/>
                  </a:cxn>
                  <a:cxn ang="0">
                    <a:pos x="50" y="66"/>
                  </a:cxn>
                  <a:cxn ang="0">
                    <a:pos x="32" y="58"/>
                  </a:cxn>
                  <a:cxn ang="0">
                    <a:pos x="20" y="52"/>
                  </a:cxn>
                  <a:cxn ang="0">
                    <a:pos x="17" y="53"/>
                  </a:cxn>
                  <a:cxn ang="0">
                    <a:pos x="8" y="64"/>
                  </a:cxn>
                  <a:cxn ang="0">
                    <a:pos x="0" y="86"/>
                  </a:cxn>
                  <a:cxn ang="0">
                    <a:pos x="4" y="121"/>
                  </a:cxn>
                  <a:cxn ang="0">
                    <a:pos x="26" y="163"/>
                  </a:cxn>
                  <a:cxn ang="0">
                    <a:pos x="47" y="184"/>
                  </a:cxn>
                  <a:cxn ang="0">
                    <a:pos x="62" y="185"/>
                  </a:cxn>
                  <a:cxn ang="0">
                    <a:pos x="69" y="181"/>
                  </a:cxn>
                  <a:cxn ang="0">
                    <a:pos x="104" y="171"/>
                  </a:cxn>
                  <a:cxn ang="0">
                    <a:pos x="106" y="175"/>
                  </a:cxn>
                  <a:cxn ang="0">
                    <a:pos x="110" y="188"/>
                  </a:cxn>
                  <a:cxn ang="0">
                    <a:pos x="118" y="206"/>
                  </a:cxn>
                  <a:cxn ang="0">
                    <a:pos x="131" y="229"/>
                  </a:cxn>
                  <a:cxn ang="0">
                    <a:pos x="149" y="255"/>
                  </a:cxn>
                  <a:cxn ang="0">
                    <a:pos x="174" y="285"/>
                  </a:cxn>
                  <a:cxn ang="0">
                    <a:pos x="204" y="315"/>
                  </a:cxn>
                  <a:cxn ang="0">
                    <a:pos x="243" y="345"/>
                  </a:cxn>
                  <a:cxn ang="0">
                    <a:pos x="430" y="249"/>
                  </a:cxn>
                  <a:cxn ang="0">
                    <a:pos x="400" y="215"/>
                  </a:cxn>
                  <a:cxn ang="0">
                    <a:pos x="359" y="167"/>
                  </a:cxn>
                  <a:cxn ang="0">
                    <a:pos x="327" y="123"/>
                  </a:cxn>
                  <a:cxn ang="0">
                    <a:pos x="322" y="109"/>
                  </a:cxn>
                  <a:cxn ang="0">
                    <a:pos x="334" y="103"/>
                  </a:cxn>
                  <a:cxn ang="0">
                    <a:pos x="353" y="93"/>
                  </a:cxn>
                  <a:cxn ang="0">
                    <a:pos x="372" y="79"/>
                  </a:cxn>
                  <a:cxn ang="0">
                    <a:pos x="389" y="57"/>
                  </a:cxn>
                  <a:cxn ang="0">
                    <a:pos x="387" y="38"/>
                  </a:cxn>
                  <a:cxn ang="0">
                    <a:pos x="374" y="28"/>
                  </a:cxn>
                  <a:cxn ang="0">
                    <a:pos x="361" y="18"/>
                  </a:cxn>
                  <a:cxn ang="0">
                    <a:pos x="348" y="9"/>
                  </a:cxn>
                  <a:cxn ang="0">
                    <a:pos x="340" y="2"/>
                  </a:cxn>
                  <a:cxn ang="0">
                    <a:pos x="337" y="1"/>
                  </a:cxn>
                  <a:cxn ang="0">
                    <a:pos x="328" y="0"/>
                  </a:cxn>
                  <a:cxn ang="0">
                    <a:pos x="314" y="0"/>
                  </a:cxn>
                  <a:cxn ang="0">
                    <a:pos x="302" y="1"/>
                  </a:cxn>
                  <a:cxn ang="0">
                    <a:pos x="295" y="6"/>
                  </a:cxn>
                  <a:cxn ang="0">
                    <a:pos x="283" y="15"/>
                  </a:cxn>
                  <a:cxn ang="0">
                    <a:pos x="270" y="26"/>
                  </a:cxn>
                  <a:cxn ang="0">
                    <a:pos x="259" y="33"/>
                  </a:cxn>
                  <a:cxn ang="0">
                    <a:pos x="252" y="37"/>
                  </a:cxn>
                  <a:cxn ang="0">
                    <a:pos x="243" y="38"/>
                  </a:cxn>
                  <a:cxn ang="0">
                    <a:pos x="234" y="38"/>
                  </a:cxn>
                  <a:cxn ang="0">
                    <a:pos x="223" y="40"/>
                  </a:cxn>
                  <a:cxn ang="0">
                    <a:pos x="213" y="43"/>
                  </a:cxn>
                  <a:cxn ang="0">
                    <a:pos x="200" y="47"/>
                  </a:cxn>
                  <a:cxn ang="0">
                    <a:pos x="187" y="50"/>
                  </a:cxn>
                  <a:cxn ang="0">
                    <a:pos x="179" y="53"/>
                  </a:cxn>
                  <a:cxn ang="0">
                    <a:pos x="178" y="53"/>
                  </a:cxn>
                  <a:cxn ang="0">
                    <a:pos x="174" y="54"/>
                  </a:cxn>
                  <a:cxn ang="0">
                    <a:pos x="166" y="56"/>
                  </a:cxn>
                  <a:cxn ang="0">
                    <a:pos x="157" y="57"/>
                  </a:cxn>
                </a:cxnLst>
                <a:rect l="0" t="0" r="r" b="b"/>
                <a:pathLst>
                  <a:path w="435" h="345">
                    <a:moveTo>
                      <a:pt x="150" y="57"/>
                    </a:moveTo>
                    <a:lnTo>
                      <a:pt x="149" y="57"/>
                    </a:lnTo>
                    <a:lnTo>
                      <a:pt x="144" y="56"/>
                    </a:lnTo>
                    <a:lnTo>
                      <a:pt x="138" y="56"/>
                    </a:lnTo>
                    <a:lnTo>
                      <a:pt x="130" y="56"/>
                    </a:lnTo>
                    <a:lnTo>
                      <a:pt x="121" y="57"/>
                    </a:lnTo>
                    <a:lnTo>
                      <a:pt x="111" y="59"/>
                    </a:lnTo>
                    <a:lnTo>
                      <a:pt x="101" y="62"/>
                    </a:lnTo>
                    <a:lnTo>
                      <a:pt x="93" y="66"/>
                    </a:lnTo>
                    <a:lnTo>
                      <a:pt x="85" y="71"/>
                    </a:lnTo>
                    <a:lnTo>
                      <a:pt x="80" y="74"/>
                    </a:lnTo>
                    <a:lnTo>
                      <a:pt x="78" y="76"/>
                    </a:lnTo>
                    <a:lnTo>
                      <a:pt x="76" y="76"/>
                    </a:lnTo>
                    <a:lnTo>
                      <a:pt x="76" y="76"/>
                    </a:lnTo>
                    <a:lnTo>
                      <a:pt x="75" y="76"/>
                    </a:lnTo>
                    <a:lnTo>
                      <a:pt x="74" y="75"/>
                    </a:lnTo>
                    <a:lnTo>
                      <a:pt x="71" y="74"/>
                    </a:lnTo>
                    <a:lnTo>
                      <a:pt x="67" y="72"/>
                    </a:lnTo>
                    <a:lnTo>
                      <a:pt x="59" y="70"/>
                    </a:lnTo>
                    <a:lnTo>
                      <a:pt x="50" y="66"/>
                    </a:lnTo>
                    <a:lnTo>
                      <a:pt x="41" y="62"/>
                    </a:lnTo>
                    <a:lnTo>
                      <a:pt x="32" y="58"/>
                    </a:lnTo>
                    <a:lnTo>
                      <a:pt x="25" y="55"/>
                    </a:lnTo>
                    <a:lnTo>
                      <a:pt x="20" y="52"/>
                    </a:lnTo>
                    <a:lnTo>
                      <a:pt x="19" y="52"/>
                    </a:lnTo>
                    <a:lnTo>
                      <a:pt x="17" y="53"/>
                    </a:lnTo>
                    <a:lnTo>
                      <a:pt x="13" y="57"/>
                    </a:lnTo>
                    <a:lnTo>
                      <a:pt x="8" y="64"/>
                    </a:lnTo>
                    <a:lnTo>
                      <a:pt x="3" y="73"/>
                    </a:lnTo>
                    <a:lnTo>
                      <a:pt x="0" y="86"/>
                    </a:lnTo>
                    <a:lnTo>
                      <a:pt x="0" y="102"/>
                    </a:lnTo>
                    <a:lnTo>
                      <a:pt x="4" y="121"/>
                    </a:lnTo>
                    <a:lnTo>
                      <a:pt x="14" y="143"/>
                    </a:lnTo>
                    <a:lnTo>
                      <a:pt x="26" y="163"/>
                    </a:lnTo>
                    <a:lnTo>
                      <a:pt x="37" y="176"/>
                    </a:lnTo>
                    <a:lnTo>
                      <a:pt x="47" y="184"/>
                    </a:lnTo>
                    <a:lnTo>
                      <a:pt x="55" y="186"/>
                    </a:lnTo>
                    <a:lnTo>
                      <a:pt x="62" y="185"/>
                    </a:lnTo>
                    <a:lnTo>
                      <a:pt x="66" y="184"/>
                    </a:lnTo>
                    <a:lnTo>
                      <a:pt x="69" y="181"/>
                    </a:lnTo>
                    <a:lnTo>
                      <a:pt x="70" y="180"/>
                    </a:lnTo>
                    <a:lnTo>
                      <a:pt x="104" y="171"/>
                    </a:lnTo>
                    <a:lnTo>
                      <a:pt x="104" y="172"/>
                    </a:lnTo>
                    <a:lnTo>
                      <a:pt x="106" y="175"/>
                    </a:lnTo>
                    <a:lnTo>
                      <a:pt x="107" y="180"/>
                    </a:lnTo>
                    <a:lnTo>
                      <a:pt x="110" y="188"/>
                    </a:lnTo>
                    <a:lnTo>
                      <a:pt x="114" y="196"/>
                    </a:lnTo>
                    <a:lnTo>
                      <a:pt x="118" y="206"/>
                    </a:lnTo>
                    <a:lnTo>
                      <a:pt x="124" y="217"/>
                    </a:lnTo>
                    <a:lnTo>
                      <a:pt x="131" y="229"/>
                    </a:lnTo>
                    <a:lnTo>
                      <a:pt x="140" y="242"/>
                    </a:lnTo>
                    <a:lnTo>
                      <a:pt x="149" y="255"/>
                    </a:lnTo>
                    <a:lnTo>
                      <a:pt x="161" y="270"/>
                    </a:lnTo>
                    <a:lnTo>
                      <a:pt x="174" y="285"/>
                    </a:lnTo>
                    <a:lnTo>
                      <a:pt x="188" y="300"/>
                    </a:lnTo>
                    <a:lnTo>
                      <a:pt x="204" y="315"/>
                    </a:lnTo>
                    <a:lnTo>
                      <a:pt x="222" y="330"/>
                    </a:lnTo>
                    <a:lnTo>
                      <a:pt x="243" y="345"/>
                    </a:lnTo>
                    <a:lnTo>
                      <a:pt x="435" y="254"/>
                    </a:lnTo>
                    <a:lnTo>
                      <a:pt x="430" y="249"/>
                    </a:lnTo>
                    <a:lnTo>
                      <a:pt x="418" y="235"/>
                    </a:lnTo>
                    <a:lnTo>
                      <a:pt x="400" y="215"/>
                    </a:lnTo>
                    <a:lnTo>
                      <a:pt x="380" y="192"/>
                    </a:lnTo>
                    <a:lnTo>
                      <a:pt x="359" y="167"/>
                    </a:lnTo>
                    <a:lnTo>
                      <a:pt x="341" y="143"/>
                    </a:lnTo>
                    <a:lnTo>
                      <a:pt x="327" y="123"/>
                    </a:lnTo>
                    <a:lnTo>
                      <a:pt x="321" y="109"/>
                    </a:lnTo>
                    <a:lnTo>
                      <a:pt x="322" y="109"/>
                    </a:lnTo>
                    <a:lnTo>
                      <a:pt x="327" y="106"/>
                    </a:lnTo>
                    <a:lnTo>
                      <a:pt x="334" y="103"/>
                    </a:lnTo>
                    <a:lnTo>
                      <a:pt x="343" y="99"/>
                    </a:lnTo>
                    <a:lnTo>
                      <a:pt x="353" y="93"/>
                    </a:lnTo>
                    <a:lnTo>
                      <a:pt x="363" y="86"/>
                    </a:lnTo>
                    <a:lnTo>
                      <a:pt x="372" y="79"/>
                    </a:lnTo>
                    <a:lnTo>
                      <a:pt x="380" y="71"/>
                    </a:lnTo>
                    <a:lnTo>
                      <a:pt x="389" y="57"/>
                    </a:lnTo>
                    <a:lnTo>
                      <a:pt x="391" y="46"/>
                    </a:lnTo>
                    <a:lnTo>
                      <a:pt x="387" y="38"/>
                    </a:lnTo>
                    <a:lnTo>
                      <a:pt x="380" y="31"/>
                    </a:lnTo>
                    <a:lnTo>
                      <a:pt x="374" y="28"/>
                    </a:lnTo>
                    <a:lnTo>
                      <a:pt x="368" y="23"/>
                    </a:lnTo>
                    <a:lnTo>
                      <a:pt x="361" y="18"/>
                    </a:lnTo>
                    <a:lnTo>
                      <a:pt x="355" y="13"/>
                    </a:lnTo>
                    <a:lnTo>
                      <a:pt x="348" y="9"/>
                    </a:lnTo>
                    <a:lnTo>
                      <a:pt x="343" y="5"/>
                    </a:lnTo>
                    <a:lnTo>
                      <a:pt x="340" y="2"/>
                    </a:lnTo>
                    <a:lnTo>
                      <a:pt x="338" y="1"/>
                    </a:lnTo>
                    <a:lnTo>
                      <a:pt x="337" y="1"/>
                    </a:lnTo>
                    <a:lnTo>
                      <a:pt x="333" y="0"/>
                    </a:lnTo>
                    <a:lnTo>
                      <a:pt x="328" y="0"/>
                    </a:lnTo>
                    <a:lnTo>
                      <a:pt x="321" y="0"/>
                    </a:lnTo>
                    <a:lnTo>
                      <a:pt x="314" y="0"/>
                    </a:lnTo>
                    <a:lnTo>
                      <a:pt x="308" y="0"/>
                    </a:lnTo>
                    <a:lnTo>
                      <a:pt x="302" y="1"/>
                    </a:lnTo>
                    <a:lnTo>
                      <a:pt x="298" y="3"/>
                    </a:lnTo>
                    <a:lnTo>
                      <a:pt x="295" y="6"/>
                    </a:lnTo>
                    <a:lnTo>
                      <a:pt x="289" y="10"/>
                    </a:lnTo>
                    <a:lnTo>
                      <a:pt x="283" y="15"/>
                    </a:lnTo>
                    <a:lnTo>
                      <a:pt x="277" y="20"/>
                    </a:lnTo>
                    <a:lnTo>
                      <a:pt x="270" y="26"/>
                    </a:lnTo>
                    <a:lnTo>
                      <a:pt x="264" y="30"/>
                    </a:lnTo>
                    <a:lnTo>
                      <a:pt x="259" y="33"/>
                    </a:lnTo>
                    <a:lnTo>
                      <a:pt x="255" y="36"/>
                    </a:lnTo>
                    <a:lnTo>
                      <a:pt x="252" y="37"/>
                    </a:lnTo>
                    <a:lnTo>
                      <a:pt x="247" y="38"/>
                    </a:lnTo>
                    <a:lnTo>
                      <a:pt x="243" y="38"/>
                    </a:lnTo>
                    <a:lnTo>
                      <a:pt x="239" y="38"/>
                    </a:lnTo>
                    <a:lnTo>
                      <a:pt x="234" y="38"/>
                    </a:lnTo>
                    <a:lnTo>
                      <a:pt x="229" y="39"/>
                    </a:lnTo>
                    <a:lnTo>
                      <a:pt x="223" y="40"/>
                    </a:lnTo>
                    <a:lnTo>
                      <a:pt x="218" y="41"/>
                    </a:lnTo>
                    <a:lnTo>
                      <a:pt x="213" y="43"/>
                    </a:lnTo>
                    <a:lnTo>
                      <a:pt x="207" y="44"/>
                    </a:lnTo>
                    <a:lnTo>
                      <a:pt x="200" y="47"/>
                    </a:lnTo>
                    <a:lnTo>
                      <a:pt x="194" y="48"/>
                    </a:lnTo>
                    <a:lnTo>
                      <a:pt x="187" y="50"/>
                    </a:lnTo>
                    <a:lnTo>
                      <a:pt x="183" y="52"/>
                    </a:lnTo>
                    <a:lnTo>
                      <a:pt x="179" y="53"/>
                    </a:lnTo>
                    <a:lnTo>
                      <a:pt x="179" y="53"/>
                    </a:lnTo>
                    <a:lnTo>
                      <a:pt x="178" y="53"/>
                    </a:lnTo>
                    <a:lnTo>
                      <a:pt x="176" y="54"/>
                    </a:lnTo>
                    <a:lnTo>
                      <a:pt x="174" y="54"/>
                    </a:lnTo>
                    <a:lnTo>
                      <a:pt x="170" y="55"/>
                    </a:lnTo>
                    <a:lnTo>
                      <a:pt x="166" y="56"/>
                    </a:lnTo>
                    <a:lnTo>
                      <a:pt x="161" y="56"/>
                    </a:lnTo>
                    <a:lnTo>
                      <a:pt x="157" y="57"/>
                    </a:lnTo>
                    <a:lnTo>
                      <a:pt x="150" y="5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" name="Freeform 22"/>
              <p:cNvSpPr>
                <a:spLocks/>
              </p:cNvSpPr>
              <p:nvPr/>
            </p:nvSpPr>
            <p:spPr bwMode="auto">
              <a:xfrm>
                <a:off x="1546" y="1085"/>
                <a:ext cx="459" cy="632"/>
              </a:xfrm>
              <a:custGeom>
                <a:avLst/>
                <a:gdLst/>
                <a:ahLst/>
                <a:cxnLst>
                  <a:cxn ang="0">
                    <a:pos x="17" y="274"/>
                  </a:cxn>
                  <a:cxn ang="0">
                    <a:pos x="17" y="178"/>
                  </a:cxn>
                  <a:cxn ang="0">
                    <a:pos x="28" y="93"/>
                  </a:cxn>
                  <a:cxn ang="0">
                    <a:pos x="48" y="64"/>
                  </a:cxn>
                  <a:cxn ang="0">
                    <a:pos x="80" y="38"/>
                  </a:cxn>
                  <a:cxn ang="0">
                    <a:pos x="123" y="17"/>
                  </a:cxn>
                  <a:cxn ang="0">
                    <a:pos x="174" y="4"/>
                  </a:cxn>
                  <a:cxn ang="0">
                    <a:pos x="230" y="1"/>
                  </a:cxn>
                  <a:cxn ang="0">
                    <a:pos x="290" y="12"/>
                  </a:cxn>
                  <a:cxn ang="0">
                    <a:pos x="350" y="39"/>
                  </a:cxn>
                  <a:cxn ang="0">
                    <a:pos x="380" y="61"/>
                  </a:cxn>
                  <a:cxn ang="0">
                    <a:pos x="385" y="66"/>
                  </a:cxn>
                  <a:cxn ang="0">
                    <a:pos x="393" y="74"/>
                  </a:cxn>
                  <a:cxn ang="0">
                    <a:pos x="402" y="83"/>
                  </a:cxn>
                  <a:cxn ang="0">
                    <a:pos x="415" y="96"/>
                  </a:cxn>
                  <a:cxn ang="0">
                    <a:pos x="432" y="116"/>
                  </a:cxn>
                  <a:cxn ang="0">
                    <a:pos x="448" y="135"/>
                  </a:cxn>
                  <a:cxn ang="0">
                    <a:pos x="457" y="149"/>
                  </a:cxn>
                  <a:cxn ang="0">
                    <a:pos x="459" y="159"/>
                  </a:cxn>
                  <a:cxn ang="0">
                    <a:pos x="458" y="175"/>
                  </a:cxn>
                  <a:cxn ang="0">
                    <a:pos x="447" y="189"/>
                  </a:cxn>
                  <a:cxn ang="0">
                    <a:pos x="435" y="269"/>
                  </a:cxn>
                  <a:cxn ang="0">
                    <a:pos x="421" y="383"/>
                  </a:cxn>
                  <a:cxn ang="0">
                    <a:pos x="412" y="502"/>
                  </a:cxn>
                  <a:cxn ang="0">
                    <a:pos x="412" y="595"/>
                  </a:cxn>
                  <a:cxn ang="0">
                    <a:pos x="406" y="600"/>
                  </a:cxn>
                  <a:cxn ang="0">
                    <a:pos x="384" y="614"/>
                  </a:cxn>
                  <a:cxn ang="0">
                    <a:pos x="347" y="627"/>
                  </a:cxn>
                  <a:cxn ang="0">
                    <a:pos x="293" y="632"/>
                  </a:cxn>
                  <a:cxn ang="0">
                    <a:pos x="287" y="628"/>
                  </a:cxn>
                  <a:cxn ang="0">
                    <a:pos x="271" y="618"/>
                  </a:cxn>
                  <a:cxn ang="0">
                    <a:pos x="247" y="602"/>
                  </a:cxn>
                  <a:cxn ang="0">
                    <a:pos x="217" y="581"/>
                  </a:cxn>
                  <a:cxn ang="0">
                    <a:pos x="183" y="557"/>
                  </a:cxn>
                  <a:cxn ang="0">
                    <a:pos x="149" y="530"/>
                  </a:cxn>
                  <a:cxn ang="0">
                    <a:pos x="117" y="500"/>
                  </a:cxn>
                  <a:cxn ang="0">
                    <a:pos x="88" y="470"/>
                  </a:cxn>
                  <a:cxn ang="0">
                    <a:pos x="76" y="448"/>
                  </a:cxn>
                  <a:cxn ang="0">
                    <a:pos x="65" y="442"/>
                  </a:cxn>
                  <a:cxn ang="0">
                    <a:pos x="49" y="433"/>
                  </a:cxn>
                  <a:cxn ang="0">
                    <a:pos x="32" y="421"/>
                  </a:cxn>
                  <a:cxn ang="0">
                    <a:pos x="19" y="406"/>
                  </a:cxn>
                  <a:cxn ang="0">
                    <a:pos x="8" y="388"/>
                  </a:cxn>
                  <a:cxn ang="0">
                    <a:pos x="3" y="369"/>
                  </a:cxn>
                  <a:cxn ang="0">
                    <a:pos x="1" y="352"/>
                  </a:cxn>
                  <a:cxn ang="0">
                    <a:pos x="0" y="337"/>
                  </a:cxn>
                  <a:cxn ang="0">
                    <a:pos x="5" y="299"/>
                  </a:cxn>
                </a:cxnLst>
                <a:rect l="0" t="0" r="r" b="b"/>
                <a:pathLst>
                  <a:path w="459" h="632">
                    <a:moveTo>
                      <a:pt x="18" y="288"/>
                    </a:moveTo>
                    <a:lnTo>
                      <a:pt x="17" y="274"/>
                    </a:lnTo>
                    <a:lnTo>
                      <a:pt x="15" y="235"/>
                    </a:lnTo>
                    <a:lnTo>
                      <a:pt x="17" y="178"/>
                    </a:lnTo>
                    <a:lnTo>
                      <a:pt x="24" y="108"/>
                    </a:lnTo>
                    <a:lnTo>
                      <a:pt x="28" y="93"/>
                    </a:lnTo>
                    <a:lnTo>
                      <a:pt x="36" y="79"/>
                    </a:lnTo>
                    <a:lnTo>
                      <a:pt x="48" y="64"/>
                    </a:lnTo>
                    <a:lnTo>
                      <a:pt x="62" y="51"/>
                    </a:lnTo>
                    <a:lnTo>
                      <a:pt x="80" y="38"/>
                    </a:lnTo>
                    <a:lnTo>
                      <a:pt x="101" y="26"/>
                    </a:lnTo>
                    <a:lnTo>
                      <a:pt x="123" y="17"/>
                    </a:lnTo>
                    <a:lnTo>
                      <a:pt x="148" y="9"/>
                    </a:lnTo>
                    <a:lnTo>
                      <a:pt x="174" y="4"/>
                    </a:lnTo>
                    <a:lnTo>
                      <a:pt x="202" y="0"/>
                    </a:lnTo>
                    <a:lnTo>
                      <a:pt x="230" y="1"/>
                    </a:lnTo>
                    <a:lnTo>
                      <a:pt x="260" y="5"/>
                    </a:lnTo>
                    <a:lnTo>
                      <a:pt x="290" y="12"/>
                    </a:lnTo>
                    <a:lnTo>
                      <a:pt x="320" y="24"/>
                    </a:lnTo>
                    <a:lnTo>
                      <a:pt x="350" y="39"/>
                    </a:lnTo>
                    <a:lnTo>
                      <a:pt x="379" y="60"/>
                    </a:lnTo>
                    <a:lnTo>
                      <a:pt x="380" y="61"/>
                    </a:lnTo>
                    <a:lnTo>
                      <a:pt x="382" y="62"/>
                    </a:lnTo>
                    <a:lnTo>
                      <a:pt x="385" y="66"/>
                    </a:lnTo>
                    <a:lnTo>
                      <a:pt x="389" y="70"/>
                    </a:lnTo>
                    <a:lnTo>
                      <a:pt x="393" y="74"/>
                    </a:lnTo>
                    <a:lnTo>
                      <a:pt x="398" y="79"/>
                    </a:lnTo>
                    <a:lnTo>
                      <a:pt x="402" y="83"/>
                    </a:lnTo>
                    <a:lnTo>
                      <a:pt x="406" y="87"/>
                    </a:lnTo>
                    <a:lnTo>
                      <a:pt x="415" y="96"/>
                    </a:lnTo>
                    <a:lnTo>
                      <a:pt x="424" y="106"/>
                    </a:lnTo>
                    <a:lnTo>
                      <a:pt x="432" y="116"/>
                    </a:lnTo>
                    <a:lnTo>
                      <a:pt x="440" y="126"/>
                    </a:lnTo>
                    <a:lnTo>
                      <a:pt x="448" y="135"/>
                    </a:lnTo>
                    <a:lnTo>
                      <a:pt x="453" y="143"/>
                    </a:lnTo>
                    <a:lnTo>
                      <a:pt x="457" y="149"/>
                    </a:lnTo>
                    <a:lnTo>
                      <a:pt x="458" y="152"/>
                    </a:lnTo>
                    <a:lnTo>
                      <a:pt x="459" y="159"/>
                    </a:lnTo>
                    <a:lnTo>
                      <a:pt x="459" y="167"/>
                    </a:lnTo>
                    <a:lnTo>
                      <a:pt x="458" y="175"/>
                    </a:lnTo>
                    <a:lnTo>
                      <a:pt x="458" y="178"/>
                    </a:lnTo>
                    <a:lnTo>
                      <a:pt x="447" y="189"/>
                    </a:lnTo>
                    <a:lnTo>
                      <a:pt x="441" y="222"/>
                    </a:lnTo>
                    <a:lnTo>
                      <a:pt x="435" y="269"/>
                    </a:lnTo>
                    <a:lnTo>
                      <a:pt x="428" y="324"/>
                    </a:lnTo>
                    <a:lnTo>
                      <a:pt x="421" y="383"/>
                    </a:lnTo>
                    <a:lnTo>
                      <a:pt x="415" y="444"/>
                    </a:lnTo>
                    <a:lnTo>
                      <a:pt x="412" y="502"/>
                    </a:lnTo>
                    <a:lnTo>
                      <a:pt x="410" y="553"/>
                    </a:lnTo>
                    <a:lnTo>
                      <a:pt x="412" y="595"/>
                    </a:lnTo>
                    <a:lnTo>
                      <a:pt x="410" y="596"/>
                    </a:lnTo>
                    <a:lnTo>
                      <a:pt x="406" y="600"/>
                    </a:lnTo>
                    <a:lnTo>
                      <a:pt x="397" y="607"/>
                    </a:lnTo>
                    <a:lnTo>
                      <a:pt x="384" y="614"/>
                    </a:lnTo>
                    <a:lnTo>
                      <a:pt x="368" y="621"/>
                    </a:lnTo>
                    <a:lnTo>
                      <a:pt x="347" y="627"/>
                    </a:lnTo>
                    <a:lnTo>
                      <a:pt x="322" y="631"/>
                    </a:lnTo>
                    <a:lnTo>
                      <a:pt x="293" y="632"/>
                    </a:lnTo>
                    <a:lnTo>
                      <a:pt x="291" y="631"/>
                    </a:lnTo>
                    <a:lnTo>
                      <a:pt x="287" y="628"/>
                    </a:lnTo>
                    <a:lnTo>
                      <a:pt x="280" y="623"/>
                    </a:lnTo>
                    <a:lnTo>
                      <a:pt x="271" y="618"/>
                    </a:lnTo>
                    <a:lnTo>
                      <a:pt x="260" y="611"/>
                    </a:lnTo>
                    <a:lnTo>
                      <a:pt x="247" y="602"/>
                    </a:lnTo>
                    <a:lnTo>
                      <a:pt x="232" y="593"/>
                    </a:lnTo>
                    <a:lnTo>
                      <a:pt x="217" y="581"/>
                    </a:lnTo>
                    <a:lnTo>
                      <a:pt x="200" y="570"/>
                    </a:lnTo>
                    <a:lnTo>
                      <a:pt x="183" y="557"/>
                    </a:lnTo>
                    <a:lnTo>
                      <a:pt x="166" y="544"/>
                    </a:lnTo>
                    <a:lnTo>
                      <a:pt x="149" y="530"/>
                    </a:lnTo>
                    <a:lnTo>
                      <a:pt x="133" y="515"/>
                    </a:lnTo>
                    <a:lnTo>
                      <a:pt x="117" y="500"/>
                    </a:lnTo>
                    <a:lnTo>
                      <a:pt x="101" y="486"/>
                    </a:lnTo>
                    <a:lnTo>
                      <a:pt x="88" y="470"/>
                    </a:lnTo>
                    <a:lnTo>
                      <a:pt x="78" y="448"/>
                    </a:lnTo>
                    <a:lnTo>
                      <a:pt x="76" y="448"/>
                    </a:lnTo>
                    <a:lnTo>
                      <a:pt x="72" y="445"/>
                    </a:lnTo>
                    <a:lnTo>
                      <a:pt x="65" y="442"/>
                    </a:lnTo>
                    <a:lnTo>
                      <a:pt x="58" y="438"/>
                    </a:lnTo>
                    <a:lnTo>
                      <a:pt x="49" y="433"/>
                    </a:lnTo>
                    <a:lnTo>
                      <a:pt x="40" y="427"/>
                    </a:lnTo>
                    <a:lnTo>
                      <a:pt x="32" y="421"/>
                    </a:lnTo>
                    <a:lnTo>
                      <a:pt x="26" y="415"/>
                    </a:lnTo>
                    <a:lnTo>
                      <a:pt x="19" y="406"/>
                    </a:lnTo>
                    <a:lnTo>
                      <a:pt x="13" y="397"/>
                    </a:lnTo>
                    <a:lnTo>
                      <a:pt x="8" y="388"/>
                    </a:lnTo>
                    <a:lnTo>
                      <a:pt x="5" y="378"/>
                    </a:lnTo>
                    <a:lnTo>
                      <a:pt x="3" y="369"/>
                    </a:lnTo>
                    <a:lnTo>
                      <a:pt x="2" y="360"/>
                    </a:lnTo>
                    <a:lnTo>
                      <a:pt x="1" y="352"/>
                    </a:lnTo>
                    <a:lnTo>
                      <a:pt x="1" y="345"/>
                    </a:lnTo>
                    <a:lnTo>
                      <a:pt x="0" y="337"/>
                    </a:lnTo>
                    <a:lnTo>
                      <a:pt x="1" y="319"/>
                    </a:lnTo>
                    <a:lnTo>
                      <a:pt x="5" y="299"/>
                    </a:lnTo>
                    <a:lnTo>
                      <a:pt x="18" y="28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" name="Freeform 23"/>
              <p:cNvSpPr>
                <a:spLocks/>
              </p:cNvSpPr>
              <p:nvPr/>
            </p:nvSpPr>
            <p:spPr bwMode="auto">
              <a:xfrm>
                <a:off x="1642" y="1258"/>
                <a:ext cx="150" cy="403"/>
              </a:xfrm>
              <a:custGeom>
                <a:avLst/>
                <a:gdLst/>
                <a:ahLst/>
                <a:cxnLst>
                  <a:cxn ang="0">
                    <a:pos x="30" y="117"/>
                  </a:cxn>
                  <a:cxn ang="0">
                    <a:pos x="28" y="154"/>
                  </a:cxn>
                  <a:cxn ang="0">
                    <a:pos x="29" y="157"/>
                  </a:cxn>
                  <a:cxn ang="0">
                    <a:pos x="25" y="156"/>
                  </a:cxn>
                  <a:cxn ang="0">
                    <a:pos x="24" y="169"/>
                  </a:cxn>
                  <a:cxn ang="0">
                    <a:pos x="31" y="201"/>
                  </a:cxn>
                  <a:cxn ang="0">
                    <a:pos x="43" y="235"/>
                  </a:cxn>
                  <a:cxn ang="0">
                    <a:pos x="57" y="263"/>
                  </a:cxn>
                  <a:cxn ang="0">
                    <a:pos x="66" y="297"/>
                  </a:cxn>
                  <a:cxn ang="0">
                    <a:pos x="55" y="282"/>
                  </a:cxn>
                  <a:cxn ang="0">
                    <a:pos x="41" y="287"/>
                  </a:cxn>
                  <a:cxn ang="0">
                    <a:pos x="33" y="284"/>
                  </a:cxn>
                  <a:cxn ang="0">
                    <a:pos x="9" y="149"/>
                  </a:cxn>
                  <a:cxn ang="0">
                    <a:pos x="3" y="145"/>
                  </a:cxn>
                  <a:cxn ang="0">
                    <a:pos x="0" y="143"/>
                  </a:cxn>
                  <a:cxn ang="0">
                    <a:pos x="18" y="299"/>
                  </a:cxn>
                  <a:cxn ang="0">
                    <a:pos x="34" y="313"/>
                  </a:cxn>
                  <a:cxn ang="0">
                    <a:pos x="52" y="328"/>
                  </a:cxn>
                  <a:cxn ang="0">
                    <a:pos x="69" y="343"/>
                  </a:cxn>
                  <a:cxn ang="0">
                    <a:pos x="88" y="358"/>
                  </a:cxn>
                  <a:cxn ang="0">
                    <a:pos x="107" y="372"/>
                  </a:cxn>
                  <a:cxn ang="0">
                    <a:pos x="125" y="385"/>
                  </a:cxn>
                  <a:cxn ang="0">
                    <a:pos x="142" y="398"/>
                  </a:cxn>
                  <a:cxn ang="0">
                    <a:pos x="147" y="392"/>
                  </a:cxn>
                  <a:cxn ang="0">
                    <a:pos x="134" y="356"/>
                  </a:cxn>
                  <a:cxn ang="0">
                    <a:pos x="119" y="310"/>
                  </a:cxn>
                  <a:cxn ang="0">
                    <a:pos x="101" y="266"/>
                  </a:cxn>
                  <a:cxn ang="0">
                    <a:pos x="82" y="196"/>
                  </a:cxn>
                  <a:cxn ang="0">
                    <a:pos x="87" y="51"/>
                  </a:cxn>
                  <a:cxn ang="0">
                    <a:pos x="82" y="7"/>
                  </a:cxn>
                  <a:cxn ang="0">
                    <a:pos x="63" y="26"/>
                  </a:cxn>
                  <a:cxn ang="0">
                    <a:pos x="50" y="45"/>
                  </a:cxn>
                  <a:cxn ang="0">
                    <a:pos x="43" y="58"/>
                  </a:cxn>
                </a:cxnLst>
                <a:rect l="0" t="0" r="r" b="b"/>
                <a:pathLst>
                  <a:path w="150" h="403">
                    <a:moveTo>
                      <a:pt x="43" y="59"/>
                    </a:moveTo>
                    <a:lnTo>
                      <a:pt x="30" y="117"/>
                    </a:lnTo>
                    <a:lnTo>
                      <a:pt x="27" y="145"/>
                    </a:lnTo>
                    <a:lnTo>
                      <a:pt x="28" y="154"/>
                    </a:lnTo>
                    <a:lnTo>
                      <a:pt x="30" y="155"/>
                    </a:lnTo>
                    <a:lnTo>
                      <a:pt x="29" y="157"/>
                    </a:lnTo>
                    <a:lnTo>
                      <a:pt x="27" y="157"/>
                    </a:lnTo>
                    <a:lnTo>
                      <a:pt x="25" y="156"/>
                    </a:lnTo>
                    <a:lnTo>
                      <a:pt x="22" y="155"/>
                    </a:lnTo>
                    <a:lnTo>
                      <a:pt x="24" y="169"/>
                    </a:lnTo>
                    <a:lnTo>
                      <a:pt x="27" y="185"/>
                    </a:lnTo>
                    <a:lnTo>
                      <a:pt x="31" y="201"/>
                    </a:lnTo>
                    <a:lnTo>
                      <a:pt x="36" y="219"/>
                    </a:lnTo>
                    <a:lnTo>
                      <a:pt x="43" y="235"/>
                    </a:lnTo>
                    <a:lnTo>
                      <a:pt x="49" y="250"/>
                    </a:lnTo>
                    <a:lnTo>
                      <a:pt x="57" y="263"/>
                    </a:lnTo>
                    <a:lnTo>
                      <a:pt x="66" y="274"/>
                    </a:lnTo>
                    <a:lnTo>
                      <a:pt x="66" y="297"/>
                    </a:lnTo>
                    <a:lnTo>
                      <a:pt x="56" y="294"/>
                    </a:lnTo>
                    <a:lnTo>
                      <a:pt x="55" y="282"/>
                    </a:lnTo>
                    <a:lnTo>
                      <a:pt x="51" y="292"/>
                    </a:lnTo>
                    <a:lnTo>
                      <a:pt x="41" y="287"/>
                    </a:lnTo>
                    <a:lnTo>
                      <a:pt x="38" y="277"/>
                    </a:lnTo>
                    <a:lnTo>
                      <a:pt x="33" y="284"/>
                    </a:lnTo>
                    <a:lnTo>
                      <a:pt x="22" y="275"/>
                    </a:lnTo>
                    <a:lnTo>
                      <a:pt x="9" y="149"/>
                    </a:lnTo>
                    <a:lnTo>
                      <a:pt x="5" y="147"/>
                    </a:lnTo>
                    <a:lnTo>
                      <a:pt x="3" y="145"/>
                    </a:lnTo>
                    <a:lnTo>
                      <a:pt x="1" y="144"/>
                    </a:lnTo>
                    <a:lnTo>
                      <a:pt x="0" y="143"/>
                    </a:lnTo>
                    <a:lnTo>
                      <a:pt x="10" y="292"/>
                    </a:lnTo>
                    <a:lnTo>
                      <a:pt x="18" y="299"/>
                    </a:lnTo>
                    <a:lnTo>
                      <a:pt x="26" y="307"/>
                    </a:lnTo>
                    <a:lnTo>
                      <a:pt x="34" y="313"/>
                    </a:lnTo>
                    <a:lnTo>
                      <a:pt x="43" y="321"/>
                    </a:lnTo>
                    <a:lnTo>
                      <a:pt x="52" y="328"/>
                    </a:lnTo>
                    <a:lnTo>
                      <a:pt x="61" y="336"/>
                    </a:lnTo>
                    <a:lnTo>
                      <a:pt x="69" y="343"/>
                    </a:lnTo>
                    <a:lnTo>
                      <a:pt x="79" y="351"/>
                    </a:lnTo>
                    <a:lnTo>
                      <a:pt x="88" y="358"/>
                    </a:lnTo>
                    <a:lnTo>
                      <a:pt x="97" y="365"/>
                    </a:lnTo>
                    <a:lnTo>
                      <a:pt x="107" y="372"/>
                    </a:lnTo>
                    <a:lnTo>
                      <a:pt x="116" y="379"/>
                    </a:lnTo>
                    <a:lnTo>
                      <a:pt x="125" y="385"/>
                    </a:lnTo>
                    <a:lnTo>
                      <a:pt x="134" y="392"/>
                    </a:lnTo>
                    <a:lnTo>
                      <a:pt x="142" y="398"/>
                    </a:lnTo>
                    <a:lnTo>
                      <a:pt x="150" y="403"/>
                    </a:lnTo>
                    <a:lnTo>
                      <a:pt x="147" y="392"/>
                    </a:lnTo>
                    <a:lnTo>
                      <a:pt x="141" y="375"/>
                    </a:lnTo>
                    <a:lnTo>
                      <a:pt x="134" y="356"/>
                    </a:lnTo>
                    <a:lnTo>
                      <a:pt x="127" y="333"/>
                    </a:lnTo>
                    <a:lnTo>
                      <a:pt x="119" y="310"/>
                    </a:lnTo>
                    <a:lnTo>
                      <a:pt x="110" y="287"/>
                    </a:lnTo>
                    <a:lnTo>
                      <a:pt x="101" y="266"/>
                    </a:lnTo>
                    <a:lnTo>
                      <a:pt x="92" y="247"/>
                    </a:lnTo>
                    <a:lnTo>
                      <a:pt x="82" y="196"/>
                    </a:lnTo>
                    <a:lnTo>
                      <a:pt x="82" y="124"/>
                    </a:lnTo>
                    <a:lnTo>
                      <a:pt x="87" y="51"/>
                    </a:lnTo>
                    <a:lnTo>
                      <a:pt x="93" y="0"/>
                    </a:lnTo>
                    <a:lnTo>
                      <a:pt x="82" y="7"/>
                    </a:lnTo>
                    <a:lnTo>
                      <a:pt x="71" y="17"/>
                    </a:lnTo>
                    <a:lnTo>
                      <a:pt x="63" y="26"/>
                    </a:lnTo>
                    <a:lnTo>
                      <a:pt x="56" y="36"/>
                    </a:lnTo>
                    <a:lnTo>
                      <a:pt x="50" y="45"/>
                    </a:lnTo>
                    <a:lnTo>
                      <a:pt x="46" y="53"/>
                    </a:lnTo>
                    <a:lnTo>
                      <a:pt x="43" y="58"/>
                    </a:lnTo>
                    <a:lnTo>
                      <a:pt x="43" y="59"/>
                    </a:lnTo>
                    <a:close/>
                  </a:path>
                </a:pathLst>
              </a:custGeom>
              <a:solidFill>
                <a:srgbClr val="7C0C0C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" name="Freeform 24"/>
              <p:cNvSpPr>
                <a:spLocks/>
              </p:cNvSpPr>
              <p:nvPr/>
            </p:nvSpPr>
            <p:spPr bwMode="auto">
              <a:xfrm>
                <a:off x="1724" y="1245"/>
                <a:ext cx="249" cy="451"/>
              </a:xfrm>
              <a:custGeom>
                <a:avLst/>
                <a:gdLst/>
                <a:ahLst/>
                <a:cxnLst>
                  <a:cxn ang="0">
                    <a:pos x="10" y="260"/>
                  </a:cxn>
                  <a:cxn ang="0">
                    <a:pos x="19" y="279"/>
                  </a:cxn>
                  <a:cxn ang="0">
                    <a:pos x="28" y="300"/>
                  </a:cxn>
                  <a:cxn ang="0">
                    <a:pos x="37" y="323"/>
                  </a:cxn>
                  <a:cxn ang="0">
                    <a:pos x="45" y="346"/>
                  </a:cxn>
                  <a:cxn ang="0">
                    <a:pos x="52" y="369"/>
                  </a:cxn>
                  <a:cxn ang="0">
                    <a:pos x="59" y="388"/>
                  </a:cxn>
                  <a:cxn ang="0">
                    <a:pos x="65" y="405"/>
                  </a:cxn>
                  <a:cxn ang="0">
                    <a:pos x="68" y="416"/>
                  </a:cxn>
                  <a:cxn ang="0">
                    <a:pos x="78" y="424"/>
                  </a:cxn>
                  <a:cxn ang="0">
                    <a:pos x="88" y="431"/>
                  </a:cxn>
                  <a:cxn ang="0">
                    <a:pos x="96" y="437"/>
                  </a:cxn>
                  <a:cxn ang="0">
                    <a:pos x="104" y="442"/>
                  </a:cxn>
                  <a:cxn ang="0">
                    <a:pos x="110" y="446"/>
                  </a:cxn>
                  <a:cxn ang="0">
                    <a:pos x="114" y="449"/>
                  </a:cxn>
                  <a:cxn ang="0">
                    <a:pos x="117" y="450"/>
                  </a:cxn>
                  <a:cxn ang="0">
                    <a:pos x="118" y="451"/>
                  </a:cxn>
                  <a:cxn ang="0">
                    <a:pos x="144" y="449"/>
                  </a:cxn>
                  <a:cxn ang="0">
                    <a:pos x="165" y="445"/>
                  </a:cxn>
                  <a:cxn ang="0">
                    <a:pos x="182" y="441"/>
                  </a:cxn>
                  <a:cxn ang="0">
                    <a:pos x="196" y="437"/>
                  </a:cxn>
                  <a:cxn ang="0">
                    <a:pos x="206" y="433"/>
                  </a:cxn>
                  <a:cxn ang="0">
                    <a:pos x="212" y="430"/>
                  </a:cxn>
                  <a:cxn ang="0">
                    <a:pos x="216" y="427"/>
                  </a:cxn>
                  <a:cxn ang="0">
                    <a:pos x="217" y="426"/>
                  </a:cxn>
                  <a:cxn ang="0">
                    <a:pos x="217" y="383"/>
                  </a:cxn>
                  <a:cxn ang="0">
                    <a:pos x="220" y="326"/>
                  </a:cxn>
                  <a:cxn ang="0">
                    <a:pos x="225" y="261"/>
                  </a:cxn>
                  <a:cxn ang="0">
                    <a:pos x="232" y="195"/>
                  </a:cxn>
                  <a:cxn ang="0">
                    <a:pos x="237" y="133"/>
                  </a:cxn>
                  <a:cxn ang="0">
                    <a:pos x="243" y="81"/>
                  </a:cxn>
                  <a:cxn ang="0">
                    <a:pos x="247" y="47"/>
                  </a:cxn>
                  <a:cxn ang="0">
                    <a:pos x="249" y="34"/>
                  </a:cxn>
                  <a:cxn ang="0">
                    <a:pos x="225" y="16"/>
                  </a:cxn>
                  <a:cxn ang="0">
                    <a:pos x="213" y="13"/>
                  </a:cxn>
                  <a:cxn ang="0">
                    <a:pos x="200" y="10"/>
                  </a:cxn>
                  <a:cxn ang="0">
                    <a:pos x="187" y="8"/>
                  </a:cxn>
                  <a:cxn ang="0">
                    <a:pos x="172" y="5"/>
                  </a:cxn>
                  <a:cxn ang="0">
                    <a:pos x="159" y="4"/>
                  </a:cxn>
                  <a:cxn ang="0">
                    <a:pos x="144" y="2"/>
                  </a:cxn>
                  <a:cxn ang="0">
                    <a:pos x="129" y="1"/>
                  </a:cxn>
                  <a:cxn ang="0">
                    <a:pos x="115" y="1"/>
                  </a:cxn>
                  <a:cxn ang="0">
                    <a:pos x="101" y="0"/>
                  </a:cxn>
                  <a:cxn ang="0">
                    <a:pos x="87" y="0"/>
                  </a:cxn>
                  <a:cxn ang="0">
                    <a:pos x="74" y="1"/>
                  </a:cxn>
                  <a:cxn ang="0">
                    <a:pos x="61" y="1"/>
                  </a:cxn>
                  <a:cxn ang="0">
                    <a:pos x="50" y="2"/>
                  </a:cxn>
                  <a:cxn ang="0">
                    <a:pos x="39" y="4"/>
                  </a:cxn>
                  <a:cxn ang="0">
                    <a:pos x="30" y="5"/>
                  </a:cxn>
                  <a:cxn ang="0">
                    <a:pos x="22" y="8"/>
                  </a:cxn>
                  <a:cxn ang="0">
                    <a:pos x="19" y="9"/>
                  </a:cxn>
                  <a:cxn ang="0">
                    <a:pos x="17" y="10"/>
                  </a:cxn>
                  <a:cxn ang="0">
                    <a:pos x="13" y="11"/>
                  </a:cxn>
                  <a:cxn ang="0">
                    <a:pos x="11" y="13"/>
                  </a:cxn>
                  <a:cxn ang="0">
                    <a:pos x="5" y="64"/>
                  </a:cxn>
                  <a:cxn ang="0">
                    <a:pos x="0" y="137"/>
                  </a:cxn>
                  <a:cxn ang="0">
                    <a:pos x="0" y="209"/>
                  </a:cxn>
                  <a:cxn ang="0">
                    <a:pos x="10" y="260"/>
                  </a:cxn>
                </a:cxnLst>
                <a:rect l="0" t="0" r="r" b="b"/>
                <a:pathLst>
                  <a:path w="249" h="451">
                    <a:moveTo>
                      <a:pt x="10" y="260"/>
                    </a:moveTo>
                    <a:lnTo>
                      <a:pt x="19" y="279"/>
                    </a:lnTo>
                    <a:lnTo>
                      <a:pt x="28" y="300"/>
                    </a:lnTo>
                    <a:lnTo>
                      <a:pt x="37" y="323"/>
                    </a:lnTo>
                    <a:lnTo>
                      <a:pt x="45" y="346"/>
                    </a:lnTo>
                    <a:lnTo>
                      <a:pt x="52" y="369"/>
                    </a:lnTo>
                    <a:lnTo>
                      <a:pt x="59" y="388"/>
                    </a:lnTo>
                    <a:lnTo>
                      <a:pt x="65" y="405"/>
                    </a:lnTo>
                    <a:lnTo>
                      <a:pt x="68" y="416"/>
                    </a:lnTo>
                    <a:lnTo>
                      <a:pt x="78" y="424"/>
                    </a:lnTo>
                    <a:lnTo>
                      <a:pt x="88" y="431"/>
                    </a:lnTo>
                    <a:lnTo>
                      <a:pt x="96" y="437"/>
                    </a:lnTo>
                    <a:lnTo>
                      <a:pt x="104" y="442"/>
                    </a:lnTo>
                    <a:lnTo>
                      <a:pt x="110" y="446"/>
                    </a:lnTo>
                    <a:lnTo>
                      <a:pt x="114" y="449"/>
                    </a:lnTo>
                    <a:lnTo>
                      <a:pt x="117" y="450"/>
                    </a:lnTo>
                    <a:lnTo>
                      <a:pt x="118" y="451"/>
                    </a:lnTo>
                    <a:lnTo>
                      <a:pt x="144" y="449"/>
                    </a:lnTo>
                    <a:lnTo>
                      <a:pt x="165" y="445"/>
                    </a:lnTo>
                    <a:lnTo>
                      <a:pt x="182" y="441"/>
                    </a:lnTo>
                    <a:lnTo>
                      <a:pt x="196" y="437"/>
                    </a:lnTo>
                    <a:lnTo>
                      <a:pt x="206" y="433"/>
                    </a:lnTo>
                    <a:lnTo>
                      <a:pt x="212" y="430"/>
                    </a:lnTo>
                    <a:lnTo>
                      <a:pt x="216" y="427"/>
                    </a:lnTo>
                    <a:lnTo>
                      <a:pt x="217" y="426"/>
                    </a:lnTo>
                    <a:lnTo>
                      <a:pt x="217" y="383"/>
                    </a:lnTo>
                    <a:lnTo>
                      <a:pt x="220" y="326"/>
                    </a:lnTo>
                    <a:lnTo>
                      <a:pt x="225" y="261"/>
                    </a:lnTo>
                    <a:lnTo>
                      <a:pt x="232" y="195"/>
                    </a:lnTo>
                    <a:lnTo>
                      <a:pt x="237" y="133"/>
                    </a:lnTo>
                    <a:lnTo>
                      <a:pt x="243" y="81"/>
                    </a:lnTo>
                    <a:lnTo>
                      <a:pt x="247" y="47"/>
                    </a:lnTo>
                    <a:lnTo>
                      <a:pt x="249" y="34"/>
                    </a:lnTo>
                    <a:lnTo>
                      <a:pt x="225" y="16"/>
                    </a:lnTo>
                    <a:lnTo>
                      <a:pt x="213" y="13"/>
                    </a:lnTo>
                    <a:lnTo>
                      <a:pt x="200" y="10"/>
                    </a:lnTo>
                    <a:lnTo>
                      <a:pt x="187" y="8"/>
                    </a:lnTo>
                    <a:lnTo>
                      <a:pt x="172" y="5"/>
                    </a:lnTo>
                    <a:lnTo>
                      <a:pt x="159" y="4"/>
                    </a:lnTo>
                    <a:lnTo>
                      <a:pt x="144" y="2"/>
                    </a:lnTo>
                    <a:lnTo>
                      <a:pt x="129" y="1"/>
                    </a:lnTo>
                    <a:lnTo>
                      <a:pt x="115" y="1"/>
                    </a:lnTo>
                    <a:lnTo>
                      <a:pt x="101" y="0"/>
                    </a:lnTo>
                    <a:lnTo>
                      <a:pt x="87" y="0"/>
                    </a:lnTo>
                    <a:lnTo>
                      <a:pt x="74" y="1"/>
                    </a:lnTo>
                    <a:lnTo>
                      <a:pt x="61" y="1"/>
                    </a:lnTo>
                    <a:lnTo>
                      <a:pt x="50" y="2"/>
                    </a:lnTo>
                    <a:lnTo>
                      <a:pt x="39" y="4"/>
                    </a:lnTo>
                    <a:lnTo>
                      <a:pt x="30" y="5"/>
                    </a:lnTo>
                    <a:lnTo>
                      <a:pt x="22" y="8"/>
                    </a:lnTo>
                    <a:lnTo>
                      <a:pt x="19" y="9"/>
                    </a:lnTo>
                    <a:lnTo>
                      <a:pt x="17" y="10"/>
                    </a:lnTo>
                    <a:lnTo>
                      <a:pt x="13" y="11"/>
                    </a:lnTo>
                    <a:lnTo>
                      <a:pt x="11" y="13"/>
                    </a:lnTo>
                    <a:lnTo>
                      <a:pt x="5" y="64"/>
                    </a:lnTo>
                    <a:lnTo>
                      <a:pt x="0" y="137"/>
                    </a:lnTo>
                    <a:lnTo>
                      <a:pt x="0" y="209"/>
                    </a:lnTo>
                    <a:lnTo>
                      <a:pt x="10" y="260"/>
                    </a:lnTo>
                    <a:close/>
                  </a:path>
                </a:pathLst>
              </a:custGeom>
              <a:solidFill>
                <a:srgbClr val="A5494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" name="Freeform 25"/>
              <p:cNvSpPr>
                <a:spLocks/>
              </p:cNvSpPr>
              <p:nvPr/>
            </p:nvSpPr>
            <p:spPr bwMode="auto">
              <a:xfrm>
                <a:off x="1641" y="1393"/>
                <a:ext cx="83" cy="181"/>
              </a:xfrm>
              <a:custGeom>
                <a:avLst/>
                <a:gdLst/>
                <a:ahLst/>
                <a:cxnLst>
                  <a:cxn ang="0">
                    <a:pos x="28" y="3"/>
                  </a:cxn>
                  <a:cxn ang="0">
                    <a:pos x="29" y="8"/>
                  </a:cxn>
                  <a:cxn ang="0">
                    <a:pos x="31" y="20"/>
                  </a:cxn>
                  <a:cxn ang="0">
                    <a:pos x="36" y="39"/>
                  </a:cxn>
                  <a:cxn ang="0">
                    <a:pos x="41" y="61"/>
                  </a:cxn>
                  <a:cxn ang="0">
                    <a:pos x="49" y="84"/>
                  </a:cxn>
                  <a:cxn ang="0">
                    <a:pos x="57" y="107"/>
                  </a:cxn>
                  <a:cxn ang="0">
                    <a:pos x="69" y="127"/>
                  </a:cxn>
                  <a:cxn ang="0">
                    <a:pos x="83" y="141"/>
                  </a:cxn>
                  <a:cxn ang="0">
                    <a:pos x="76" y="181"/>
                  </a:cxn>
                  <a:cxn ang="0">
                    <a:pos x="74" y="180"/>
                  </a:cxn>
                  <a:cxn ang="0">
                    <a:pos x="68" y="178"/>
                  </a:cxn>
                  <a:cxn ang="0">
                    <a:pos x="60" y="174"/>
                  </a:cxn>
                  <a:cxn ang="0">
                    <a:pos x="50" y="169"/>
                  </a:cxn>
                  <a:cxn ang="0">
                    <a:pos x="40" y="164"/>
                  </a:cxn>
                  <a:cxn ang="0">
                    <a:pos x="30" y="159"/>
                  </a:cxn>
                  <a:cxn ang="0">
                    <a:pos x="21" y="153"/>
                  </a:cxn>
                  <a:cxn ang="0">
                    <a:pos x="15" y="148"/>
                  </a:cxn>
                  <a:cxn ang="0">
                    <a:pos x="7" y="84"/>
                  </a:cxn>
                  <a:cxn ang="0">
                    <a:pos x="3" y="51"/>
                  </a:cxn>
                  <a:cxn ang="0">
                    <a:pos x="1" y="32"/>
                  </a:cxn>
                  <a:cxn ang="0">
                    <a:pos x="0" y="20"/>
                  </a:cxn>
                  <a:cxn ang="0">
                    <a:pos x="0" y="11"/>
                  </a:cxn>
                  <a:cxn ang="0">
                    <a:pos x="3" y="5"/>
                  </a:cxn>
                  <a:cxn ang="0">
                    <a:pos x="7" y="2"/>
                  </a:cxn>
                  <a:cxn ang="0">
                    <a:pos x="13" y="0"/>
                  </a:cxn>
                  <a:cxn ang="0">
                    <a:pos x="19" y="0"/>
                  </a:cxn>
                  <a:cxn ang="0">
                    <a:pos x="23" y="1"/>
                  </a:cxn>
                  <a:cxn ang="0">
                    <a:pos x="27" y="2"/>
                  </a:cxn>
                  <a:cxn ang="0">
                    <a:pos x="28" y="3"/>
                  </a:cxn>
                </a:cxnLst>
                <a:rect l="0" t="0" r="r" b="b"/>
                <a:pathLst>
                  <a:path w="83" h="181">
                    <a:moveTo>
                      <a:pt x="28" y="3"/>
                    </a:moveTo>
                    <a:lnTo>
                      <a:pt x="29" y="8"/>
                    </a:lnTo>
                    <a:lnTo>
                      <a:pt x="31" y="20"/>
                    </a:lnTo>
                    <a:lnTo>
                      <a:pt x="36" y="39"/>
                    </a:lnTo>
                    <a:lnTo>
                      <a:pt x="41" y="61"/>
                    </a:lnTo>
                    <a:lnTo>
                      <a:pt x="49" y="84"/>
                    </a:lnTo>
                    <a:lnTo>
                      <a:pt x="57" y="107"/>
                    </a:lnTo>
                    <a:lnTo>
                      <a:pt x="69" y="127"/>
                    </a:lnTo>
                    <a:lnTo>
                      <a:pt x="83" y="141"/>
                    </a:lnTo>
                    <a:lnTo>
                      <a:pt x="76" y="181"/>
                    </a:lnTo>
                    <a:lnTo>
                      <a:pt x="74" y="180"/>
                    </a:lnTo>
                    <a:lnTo>
                      <a:pt x="68" y="178"/>
                    </a:lnTo>
                    <a:lnTo>
                      <a:pt x="60" y="174"/>
                    </a:lnTo>
                    <a:lnTo>
                      <a:pt x="50" y="169"/>
                    </a:lnTo>
                    <a:lnTo>
                      <a:pt x="40" y="164"/>
                    </a:lnTo>
                    <a:lnTo>
                      <a:pt x="30" y="159"/>
                    </a:lnTo>
                    <a:lnTo>
                      <a:pt x="21" y="153"/>
                    </a:lnTo>
                    <a:lnTo>
                      <a:pt x="15" y="148"/>
                    </a:lnTo>
                    <a:lnTo>
                      <a:pt x="7" y="84"/>
                    </a:lnTo>
                    <a:lnTo>
                      <a:pt x="3" y="51"/>
                    </a:lnTo>
                    <a:lnTo>
                      <a:pt x="1" y="32"/>
                    </a:lnTo>
                    <a:lnTo>
                      <a:pt x="0" y="20"/>
                    </a:lnTo>
                    <a:lnTo>
                      <a:pt x="0" y="11"/>
                    </a:lnTo>
                    <a:lnTo>
                      <a:pt x="3" y="5"/>
                    </a:lnTo>
                    <a:lnTo>
                      <a:pt x="7" y="2"/>
                    </a:lnTo>
                    <a:lnTo>
                      <a:pt x="13" y="0"/>
                    </a:lnTo>
                    <a:lnTo>
                      <a:pt x="19" y="0"/>
                    </a:lnTo>
                    <a:lnTo>
                      <a:pt x="23" y="1"/>
                    </a:lnTo>
                    <a:lnTo>
                      <a:pt x="27" y="2"/>
                    </a:lnTo>
                    <a:lnTo>
                      <a:pt x="28" y="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" name="Freeform 26"/>
              <p:cNvSpPr>
                <a:spLocks/>
              </p:cNvSpPr>
              <p:nvPr/>
            </p:nvSpPr>
            <p:spPr bwMode="auto">
              <a:xfrm>
                <a:off x="1564" y="1375"/>
                <a:ext cx="90" cy="150"/>
              </a:xfrm>
              <a:custGeom>
                <a:avLst/>
                <a:gdLst/>
                <a:ahLst/>
                <a:cxnLst>
                  <a:cxn ang="0">
                    <a:pos x="26" y="3"/>
                  </a:cxn>
                  <a:cxn ang="0">
                    <a:pos x="19" y="6"/>
                  </a:cxn>
                  <a:cxn ang="0">
                    <a:pos x="13" y="12"/>
                  </a:cxn>
                  <a:cxn ang="0">
                    <a:pos x="8" y="18"/>
                  </a:cxn>
                  <a:cxn ang="0">
                    <a:pos x="4" y="26"/>
                  </a:cxn>
                  <a:cxn ang="0">
                    <a:pos x="1" y="37"/>
                  </a:cxn>
                  <a:cxn ang="0">
                    <a:pos x="0" y="49"/>
                  </a:cxn>
                  <a:cxn ang="0">
                    <a:pos x="1" y="63"/>
                  </a:cxn>
                  <a:cxn ang="0">
                    <a:pos x="4" y="78"/>
                  </a:cxn>
                  <a:cxn ang="0">
                    <a:pos x="10" y="92"/>
                  </a:cxn>
                  <a:cxn ang="0">
                    <a:pos x="17" y="105"/>
                  </a:cxn>
                  <a:cxn ang="0">
                    <a:pos x="25" y="115"/>
                  </a:cxn>
                  <a:cxn ang="0">
                    <a:pos x="35" y="123"/>
                  </a:cxn>
                  <a:cxn ang="0">
                    <a:pos x="44" y="130"/>
                  </a:cxn>
                  <a:cxn ang="0">
                    <a:pos x="53" y="134"/>
                  </a:cxn>
                  <a:cxn ang="0">
                    <a:pos x="61" y="137"/>
                  </a:cxn>
                  <a:cxn ang="0">
                    <a:pos x="67" y="140"/>
                  </a:cxn>
                  <a:cxn ang="0">
                    <a:pos x="89" y="150"/>
                  </a:cxn>
                  <a:cxn ang="0">
                    <a:pos x="90" y="134"/>
                  </a:cxn>
                  <a:cxn ang="0">
                    <a:pos x="87" y="98"/>
                  </a:cxn>
                  <a:cxn ang="0">
                    <a:pos x="87" y="93"/>
                  </a:cxn>
                  <a:cxn ang="0">
                    <a:pos x="87" y="80"/>
                  </a:cxn>
                  <a:cxn ang="0">
                    <a:pos x="84" y="62"/>
                  </a:cxn>
                  <a:cxn ang="0">
                    <a:pos x="80" y="41"/>
                  </a:cxn>
                  <a:cxn ang="0">
                    <a:pos x="72" y="22"/>
                  </a:cxn>
                  <a:cxn ang="0">
                    <a:pos x="61" y="7"/>
                  </a:cxn>
                  <a:cxn ang="0">
                    <a:pos x="46" y="0"/>
                  </a:cxn>
                  <a:cxn ang="0">
                    <a:pos x="26" y="3"/>
                  </a:cxn>
                </a:cxnLst>
                <a:rect l="0" t="0" r="r" b="b"/>
                <a:pathLst>
                  <a:path w="90" h="150">
                    <a:moveTo>
                      <a:pt x="26" y="3"/>
                    </a:moveTo>
                    <a:lnTo>
                      <a:pt x="19" y="6"/>
                    </a:lnTo>
                    <a:lnTo>
                      <a:pt x="13" y="12"/>
                    </a:lnTo>
                    <a:lnTo>
                      <a:pt x="8" y="18"/>
                    </a:lnTo>
                    <a:lnTo>
                      <a:pt x="4" y="26"/>
                    </a:lnTo>
                    <a:lnTo>
                      <a:pt x="1" y="37"/>
                    </a:lnTo>
                    <a:lnTo>
                      <a:pt x="0" y="49"/>
                    </a:lnTo>
                    <a:lnTo>
                      <a:pt x="1" y="63"/>
                    </a:lnTo>
                    <a:lnTo>
                      <a:pt x="4" y="78"/>
                    </a:lnTo>
                    <a:lnTo>
                      <a:pt x="10" y="92"/>
                    </a:lnTo>
                    <a:lnTo>
                      <a:pt x="17" y="105"/>
                    </a:lnTo>
                    <a:lnTo>
                      <a:pt x="25" y="115"/>
                    </a:lnTo>
                    <a:lnTo>
                      <a:pt x="35" y="123"/>
                    </a:lnTo>
                    <a:lnTo>
                      <a:pt x="44" y="130"/>
                    </a:lnTo>
                    <a:lnTo>
                      <a:pt x="53" y="134"/>
                    </a:lnTo>
                    <a:lnTo>
                      <a:pt x="61" y="137"/>
                    </a:lnTo>
                    <a:lnTo>
                      <a:pt x="67" y="140"/>
                    </a:lnTo>
                    <a:lnTo>
                      <a:pt x="89" y="150"/>
                    </a:lnTo>
                    <a:lnTo>
                      <a:pt x="90" y="134"/>
                    </a:lnTo>
                    <a:lnTo>
                      <a:pt x="87" y="98"/>
                    </a:lnTo>
                    <a:lnTo>
                      <a:pt x="87" y="93"/>
                    </a:lnTo>
                    <a:lnTo>
                      <a:pt x="87" y="80"/>
                    </a:lnTo>
                    <a:lnTo>
                      <a:pt x="84" y="62"/>
                    </a:lnTo>
                    <a:lnTo>
                      <a:pt x="80" y="41"/>
                    </a:lnTo>
                    <a:lnTo>
                      <a:pt x="72" y="22"/>
                    </a:lnTo>
                    <a:lnTo>
                      <a:pt x="61" y="7"/>
                    </a:lnTo>
                    <a:lnTo>
                      <a:pt x="46" y="0"/>
                    </a:lnTo>
                    <a:lnTo>
                      <a:pt x="26" y="3"/>
                    </a:lnTo>
                    <a:close/>
                  </a:path>
                </a:pathLst>
              </a:custGeom>
              <a:solidFill>
                <a:srgbClr val="7C0C0C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" name="Freeform 27"/>
              <p:cNvSpPr>
                <a:spLocks/>
              </p:cNvSpPr>
              <p:nvPr/>
            </p:nvSpPr>
            <p:spPr bwMode="auto">
              <a:xfrm>
                <a:off x="1743" y="1332"/>
                <a:ext cx="116" cy="50"/>
              </a:xfrm>
              <a:custGeom>
                <a:avLst/>
                <a:gdLst/>
                <a:ahLst/>
                <a:cxnLst>
                  <a:cxn ang="0">
                    <a:pos x="15" y="27"/>
                  </a:cxn>
                  <a:cxn ang="0">
                    <a:pos x="15" y="27"/>
                  </a:cxn>
                  <a:cxn ang="0">
                    <a:pos x="18" y="24"/>
                  </a:cxn>
                  <a:cxn ang="0">
                    <a:pos x="21" y="22"/>
                  </a:cxn>
                  <a:cxn ang="0">
                    <a:pos x="25" y="18"/>
                  </a:cxn>
                  <a:cxn ang="0">
                    <a:pos x="31" y="15"/>
                  </a:cxn>
                  <a:cxn ang="0">
                    <a:pos x="37" y="13"/>
                  </a:cxn>
                  <a:cxn ang="0">
                    <a:pos x="45" y="11"/>
                  </a:cxn>
                  <a:cxn ang="0">
                    <a:pos x="53" y="11"/>
                  </a:cxn>
                  <a:cxn ang="0">
                    <a:pos x="62" y="12"/>
                  </a:cxn>
                  <a:cxn ang="0">
                    <a:pos x="71" y="12"/>
                  </a:cxn>
                  <a:cxn ang="0">
                    <a:pos x="80" y="11"/>
                  </a:cxn>
                  <a:cxn ang="0">
                    <a:pos x="89" y="10"/>
                  </a:cxn>
                  <a:cxn ang="0">
                    <a:pos x="97" y="9"/>
                  </a:cxn>
                  <a:cxn ang="0">
                    <a:pos x="104" y="8"/>
                  </a:cxn>
                  <a:cxn ang="0">
                    <a:pos x="108" y="7"/>
                  </a:cxn>
                  <a:cxn ang="0">
                    <a:pos x="110" y="7"/>
                  </a:cxn>
                  <a:cxn ang="0">
                    <a:pos x="114" y="0"/>
                  </a:cxn>
                  <a:cxn ang="0">
                    <a:pos x="115" y="5"/>
                  </a:cxn>
                  <a:cxn ang="0">
                    <a:pos x="116" y="17"/>
                  </a:cxn>
                  <a:cxn ang="0">
                    <a:pos x="115" y="32"/>
                  </a:cxn>
                  <a:cxn ang="0">
                    <a:pos x="112" y="47"/>
                  </a:cxn>
                  <a:cxn ang="0">
                    <a:pos x="54" y="42"/>
                  </a:cxn>
                  <a:cxn ang="0">
                    <a:pos x="53" y="42"/>
                  </a:cxn>
                  <a:cxn ang="0">
                    <a:pos x="50" y="42"/>
                  </a:cxn>
                  <a:cxn ang="0">
                    <a:pos x="44" y="42"/>
                  </a:cxn>
                  <a:cxn ang="0">
                    <a:pos x="38" y="42"/>
                  </a:cxn>
                  <a:cxn ang="0">
                    <a:pos x="31" y="43"/>
                  </a:cxn>
                  <a:cxn ang="0">
                    <a:pos x="24" y="45"/>
                  </a:cxn>
                  <a:cxn ang="0">
                    <a:pos x="16" y="46"/>
                  </a:cxn>
                  <a:cxn ang="0">
                    <a:pos x="9" y="49"/>
                  </a:cxn>
                  <a:cxn ang="0">
                    <a:pos x="3" y="50"/>
                  </a:cxn>
                  <a:cxn ang="0">
                    <a:pos x="1" y="50"/>
                  </a:cxn>
                  <a:cxn ang="0">
                    <a:pos x="0" y="47"/>
                  </a:cxn>
                  <a:cxn ang="0">
                    <a:pos x="2" y="43"/>
                  </a:cxn>
                  <a:cxn ang="0">
                    <a:pos x="4" y="38"/>
                  </a:cxn>
                  <a:cxn ang="0">
                    <a:pos x="7" y="34"/>
                  </a:cxn>
                  <a:cxn ang="0">
                    <a:pos x="11" y="30"/>
                  </a:cxn>
                  <a:cxn ang="0">
                    <a:pos x="15" y="27"/>
                  </a:cxn>
                </a:cxnLst>
                <a:rect l="0" t="0" r="r" b="b"/>
                <a:pathLst>
                  <a:path w="116" h="50">
                    <a:moveTo>
                      <a:pt x="15" y="27"/>
                    </a:moveTo>
                    <a:lnTo>
                      <a:pt x="15" y="27"/>
                    </a:lnTo>
                    <a:lnTo>
                      <a:pt x="18" y="24"/>
                    </a:lnTo>
                    <a:lnTo>
                      <a:pt x="21" y="22"/>
                    </a:lnTo>
                    <a:lnTo>
                      <a:pt x="25" y="18"/>
                    </a:lnTo>
                    <a:lnTo>
                      <a:pt x="31" y="15"/>
                    </a:lnTo>
                    <a:lnTo>
                      <a:pt x="37" y="13"/>
                    </a:lnTo>
                    <a:lnTo>
                      <a:pt x="45" y="11"/>
                    </a:lnTo>
                    <a:lnTo>
                      <a:pt x="53" y="11"/>
                    </a:lnTo>
                    <a:lnTo>
                      <a:pt x="62" y="12"/>
                    </a:lnTo>
                    <a:lnTo>
                      <a:pt x="71" y="12"/>
                    </a:lnTo>
                    <a:lnTo>
                      <a:pt x="80" y="11"/>
                    </a:lnTo>
                    <a:lnTo>
                      <a:pt x="89" y="10"/>
                    </a:lnTo>
                    <a:lnTo>
                      <a:pt x="97" y="9"/>
                    </a:lnTo>
                    <a:lnTo>
                      <a:pt x="104" y="8"/>
                    </a:lnTo>
                    <a:lnTo>
                      <a:pt x="108" y="7"/>
                    </a:lnTo>
                    <a:lnTo>
                      <a:pt x="110" y="7"/>
                    </a:lnTo>
                    <a:lnTo>
                      <a:pt x="114" y="0"/>
                    </a:lnTo>
                    <a:lnTo>
                      <a:pt x="115" y="5"/>
                    </a:lnTo>
                    <a:lnTo>
                      <a:pt x="116" y="17"/>
                    </a:lnTo>
                    <a:lnTo>
                      <a:pt x="115" y="32"/>
                    </a:lnTo>
                    <a:lnTo>
                      <a:pt x="112" y="47"/>
                    </a:lnTo>
                    <a:lnTo>
                      <a:pt x="54" y="42"/>
                    </a:lnTo>
                    <a:lnTo>
                      <a:pt x="53" y="42"/>
                    </a:lnTo>
                    <a:lnTo>
                      <a:pt x="50" y="42"/>
                    </a:lnTo>
                    <a:lnTo>
                      <a:pt x="44" y="42"/>
                    </a:lnTo>
                    <a:lnTo>
                      <a:pt x="38" y="42"/>
                    </a:lnTo>
                    <a:lnTo>
                      <a:pt x="31" y="43"/>
                    </a:lnTo>
                    <a:lnTo>
                      <a:pt x="24" y="45"/>
                    </a:lnTo>
                    <a:lnTo>
                      <a:pt x="16" y="46"/>
                    </a:lnTo>
                    <a:lnTo>
                      <a:pt x="9" y="49"/>
                    </a:lnTo>
                    <a:lnTo>
                      <a:pt x="3" y="50"/>
                    </a:lnTo>
                    <a:lnTo>
                      <a:pt x="1" y="50"/>
                    </a:lnTo>
                    <a:lnTo>
                      <a:pt x="0" y="47"/>
                    </a:lnTo>
                    <a:lnTo>
                      <a:pt x="2" y="43"/>
                    </a:lnTo>
                    <a:lnTo>
                      <a:pt x="4" y="38"/>
                    </a:lnTo>
                    <a:lnTo>
                      <a:pt x="7" y="34"/>
                    </a:lnTo>
                    <a:lnTo>
                      <a:pt x="11" y="30"/>
                    </a:lnTo>
                    <a:lnTo>
                      <a:pt x="15" y="2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" name="Freeform 28"/>
              <p:cNvSpPr>
                <a:spLocks/>
              </p:cNvSpPr>
              <p:nvPr/>
            </p:nvSpPr>
            <p:spPr bwMode="auto">
              <a:xfrm>
                <a:off x="1752" y="1411"/>
                <a:ext cx="93" cy="17"/>
              </a:xfrm>
              <a:custGeom>
                <a:avLst/>
                <a:gdLst/>
                <a:ahLst/>
                <a:cxnLst>
                  <a:cxn ang="0">
                    <a:pos x="41" y="10"/>
                  </a:cxn>
                  <a:cxn ang="0">
                    <a:pos x="0" y="17"/>
                  </a:cxn>
                  <a:cxn ang="0">
                    <a:pos x="1" y="17"/>
                  </a:cxn>
                  <a:cxn ang="0">
                    <a:pos x="2" y="16"/>
                  </a:cxn>
                  <a:cxn ang="0">
                    <a:pos x="4" y="14"/>
                  </a:cxn>
                  <a:cxn ang="0">
                    <a:pos x="7" y="13"/>
                  </a:cxn>
                  <a:cxn ang="0">
                    <a:pos x="11" y="11"/>
                  </a:cxn>
                  <a:cxn ang="0">
                    <a:pos x="16" y="9"/>
                  </a:cxn>
                  <a:cxn ang="0">
                    <a:pos x="21" y="7"/>
                  </a:cxn>
                  <a:cxn ang="0">
                    <a:pos x="27" y="5"/>
                  </a:cxn>
                  <a:cxn ang="0">
                    <a:pos x="33" y="4"/>
                  </a:cxn>
                  <a:cxn ang="0">
                    <a:pos x="41" y="2"/>
                  </a:cxn>
                  <a:cxn ang="0">
                    <a:pos x="49" y="0"/>
                  </a:cxn>
                  <a:cxn ang="0">
                    <a:pos x="57" y="0"/>
                  </a:cxn>
                  <a:cxn ang="0">
                    <a:pos x="64" y="0"/>
                  </a:cxn>
                  <a:cxn ang="0">
                    <a:pos x="71" y="0"/>
                  </a:cxn>
                  <a:cxn ang="0">
                    <a:pos x="75" y="0"/>
                  </a:cxn>
                  <a:cxn ang="0">
                    <a:pos x="78" y="1"/>
                  </a:cxn>
                  <a:cxn ang="0">
                    <a:pos x="80" y="4"/>
                  </a:cxn>
                  <a:cxn ang="0">
                    <a:pos x="84" y="8"/>
                  </a:cxn>
                  <a:cxn ang="0">
                    <a:pos x="88" y="11"/>
                  </a:cxn>
                  <a:cxn ang="0">
                    <a:pos x="89" y="12"/>
                  </a:cxn>
                  <a:cxn ang="0">
                    <a:pos x="93" y="14"/>
                  </a:cxn>
                  <a:cxn ang="0">
                    <a:pos x="91" y="16"/>
                  </a:cxn>
                  <a:cxn ang="0">
                    <a:pos x="86" y="17"/>
                  </a:cxn>
                  <a:cxn ang="0">
                    <a:pos x="84" y="17"/>
                  </a:cxn>
                  <a:cxn ang="0">
                    <a:pos x="70" y="6"/>
                  </a:cxn>
                  <a:cxn ang="0">
                    <a:pos x="68" y="6"/>
                  </a:cxn>
                  <a:cxn ang="0">
                    <a:pos x="65" y="7"/>
                  </a:cxn>
                  <a:cxn ang="0">
                    <a:pos x="60" y="8"/>
                  </a:cxn>
                  <a:cxn ang="0">
                    <a:pos x="54" y="9"/>
                  </a:cxn>
                  <a:cxn ang="0">
                    <a:pos x="49" y="9"/>
                  </a:cxn>
                  <a:cxn ang="0">
                    <a:pos x="45" y="10"/>
                  </a:cxn>
                  <a:cxn ang="0">
                    <a:pos x="41" y="10"/>
                  </a:cxn>
                  <a:cxn ang="0">
                    <a:pos x="41" y="10"/>
                  </a:cxn>
                </a:cxnLst>
                <a:rect l="0" t="0" r="r" b="b"/>
                <a:pathLst>
                  <a:path w="93" h="17">
                    <a:moveTo>
                      <a:pt x="41" y="10"/>
                    </a:moveTo>
                    <a:lnTo>
                      <a:pt x="0" y="17"/>
                    </a:lnTo>
                    <a:lnTo>
                      <a:pt x="1" y="17"/>
                    </a:lnTo>
                    <a:lnTo>
                      <a:pt x="2" y="16"/>
                    </a:lnTo>
                    <a:lnTo>
                      <a:pt x="4" y="14"/>
                    </a:lnTo>
                    <a:lnTo>
                      <a:pt x="7" y="13"/>
                    </a:lnTo>
                    <a:lnTo>
                      <a:pt x="11" y="11"/>
                    </a:lnTo>
                    <a:lnTo>
                      <a:pt x="16" y="9"/>
                    </a:lnTo>
                    <a:lnTo>
                      <a:pt x="21" y="7"/>
                    </a:lnTo>
                    <a:lnTo>
                      <a:pt x="27" y="5"/>
                    </a:lnTo>
                    <a:lnTo>
                      <a:pt x="33" y="4"/>
                    </a:lnTo>
                    <a:lnTo>
                      <a:pt x="41" y="2"/>
                    </a:lnTo>
                    <a:lnTo>
                      <a:pt x="49" y="0"/>
                    </a:lnTo>
                    <a:lnTo>
                      <a:pt x="57" y="0"/>
                    </a:lnTo>
                    <a:lnTo>
                      <a:pt x="64" y="0"/>
                    </a:lnTo>
                    <a:lnTo>
                      <a:pt x="71" y="0"/>
                    </a:lnTo>
                    <a:lnTo>
                      <a:pt x="75" y="0"/>
                    </a:lnTo>
                    <a:lnTo>
                      <a:pt x="78" y="1"/>
                    </a:lnTo>
                    <a:lnTo>
                      <a:pt x="80" y="4"/>
                    </a:lnTo>
                    <a:lnTo>
                      <a:pt x="84" y="8"/>
                    </a:lnTo>
                    <a:lnTo>
                      <a:pt x="88" y="11"/>
                    </a:lnTo>
                    <a:lnTo>
                      <a:pt x="89" y="12"/>
                    </a:lnTo>
                    <a:lnTo>
                      <a:pt x="93" y="14"/>
                    </a:lnTo>
                    <a:lnTo>
                      <a:pt x="91" y="16"/>
                    </a:lnTo>
                    <a:lnTo>
                      <a:pt x="86" y="17"/>
                    </a:lnTo>
                    <a:lnTo>
                      <a:pt x="84" y="17"/>
                    </a:lnTo>
                    <a:lnTo>
                      <a:pt x="70" y="6"/>
                    </a:lnTo>
                    <a:lnTo>
                      <a:pt x="68" y="6"/>
                    </a:lnTo>
                    <a:lnTo>
                      <a:pt x="65" y="7"/>
                    </a:lnTo>
                    <a:lnTo>
                      <a:pt x="60" y="8"/>
                    </a:lnTo>
                    <a:lnTo>
                      <a:pt x="54" y="9"/>
                    </a:lnTo>
                    <a:lnTo>
                      <a:pt x="49" y="9"/>
                    </a:lnTo>
                    <a:lnTo>
                      <a:pt x="45" y="10"/>
                    </a:lnTo>
                    <a:lnTo>
                      <a:pt x="41" y="10"/>
                    </a:lnTo>
                    <a:lnTo>
                      <a:pt x="41" y="1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" name="Freeform 29"/>
              <p:cNvSpPr>
                <a:spLocks/>
              </p:cNvSpPr>
              <p:nvPr/>
            </p:nvSpPr>
            <p:spPr bwMode="auto">
              <a:xfrm>
                <a:off x="1914" y="1331"/>
                <a:ext cx="64" cy="38"/>
              </a:xfrm>
              <a:custGeom>
                <a:avLst/>
                <a:gdLst/>
                <a:ahLst/>
                <a:cxnLst>
                  <a:cxn ang="0">
                    <a:pos x="59" y="17"/>
                  </a:cxn>
                  <a:cxn ang="0">
                    <a:pos x="58" y="16"/>
                  </a:cxn>
                  <a:cxn ang="0">
                    <a:pos x="55" y="15"/>
                  </a:cxn>
                  <a:cxn ang="0">
                    <a:pos x="51" y="14"/>
                  </a:cxn>
                  <a:cxn ang="0">
                    <a:pos x="47" y="12"/>
                  </a:cxn>
                  <a:cxn ang="0">
                    <a:pos x="41" y="10"/>
                  </a:cxn>
                  <a:cxn ang="0">
                    <a:pos x="34" y="9"/>
                  </a:cxn>
                  <a:cxn ang="0">
                    <a:pos x="28" y="8"/>
                  </a:cxn>
                  <a:cxn ang="0">
                    <a:pos x="21" y="7"/>
                  </a:cxn>
                  <a:cxn ang="0">
                    <a:pos x="7" y="7"/>
                  </a:cxn>
                  <a:cxn ang="0">
                    <a:pos x="0" y="0"/>
                  </a:cxn>
                  <a:cxn ang="0">
                    <a:pos x="0" y="4"/>
                  </a:cxn>
                  <a:cxn ang="0">
                    <a:pos x="1" y="16"/>
                  </a:cxn>
                  <a:cxn ang="0">
                    <a:pos x="3" y="29"/>
                  </a:cxn>
                  <a:cxn ang="0">
                    <a:pos x="4" y="38"/>
                  </a:cxn>
                  <a:cxn ang="0">
                    <a:pos x="5" y="38"/>
                  </a:cxn>
                  <a:cxn ang="0">
                    <a:pos x="10" y="38"/>
                  </a:cxn>
                  <a:cxn ang="0">
                    <a:pos x="16" y="37"/>
                  </a:cxn>
                  <a:cxn ang="0">
                    <a:pos x="25" y="35"/>
                  </a:cxn>
                  <a:cxn ang="0">
                    <a:pos x="30" y="33"/>
                  </a:cxn>
                  <a:cxn ang="0">
                    <a:pos x="35" y="33"/>
                  </a:cxn>
                  <a:cxn ang="0">
                    <a:pos x="41" y="33"/>
                  </a:cxn>
                  <a:cxn ang="0">
                    <a:pos x="46" y="34"/>
                  </a:cxn>
                  <a:cxn ang="0">
                    <a:pos x="50" y="35"/>
                  </a:cxn>
                  <a:cxn ang="0">
                    <a:pos x="54" y="36"/>
                  </a:cxn>
                  <a:cxn ang="0">
                    <a:pos x="56" y="37"/>
                  </a:cxn>
                  <a:cxn ang="0">
                    <a:pos x="59" y="37"/>
                  </a:cxn>
                  <a:cxn ang="0">
                    <a:pos x="62" y="35"/>
                  </a:cxn>
                  <a:cxn ang="0">
                    <a:pos x="64" y="31"/>
                  </a:cxn>
                  <a:cxn ang="0">
                    <a:pos x="64" y="24"/>
                  </a:cxn>
                  <a:cxn ang="0">
                    <a:pos x="59" y="17"/>
                  </a:cxn>
                </a:cxnLst>
                <a:rect l="0" t="0" r="r" b="b"/>
                <a:pathLst>
                  <a:path w="64" h="38">
                    <a:moveTo>
                      <a:pt x="59" y="17"/>
                    </a:moveTo>
                    <a:lnTo>
                      <a:pt x="58" y="16"/>
                    </a:lnTo>
                    <a:lnTo>
                      <a:pt x="55" y="15"/>
                    </a:lnTo>
                    <a:lnTo>
                      <a:pt x="51" y="14"/>
                    </a:lnTo>
                    <a:lnTo>
                      <a:pt x="47" y="12"/>
                    </a:lnTo>
                    <a:lnTo>
                      <a:pt x="41" y="10"/>
                    </a:lnTo>
                    <a:lnTo>
                      <a:pt x="34" y="9"/>
                    </a:lnTo>
                    <a:lnTo>
                      <a:pt x="28" y="8"/>
                    </a:lnTo>
                    <a:lnTo>
                      <a:pt x="21" y="7"/>
                    </a:lnTo>
                    <a:lnTo>
                      <a:pt x="7" y="7"/>
                    </a:lnTo>
                    <a:lnTo>
                      <a:pt x="0" y="0"/>
                    </a:lnTo>
                    <a:lnTo>
                      <a:pt x="0" y="4"/>
                    </a:lnTo>
                    <a:lnTo>
                      <a:pt x="1" y="16"/>
                    </a:lnTo>
                    <a:lnTo>
                      <a:pt x="3" y="29"/>
                    </a:lnTo>
                    <a:lnTo>
                      <a:pt x="4" y="38"/>
                    </a:lnTo>
                    <a:lnTo>
                      <a:pt x="5" y="38"/>
                    </a:lnTo>
                    <a:lnTo>
                      <a:pt x="10" y="38"/>
                    </a:lnTo>
                    <a:lnTo>
                      <a:pt x="16" y="37"/>
                    </a:lnTo>
                    <a:lnTo>
                      <a:pt x="25" y="35"/>
                    </a:lnTo>
                    <a:lnTo>
                      <a:pt x="30" y="33"/>
                    </a:lnTo>
                    <a:lnTo>
                      <a:pt x="35" y="33"/>
                    </a:lnTo>
                    <a:lnTo>
                      <a:pt x="41" y="33"/>
                    </a:lnTo>
                    <a:lnTo>
                      <a:pt x="46" y="34"/>
                    </a:lnTo>
                    <a:lnTo>
                      <a:pt x="50" y="35"/>
                    </a:lnTo>
                    <a:lnTo>
                      <a:pt x="54" y="36"/>
                    </a:lnTo>
                    <a:lnTo>
                      <a:pt x="56" y="37"/>
                    </a:lnTo>
                    <a:lnTo>
                      <a:pt x="59" y="37"/>
                    </a:lnTo>
                    <a:lnTo>
                      <a:pt x="62" y="35"/>
                    </a:lnTo>
                    <a:lnTo>
                      <a:pt x="64" y="31"/>
                    </a:lnTo>
                    <a:lnTo>
                      <a:pt x="64" y="24"/>
                    </a:lnTo>
                    <a:lnTo>
                      <a:pt x="59" y="1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" name="Freeform 30"/>
              <p:cNvSpPr>
                <a:spLocks/>
              </p:cNvSpPr>
              <p:nvPr/>
            </p:nvSpPr>
            <p:spPr bwMode="auto">
              <a:xfrm>
                <a:off x="1902" y="1402"/>
                <a:ext cx="59" cy="18"/>
              </a:xfrm>
              <a:custGeom>
                <a:avLst/>
                <a:gdLst/>
                <a:ahLst/>
                <a:cxnLst>
                  <a:cxn ang="0">
                    <a:pos x="8" y="9"/>
                  </a:cxn>
                  <a:cxn ang="0">
                    <a:pos x="9" y="9"/>
                  </a:cxn>
                  <a:cxn ang="0">
                    <a:pos x="11" y="7"/>
                  </a:cxn>
                  <a:cxn ang="0">
                    <a:pos x="15" y="4"/>
                  </a:cxn>
                  <a:cxn ang="0">
                    <a:pos x="20" y="3"/>
                  </a:cxn>
                  <a:cxn ang="0">
                    <a:pos x="26" y="1"/>
                  </a:cxn>
                  <a:cxn ang="0">
                    <a:pos x="34" y="0"/>
                  </a:cxn>
                  <a:cxn ang="0">
                    <a:pos x="43" y="1"/>
                  </a:cxn>
                  <a:cxn ang="0">
                    <a:pos x="54" y="4"/>
                  </a:cxn>
                  <a:cxn ang="0">
                    <a:pos x="59" y="9"/>
                  </a:cxn>
                  <a:cxn ang="0">
                    <a:pos x="52" y="9"/>
                  </a:cxn>
                  <a:cxn ang="0">
                    <a:pos x="46" y="9"/>
                  </a:cxn>
                  <a:cxn ang="0">
                    <a:pos x="20" y="11"/>
                  </a:cxn>
                  <a:cxn ang="0">
                    <a:pos x="3" y="18"/>
                  </a:cxn>
                  <a:cxn ang="0">
                    <a:pos x="2" y="18"/>
                  </a:cxn>
                  <a:cxn ang="0">
                    <a:pos x="1" y="17"/>
                  </a:cxn>
                  <a:cxn ang="0">
                    <a:pos x="0" y="16"/>
                  </a:cxn>
                  <a:cxn ang="0">
                    <a:pos x="1" y="14"/>
                  </a:cxn>
                  <a:cxn ang="0">
                    <a:pos x="3" y="13"/>
                  </a:cxn>
                  <a:cxn ang="0">
                    <a:pos x="3" y="11"/>
                  </a:cxn>
                  <a:cxn ang="0">
                    <a:pos x="6" y="10"/>
                  </a:cxn>
                  <a:cxn ang="0">
                    <a:pos x="8" y="9"/>
                  </a:cxn>
                </a:cxnLst>
                <a:rect l="0" t="0" r="r" b="b"/>
                <a:pathLst>
                  <a:path w="59" h="18">
                    <a:moveTo>
                      <a:pt x="8" y="9"/>
                    </a:moveTo>
                    <a:lnTo>
                      <a:pt x="9" y="9"/>
                    </a:lnTo>
                    <a:lnTo>
                      <a:pt x="11" y="7"/>
                    </a:lnTo>
                    <a:lnTo>
                      <a:pt x="15" y="4"/>
                    </a:lnTo>
                    <a:lnTo>
                      <a:pt x="20" y="3"/>
                    </a:lnTo>
                    <a:lnTo>
                      <a:pt x="26" y="1"/>
                    </a:lnTo>
                    <a:lnTo>
                      <a:pt x="34" y="0"/>
                    </a:lnTo>
                    <a:lnTo>
                      <a:pt x="43" y="1"/>
                    </a:lnTo>
                    <a:lnTo>
                      <a:pt x="54" y="4"/>
                    </a:lnTo>
                    <a:lnTo>
                      <a:pt x="59" y="9"/>
                    </a:lnTo>
                    <a:lnTo>
                      <a:pt x="52" y="9"/>
                    </a:lnTo>
                    <a:lnTo>
                      <a:pt x="46" y="9"/>
                    </a:lnTo>
                    <a:lnTo>
                      <a:pt x="20" y="11"/>
                    </a:lnTo>
                    <a:lnTo>
                      <a:pt x="3" y="18"/>
                    </a:lnTo>
                    <a:lnTo>
                      <a:pt x="2" y="18"/>
                    </a:lnTo>
                    <a:lnTo>
                      <a:pt x="1" y="17"/>
                    </a:lnTo>
                    <a:lnTo>
                      <a:pt x="0" y="16"/>
                    </a:lnTo>
                    <a:lnTo>
                      <a:pt x="1" y="14"/>
                    </a:lnTo>
                    <a:lnTo>
                      <a:pt x="3" y="13"/>
                    </a:lnTo>
                    <a:lnTo>
                      <a:pt x="3" y="11"/>
                    </a:lnTo>
                    <a:lnTo>
                      <a:pt x="6" y="10"/>
                    </a:lnTo>
                    <a:lnTo>
                      <a:pt x="8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" name="Freeform 31"/>
              <p:cNvSpPr>
                <a:spLocks/>
              </p:cNvSpPr>
              <p:nvPr/>
            </p:nvSpPr>
            <p:spPr bwMode="auto">
              <a:xfrm>
                <a:off x="1578" y="1398"/>
                <a:ext cx="55" cy="70"/>
              </a:xfrm>
              <a:custGeom>
                <a:avLst/>
                <a:gdLst/>
                <a:ahLst/>
                <a:cxnLst>
                  <a:cxn ang="0">
                    <a:pos x="47" y="4"/>
                  </a:cxn>
                  <a:cxn ang="0">
                    <a:pos x="46" y="3"/>
                  </a:cxn>
                  <a:cxn ang="0">
                    <a:pos x="42" y="3"/>
                  </a:cxn>
                  <a:cxn ang="0">
                    <a:pos x="37" y="1"/>
                  </a:cxn>
                  <a:cxn ang="0">
                    <a:pos x="31" y="0"/>
                  </a:cxn>
                  <a:cxn ang="0">
                    <a:pos x="24" y="2"/>
                  </a:cxn>
                  <a:cxn ang="0">
                    <a:pos x="16" y="5"/>
                  </a:cxn>
                  <a:cxn ang="0">
                    <a:pos x="8" y="13"/>
                  </a:cxn>
                  <a:cxn ang="0">
                    <a:pos x="0" y="23"/>
                  </a:cxn>
                  <a:cxn ang="0">
                    <a:pos x="1" y="22"/>
                  </a:cxn>
                  <a:cxn ang="0">
                    <a:pos x="5" y="19"/>
                  </a:cxn>
                  <a:cxn ang="0">
                    <a:pos x="9" y="15"/>
                  </a:cxn>
                  <a:cxn ang="0">
                    <a:pos x="16" y="12"/>
                  </a:cxn>
                  <a:cxn ang="0">
                    <a:pos x="21" y="9"/>
                  </a:cxn>
                  <a:cxn ang="0">
                    <a:pos x="28" y="9"/>
                  </a:cxn>
                  <a:cxn ang="0">
                    <a:pos x="34" y="12"/>
                  </a:cxn>
                  <a:cxn ang="0">
                    <a:pos x="39" y="19"/>
                  </a:cxn>
                  <a:cxn ang="0">
                    <a:pos x="43" y="31"/>
                  </a:cxn>
                  <a:cxn ang="0">
                    <a:pos x="43" y="32"/>
                  </a:cxn>
                  <a:cxn ang="0">
                    <a:pos x="40" y="28"/>
                  </a:cxn>
                  <a:cxn ang="0">
                    <a:pos x="39" y="26"/>
                  </a:cxn>
                  <a:cxn ang="0">
                    <a:pos x="39" y="27"/>
                  </a:cxn>
                  <a:cxn ang="0">
                    <a:pos x="40" y="30"/>
                  </a:cxn>
                  <a:cxn ang="0">
                    <a:pos x="39" y="34"/>
                  </a:cxn>
                  <a:cxn ang="0">
                    <a:pos x="36" y="39"/>
                  </a:cxn>
                  <a:cxn ang="0">
                    <a:pos x="33" y="44"/>
                  </a:cxn>
                  <a:cxn ang="0">
                    <a:pos x="30" y="51"/>
                  </a:cxn>
                  <a:cxn ang="0">
                    <a:pos x="31" y="56"/>
                  </a:cxn>
                  <a:cxn ang="0">
                    <a:pos x="34" y="62"/>
                  </a:cxn>
                  <a:cxn ang="0">
                    <a:pos x="38" y="66"/>
                  </a:cxn>
                  <a:cxn ang="0">
                    <a:pos x="39" y="68"/>
                  </a:cxn>
                  <a:cxn ang="0">
                    <a:pos x="40" y="69"/>
                  </a:cxn>
                  <a:cxn ang="0">
                    <a:pos x="40" y="69"/>
                  </a:cxn>
                  <a:cxn ang="0">
                    <a:pos x="55" y="70"/>
                  </a:cxn>
                  <a:cxn ang="0">
                    <a:pos x="53" y="69"/>
                  </a:cxn>
                  <a:cxn ang="0">
                    <a:pos x="51" y="68"/>
                  </a:cxn>
                  <a:cxn ang="0">
                    <a:pos x="48" y="64"/>
                  </a:cxn>
                  <a:cxn ang="0">
                    <a:pos x="47" y="55"/>
                  </a:cxn>
                  <a:cxn ang="0">
                    <a:pos x="47" y="46"/>
                  </a:cxn>
                  <a:cxn ang="0">
                    <a:pos x="49" y="39"/>
                  </a:cxn>
                  <a:cxn ang="0">
                    <a:pos x="50" y="34"/>
                  </a:cxn>
                  <a:cxn ang="0">
                    <a:pos x="51" y="32"/>
                  </a:cxn>
                  <a:cxn ang="0">
                    <a:pos x="52" y="29"/>
                  </a:cxn>
                  <a:cxn ang="0">
                    <a:pos x="54" y="21"/>
                  </a:cxn>
                  <a:cxn ang="0">
                    <a:pos x="53" y="12"/>
                  </a:cxn>
                  <a:cxn ang="0">
                    <a:pos x="47" y="4"/>
                  </a:cxn>
                </a:cxnLst>
                <a:rect l="0" t="0" r="r" b="b"/>
                <a:pathLst>
                  <a:path w="55" h="70">
                    <a:moveTo>
                      <a:pt x="47" y="4"/>
                    </a:moveTo>
                    <a:lnTo>
                      <a:pt x="46" y="3"/>
                    </a:lnTo>
                    <a:lnTo>
                      <a:pt x="42" y="3"/>
                    </a:lnTo>
                    <a:lnTo>
                      <a:pt x="37" y="1"/>
                    </a:lnTo>
                    <a:lnTo>
                      <a:pt x="31" y="0"/>
                    </a:lnTo>
                    <a:lnTo>
                      <a:pt x="24" y="2"/>
                    </a:lnTo>
                    <a:lnTo>
                      <a:pt x="16" y="5"/>
                    </a:lnTo>
                    <a:lnTo>
                      <a:pt x="8" y="13"/>
                    </a:lnTo>
                    <a:lnTo>
                      <a:pt x="0" y="23"/>
                    </a:lnTo>
                    <a:lnTo>
                      <a:pt x="1" y="22"/>
                    </a:lnTo>
                    <a:lnTo>
                      <a:pt x="5" y="19"/>
                    </a:lnTo>
                    <a:lnTo>
                      <a:pt x="9" y="15"/>
                    </a:lnTo>
                    <a:lnTo>
                      <a:pt x="16" y="12"/>
                    </a:lnTo>
                    <a:lnTo>
                      <a:pt x="21" y="9"/>
                    </a:lnTo>
                    <a:lnTo>
                      <a:pt x="28" y="9"/>
                    </a:lnTo>
                    <a:lnTo>
                      <a:pt x="34" y="12"/>
                    </a:lnTo>
                    <a:lnTo>
                      <a:pt x="39" y="19"/>
                    </a:lnTo>
                    <a:lnTo>
                      <a:pt x="43" y="31"/>
                    </a:lnTo>
                    <a:lnTo>
                      <a:pt x="43" y="32"/>
                    </a:lnTo>
                    <a:lnTo>
                      <a:pt x="40" y="28"/>
                    </a:lnTo>
                    <a:lnTo>
                      <a:pt x="39" y="26"/>
                    </a:lnTo>
                    <a:lnTo>
                      <a:pt x="39" y="27"/>
                    </a:lnTo>
                    <a:lnTo>
                      <a:pt x="40" y="30"/>
                    </a:lnTo>
                    <a:lnTo>
                      <a:pt x="39" y="34"/>
                    </a:lnTo>
                    <a:lnTo>
                      <a:pt x="36" y="39"/>
                    </a:lnTo>
                    <a:lnTo>
                      <a:pt x="33" y="44"/>
                    </a:lnTo>
                    <a:lnTo>
                      <a:pt x="30" y="51"/>
                    </a:lnTo>
                    <a:lnTo>
                      <a:pt x="31" y="56"/>
                    </a:lnTo>
                    <a:lnTo>
                      <a:pt x="34" y="62"/>
                    </a:lnTo>
                    <a:lnTo>
                      <a:pt x="38" y="66"/>
                    </a:lnTo>
                    <a:lnTo>
                      <a:pt x="39" y="68"/>
                    </a:lnTo>
                    <a:lnTo>
                      <a:pt x="40" y="69"/>
                    </a:lnTo>
                    <a:lnTo>
                      <a:pt x="40" y="69"/>
                    </a:lnTo>
                    <a:lnTo>
                      <a:pt x="55" y="70"/>
                    </a:lnTo>
                    <a:lnTo>
                      <a:pt x="53" y="69"/>
                    </a:lnTo>
                    <a:lnTo>
                      <a:pt x="51" y="68"/>
                    </a:lnTo>
                    <a:lnTo>
                      <a:pt x="48" y="64"/>
                    </a:lnTo>
                    <a:lnTo>
                      <a:pt x="47" y="55"/>
                    </a:lnTo>
                    <a:lnTo>
                      <a:pt x="47" y="46"/>
                    </a:lnTo>
                    <a:lnTo>
                      <a:pt x="49" y="39"/>
                    </a:lnTo>
                    <a:lnTo>
                      <a:pt x="50" y="34"/>
                    </a:lnTo>
                    <a:lnTo>
                      <a:pt x="51" y="32"/>
                    </a:lnTo>
                    <a:lnTo>
                      <a:pt x="52" y="29"/>
                    </a:lnTo>
                    <a:lnTo>
                      <a:pt x="54" y="21"/>
                    </a:lnTo>
                    <a:lnTo>
                      <a:pt x="53" y="12"/>
                    </a:lnTo>
                    <a:lnTo>
                      <a:pt x="47" y="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" name="Freeform 32"/>
              <p:cNvSpPr>
                <a:spLocks/>
              </p:cNvSpPr>
              <p:nvPr/>
            </p:nvSpPr>
            <p:spPr bwMode="auto">
              <a:xfrm>
                <a:off x="1769" y="1415"/>
                <a:ext cx="34" cy="20"/>
              </a:xfrm>
              <a:custGeom>
                <a:avLst/>
                <a:gdLst/>
                <a:ahLst/>
                <a:cxnLst>
                  <a:cxn ang="0">
                    <a:pos x="32" y="0"/>
                  </a:cxn>
                  <a:cxn ang="0">
                    <a:pos x="33" y="2"/>
                  </a:cxn>
                  <a:cxn ang="0">
                    <a:pos x="34" y="7"/>
                  </a:cxn>
                  <a:cxn ang="0">
                    <a:pos x="34" y="14"/>
                  </a:cxn>
                  <a:cxn ang="0">
                    <a:pos x="31" y="19"/>
                  </a:cxn>
                  <a:cxn ang="0">
                    <a:pos x="30" y="19"/>
                  </a:cxn>
                  <a:cxn ang="0">
                    <a:pos x="28" y="20"/>
                  </a:cxn>
                  <a:cxn ang="0">
                    <a:pos x="24" y="20"/>
                  </a:cxn>
                  <a:cxn ang="0">
                    <a:pos x="20" y="20"/>
                  </a:cxn>
                  <a:cxn ang="0">
                    <a:pos x="15" y="20"/>
                  </a:cxn>
                  <a:cxn ang="0">
                    <a:pos x="10" y="20"/>
                  </a:cxn>
                  <a:cxn ang="0">
                    <a:pos x="6" y="19"/>
                  </a:cxn>
                  <a:cxn ang="0">
                    <a:pos x="2" y="18"/>
                  </a:cxn>
                  <a:cxn ang="0">
                    <a:pos x="0" y="10"/>
                  </a:cxn>
                  <a:cxn ang="0">
                    <a:pos x="1" y="10"/>
                  </a:cxn>
                  <a:cxn ang="0">
                    <a:pos x="2" y="8"/>
                  </a:cxn>
                  <a:cxn ang="0">
                    <a:pos x="6" y="7"/>
                  </a:cxn>
                  <a:cxn ang="0">
                    <a:pos x="10" y="5"/>
                  </a:cxn>
                  <a:cxn ang="0">
                    <a:pos x="15" y="3"/>
                  </a:cxn>
                  <a:cxn ang="0">
                    <a:pos x="20" y="2"/>
                  </a:cxn>
                  <a:cxn ang="0">
                    <a:pos x="26" y="0"/>
                  </a:cxn>
                  <a:cxn ang="0">
                    <a:pos x="32" y="0"/>
                  </a:cxn>
                </a:cxnLst>
                <a:rect l="0" t="0" r="r" b="b"/>
                <a:pathLst>
                  <a:path w="34" h="20">
                    <a:moveTo>
                      <a:pt x="32" y="0"/>
                    </a:moveTo>
                    <a:lnTo>
                      <a:pt x="33" y="2"/>
                    </a:lnTo>
                    <a:lnTo>
                      <a:pt x="34" y="7"/>
                    </a:lnTo>
                    <a:lnTo>
                      <a:pt x="34" y="14"/>
                    </a:lnTo>
                    <a:lnTo>
                      <a:pt x="31" y="19"/>
                    </a:lnTo>
                    <a:lnTo>
                      <a:pt x="30" y="19"/>
                    </a:lnTo>
                    <a:lnTo>
                      <a:pt x="28" y="20"/>
                    </a:lnTo>
                    <a:lnTo>
                      <a:pt x="24" y="20"/>
                    </a:lnTo>
                    <a:lnTo>
                      <a:pt x="20" y="20"/>
                    </a:lnTo>
                    <a:lnTo>
                      <a:pt x="15" y="20"/>
                    </a:lnTo>
                    <a:lnTo>
                      <a:pt x="10" y="20"/>
                    </a:lnTo>
                    <a:lnTo>
                      <a:pt x="6" y="19"/>
                    </a:lnTo>
                    <a:lnTo>
                      <a:pt x="2" y="18"/>
                    </a:lnTo>
                    <a:lnTo>
                      <a:pt x="0" y="10"/>
                    </a:lnTo>
                    <a:lnTo>
                      <a:pt x="1" y="10"/>
                    </a:lnTo>
                    <a:lnTo>
                      <a:pt x="2" y="8"/>
                    </a:lnTo>
                    <a:lnTo>
                      <a:pt x="6" y="7"/>
                    </a:lnTo>
                    <a:lnTo>
                      <a:pt x="10" y="5"/>
                    </a:lnTo>
                    <a:lnTo>
                      <a:pt x="15" y="3"/>
                    </a:lnTo>
                    <a:lnTo>
                      <a:pt x="20" y="2"/>
                    </a:lnTo>
                    <a:lnTo>
                      <a:pt x="26" y="0"/>
                    </a:lnTo>
                    <a:lnTo>
                      <a:pt x="3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9" name="Freeform 33"/>
              <p:cNvSpPr>
                <a:spLocks/>
              </p:cNvSpPr>
              <p:nvPr/>
            </p:nvSpPr>
            <p:spPr bwMode="auto">
              <a:xfrm>
                <a:off x="1905" y="1410"/>
                <a:ext cx="33" cy="19"/>
              </a:xfrm>
              <a:custGeom>
                <a:avLst/>
                <a:gdLst/>
                <a:ahLst/>
                <a:cxnLst>
                  <a:cxn ang="0">
                    <a:pos x="31" y="0"/>
                  </a:cxn>
                  <a:cxn ang="0">
                    <a:pos x="32" y="1"/>
                  </a:cxn>
                  <a:cxn ang="0">
                    <a:pos x="33" y="6"/>
                  </a:cxn>
                  <a:cxn ang="0">
                    <a:pos x="33" y="12"/>
                  </a:cxn>
                  <a:cxn ang="0">
                    <a:pos x="30" y="17"/>
                  </a:cxn>
                  <a:cxn ang="0">
                    <a:pos x="29" y="17"/>
                  </a:cxn>
                  <a:cxn ang="0">
                    <a:pos x="26" y="18"/>
                  </a:cxn>
                  <a:cxn ang="0">
                    <a:pos x="23" y="18"/>
                  </a:cxn>
                  <a:cxn ang="0">
                    <a:pos x="19" y="19"/>
                  </a:cxn>
                  <a:cxn ang="0">
                    <a:pos x="14" y="19"/>
                  </a:cxn>
                  <a:cxn ang="0">
                    <a:pos x="9" y="19"/>
                  </a:cxn>
                  <a:cxn ang="0">
                    <a:pos x="5" y="18"/>
                  </a:cxn>
                  <a:cxn ang="0">
                    <a:pos x="1" y="16"/>
                  </a:cxn>
                  <a:cxn ang="0">
                    <a:pos x="0" y="9"/>
                  </a:cxn>
                  <a:cxn ang="0">
                    <a:pos x="1" y="9"/>
                  </a:cxn>
                  <a:cxn ang="0">
                    <a:pos x="3" y="7"/>
                  </a:cxn>
                  <a:cxn ang="0">
                    <a:pos x="6" y="6"/>
                  </a:cxn>
                  <a:cxn ang="0">
                    <a:pos x="10" y="4"/>
                  </a:cxn>
                  <a:cxn ang="0">
                    <a:pos x="14" y="2"/>
                  </a:cxn>
                  <a:cxn ang="0">
                    <a:pos x="20" y="1"/>
                  </a:cxn>
                  <a:cxn ang="0">
                    <a:pos x="25" y="0"/>
                  </a:cxn>
                  <a:cxn ang="0">
                    <a:pos x="31" y="0"/>
                  </a:cxn>
                </a:cxnLst>
                <a:rect l="0" t="0" r="r" b="b"/>
                <a:pathLst>
                  <a:path w="33" h="19">
                    <a:moveTo>
                      <a:pt x="31" y="0"/>
                    </a:moveTo>
                    <a:lnTo>
                      <a:pt x="32" y="1"/>
                    </a:lnTo>
                    <a:lnTo>
                      <a:pt x="33" y="6"/>
                    </a:lnTo>
                    <a:lnTo>
                      <a:pt x="33" y="12"/>
                    </a:lnTo>
                    <a:lnTo>
                      <a:pt x="30" y="17"/>
                    </a:lnTo>
                    <a:lnTo>
                      <a:pt x="29" y="17"/>
                    </a:lnTo>
                    <a:lnTo>
                      <a:pt x="26" y="18"/>
                    </a:lnTo>
                    <a:lnTo>
                      <a:pt x="23" y="18"/>
                    </a:lnTo>
                    <a:lnTo>
                      <a:pt x="19" y="19"/>
                    </a:lnTo>
                    <a:lnTo>
                      <a:pt x="14" y="19"/>
                    </a:lnTo>
                    <a:lnTo>
                      <a:pt x="9" y="19"/>
                    </a:lnTo>
                    <a:lnTo>
                      <a:pt x="5" y="18"/>
                    </a:lnTo>
                    <a:lnTo>
                      <a:pt x="1" y="16"/>
                    </a:lnTo>
                    <a:lnTo>
                      <a:pt x="0" y="9"/>
                    </a:lnTo>
                    <a:lnTo>
                      <a:pt x="1" y="9"/>
                    </a:lnTo>
                    <a:lnTo>
                      <a:pt x="3" y="7"/>
                    </a:lnTo>
                    <a:lnTo>
                      <a:pt x="6" y="6"/>
                    </a:lnTo>
                    <a:lnTo>
                      <a:pt x="10" y="4"/>
                    </a:lnTo>
                    <a:lnTo>
                      <a:pt x="14" y="2"/>
                    </a:lnTo>
                    <a:lnTo>
                      <a:pt x="20" y="1"/>
                    </a:lnTo>
                    <a:lnTo>
                      <a:pt x="25" y="0"/>
                    </a:lnTo>
                    <a:lnTo>
                      <a:pt x="3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0" name="Freeform 34"/>
              <p:cNvSpPr>
                <a:spLocks/>
              </p:cNvSpPr>
              <p:nvPr/>
            </p:nvSpPr>
            <p:spPr bwMode="auto">
              <a:xfrm>
                <a:off x="1792" y="1546"/>
                <a:ext cx="134" cy="59"/>
              </a:xfrm>
              <a:custGeom>
                <a:avLst/>
                <a:gdLst/>
                <a:ahLst/>
                <a:cxnLst>
                  <a:cxn ang="0">
                    <a:pos x="133" y="0"/>
                  </a:cxn>
                  <a:cxn ang="0">
                    <a:pos x="130" y="0"/>
                  </a:cxn>
                  <a:cxn ang="0">
                    <a:pos x="121" y="0"/>
                  </a:cxn>
                  <a:cxn ang="0">
                    <a:pos x="108" y="1"/>
                  </a:cxn>
                  <a:cxn ang="0">
                    <a:pos x="91" y="1"/>
                  </a:cxn>
                  <a:cxn ang="0">
                    <a:pos x="71" y="2"/>
                  </a:cxn>
                  <a:cxn ang="0">
                    <a:pos x="49" y="2"/>
                  </a:cxn>
                  <a:cxn ang="0">
                    <a:pos x="27" y="2"/>
                  </a:cxn>
                  <a:cxn ang="0">
                    <a:pos x="4" y="1"/>
                  </a:cxn>
                  <a:cxn ang="0">
                    <a:pos x="0" y="29"/>
                  </a:cxn>
                  <a:cxn ang="0">
                    <a:pos x="1" y="30"/>
                  </a:cxn>
                  <a:cxn ang="0">
                    <a:pos x="2" y="30"/>
                  </a:cxn>
                  <a:cxn ang="0">
                    <a:pos x="5" y="33"/>
                  </a:cxn>
                  <a:cxn ang="0">
                    <a:pos x="9" y="36"/>
                  </a:cxn>
                  <a:cxn ang="0">
                    <a:pos x="14" y="39"/>
                  </a:cxn>
                  <a:cxn ang="0">
                    <a:pos x="20" y="43"/>
                  </a:cxn>
                  <a:cxn ang="0">
                    <a:pos x="27" y="46"/>
                  </a:cxn>
                  <a:cxn ang="0">
                    <a:pos x="35" y="50"/>
                  </a:cxn>
                  <a:cxn ang="0">
                    <a:pos x="44" y="54"/>
                  </a:cxn>
                  <a:cxn ang="0">
                    <a:pos x="54" y="56"/>
                  </a:cxn>
                  <a:cxn ang="0">
                    <a:pos x="65" y="58"/>
                  </a:cxn>
                  <a:cxn ang="0">
                    <a:pos x="77" y="59"/>
                  </a:cxn>
                  <a:cxn ang="0">
                    <a:pos x="90" y="59"/>
                  </a:cxn>
                  <a:cxn ang="0">
                    <a:pos x="103" y="58"/>
                  </a:cxn>
                  <a:cxn ang="0">
                    <a:pos x="117" y="57"/>
                  </a:cxn>
                  <a:cxn ang="0">
                    <a:pos x="133" y="53"/>
                  </a:cxn>
                  <a:cxn ang="0">
                    <a:pos x="134" y="44"/>
                  </a:cxn>
                  <a:cxn ang="0">
                    <a:pos x="126" y="42"/>
                  </a:cxn>
                  <a:cxn ang="0">
                    <a:pos x="133" y="0"/>
                  </a:cxn>
                </a:cxnLst>
                <a:rect l="0" t="0" r="r" b="b"/>
                <a:pathLst>
                  <a:path w="134" h="59">
                    <a:moveTo>
                      <a:pt x="133" y="0"/>
                    </a:moveTo>
                    <a:lnTo>
                      <a:pt x="130" y="0"/>
                    </a:lnTo>
                    <a:lnTo>
                      <a:pt x="121" y="0"/>
                    </a:lnTo>
                    <a:lnTo>
                      <a:pt x="108" y="1"/>
                    </a:lnTo>
                    <a:lnTo>
                      <a:pt x="91" y="1"/>
                    </a:lnTo>
                    <a:lnTo>
                      <a:pt x="71" y="2"/>
                    </a:lnTo>
                    <a:lnTo>
                      <a:pt x="49" y="2"/>
                    </a:lnTo>
                    <a:lnTo>
                      <a:pt x="27" y="2"/>
                    </a:lnTo>
                    <a:lnTo>
                      <a:pt x="4" y="1"/>
                    </a:lnTo>
                    <a:lnTo>
                      <a:pt x="0" y="29"/>
                    </a:lnTo>
                    <a:lnTo>
                      <a:pt x="1" y="30"/>
                    </a:lnTo>
                    <a:lnTo>
                      <a:pt x="2" y="30"/>
                    </a:lnTo>
                    <a:lnTo>
                      <a:pt x="5" y="33"/>
                    </a:lnTo>
                    <a:lnTo>
                      <a:pt x="9" y="36"/>
                    </a:lnTo>
                    <a:lnTo>
                      <a:pt x="14" y="39"/>
                    </a:lnTo>
                    <a:lnTo>
                      <a:pt x="20" y="43"/>
                    </a:lnTo>
                    <a:lnTo>
                      <a:pt x="27" y="46"/>
                    </a:lnTo>
                    <a:lnTo>
                      <a:pt x="35" y="50"/>
                    </a:lnTo>
                    <a:lnTo>
                      <a:pt x="44" y="54"/>
                    </a:lnTo>
                    <a:lnTo>
                      <a:pt x="54" y="56"/>
                    </a:lnTo>
                    <a:lnTo>
                      <a:pt x="65" y="58"/>
                    </a:lnTo>
                    <a:lnTo>
                      <a:pt x="77" y="59"/>
                    </a:lnTo>
                    <a:lnTo>
                      <a:pt x="90" y="59"/>
                    </a:lnTo>
                    <a:lnTo>
                      <a:pt x="103" y="58"/>
                    </a:lnTo>
                    <a:lnTo>
                      <a:pt x="117" y="57"/>
                    </a:lnTo>
                    <a:lnTo>
                      <a:pt x="133" y="53"/>
                    </a:lnTo>
                    <a:lnTo>
                      <a:pt x="134" y="44"/>
                    </a:lnTo>
                    <a:lnTo>
                      <a:pt x="126" y="42"/>
                    </a:lnTo>
                    <a:lnTo>
                      <a:pt x="13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1" name="Freeform 35"/>
              <p:cNvSpPr>
                <a:spLocks/>
              </p:cNvSpPr>
              <p:nvPr/>
            </p:nvSpPr>
            <p:spPr bwMode="auto">
              <a:xfrm>
                <a:off x="1801" y="1556"/>
                <a:ext cx="109" cy="37"/>
              </a:xfrm>
              <a:custGeom>
                <a:avLst/>
                <a:gdLst/>
                <a:ahLst/>
                <a:cxnLst>
                  <a:cxn ang="0">
                    <a:pos x="109" y="3"/>
                  </a:cxn>
                  <a:cxn ang="0">
                    <a:pos x="104" y="35"/>
                  </a:cxn>
                  <a:cxn ang="0">
                    <a:pos x="101" y="35"/>
                  </a:cxn>
                  <a:cxn ang="0">
                    <a:pos x="93" y="36"/>
                  </a:cxn>
                  <a:cxn ang="0">
                    <a:pos x="81" y="37"/>
                  </a:cxn>
                  <a:cxn ang="0">
                    <a:pos x="66" y="36"/>
                  </a:cxn>
                  <a:cxn ang="0">
                    <a:pos x="49" y="34"/>
                  </a:cxn>
                  <a:cxn ang="0">
                    <a:pos x="32" y="30"/>
                  </a:cxn>
                  <a:cxn ang="0">
                    <a:pos x="15" y="24"/>
                  </a:cxn>
                  <a:cxn ang="0">
                    <a:pos x="0" y="14"/>
                  </a:cxn>
                  <a:cxn ang="0">
                    <a:pos x="1" y="0"/>
                  </a:cxn>
                  <a:cxn ang="0">
                    <a:pos x="4" y="1"/>
                  </a:cxn>
                  <a:cxn ang="0">
                    <a:pos x="11" y="1"/>
                  </a:cxn>
                  <a:cxn ang="0">
                    <a:pos x="22" y="3"/>
                  </a:cxn>
                  <a:cxn ang="0">
                    <a:pos x="35" y="4"/>
                  </a:cxn>
                  <a:cxn ang="0">
                    <a:pos x="52" y="6"/>
                  </a:cxn>
                  <a:cxn ang="0">
                    <a:pos x="69" y="6"/>
                  </a:cxn>
                  <a:cxn ang="0">
                    <a:pos x="89" y="5"/>
                  </a:cxn>
                  <a:cxn ang="0">
                    <a:pos x="109" y="3"/>
                  </a:cxn>
                </a:cxnLst>
                <a:rect l="0" t="0" r="r" b="b"/>
                <a:pathLst>
                  <a:path w="109" h="37">
                    <a:moveTo>
                      <a:pt x="109" y="3"/>
                    </a:moveTo>
                    <a:lnTo>
                      <a:pt x="104" y="35"/>
                    </a:lnTo>
                    <a:lnTo>
                      <a:pt x="101" y="35"/>
                    </a:lnTo>
                    <a:lnTo>
                      <a:pt x="93" y="36"/>
                    </a:lnTo>
                    <a:lnTo>
                      <a:pt x="81" y="37"/>
                    </a:lnTo>
                    <a:lnTo>
                      <a:pt x="66" y="36"/>
                    </a:lnTo>
                    <a:lnTo>
                      <a:pt x="49" y="34"/>
                    </a:lnTo>
                    <a:lnTo>
                      <a:pt x="32" y="30"/>
                    </a:lnTo>
                    <a:lnTo>
                      <a:pt x="15" y="24"/>
                    </a:lnTo>
                    <a:lnTo>
                      <a:pt x="0" y="14"/>
                    </a:lnTo>
                    <a:lnTo>
                      <a:pt x="1" y="0"/>
                    </a:lnTo>
                    <a:lnTo>
                      <a:pt x="4" y="1"/>
                    </a:lnTo>
                    <a:lnTo>
                      <a:pt x="11" y="1"/>
                    </a:lnTo>
                    <a:lnTo>
                      <a:pt x="22" y="3"/>
                    </a:lnTo>
                    <a:lnTo>
                      <a:pt x="35" y="4"/>
                    </a:lnTo>
                    <a:lnTo>
                      <a:pt x="52" y="6"/>
                    </a:lnTo>
                    <a:lnTo>
                      <a:pt x="69" y="6"/>
                    </a:lnTo>
                    <a:lnTo>
                      <a:pt x="89" y="5"/>
                    </a:lnTo>
                    <a:lnTo>
                      <a:pt x="109" y="3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2" name="Freeform 36"/>
              <p:cNvSpPr>
                <a:spLocks/>
              </p:cNvSpPr>
              <p:nvPr/>
            </p:nvSpPr>
            <p:spPr bwMode="auto">
              <a:xfrm>
                <a:off x="1792" y="1518"/>
                <a:ext cx="40" cy="72"/>
              </a:xfrm>
              <a:custGeom>
                <a:avLst/>
                <a:gdLst/>
                <a:ahLst/>
                <a:cxnLst>
                  <a:cxn ang="0">
                    <a:pos x="40" y="0"/>
                  </a:cxn>
                  <a:cxn ang="0">
                    <a:pos x="5" y="32"/>
                  </a:cxn>
                  <a:cxn ang="0">
                    <a:pos x="0" y="72"/>
                  </a:cxn>
                  <a:cxn ang="0">
                    <a:pos x="1" y="31"/>
                  </a:cxn>
                  <a:cxn ang="0">
                    <a:pos x="40" y="0"/>
                  </a:cxn>
                </a:cxnLst>
                <a:rect l="0" t="0" r="r" b="b"/>
                <a:pathLst>
                  <a:path w="40" h="72">
                    <a:moveTo>
                      <a:pt x="40" y="0"/>
                    </a:moveTo>
                    <a:lnTo>
                      <a:pt x="5" y="32"/>
                    </a:lnTo>
                    <a:lnTo>
                      <a:pt x="0" y="72"/>
                    </a:lnTo>
                    <a:lnTo>
                      <a:pt x="1" y="31"/>
                    </a:lnTo>
                    <a:lnTo>
                      <a:pt x="4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3" name="Freeform 37"/>
              <p:cNvSpPr>
                <a:spLocks/>
              </p:cNvSpPr>
              <p:nvPr/>
            </p:nvSpPr>
            <p:spPr bwMode="auto">
              <a:xfrm>
                <a:off x="1776" y="1425"/>
                <a:ext cx="8" cy="8"/>
              </a:xfrm>
              <a:custGeom>
                <a:avLst/>
                <a:gdLst/>
                <a:ahLst/>
                <a:cxnLst>
                  <a:cxn ang="0">
                    <a:pos x="0" y="4"/>
                  </a:cxn>
                  <a:cxn ang="0">
                    <a:pos x="0" y="5"/>
                  </a:cxn>
                  <a:cxn ang="0">
                    <a:pos x="0" y="7"/>
                  </a:cxn>
                  <a:cxn ang="0">
                    <a:pos x="2" y="8"/>
                  </a:cxn>
                  <a:cxn ang="0">
                    <a:pos x="4" y="8"/>
                  </a:cxn>
                  <a:cxn ang="0">
                    <a:pos x="5" y="8"/>
                  </a:cxn>
                  <a:cxn ang="0">
                    <a:pos x="7" y="7"/>
                  </a:cxn>
                  <a:cxn ang="0">
                    <a:pos x="8" y="5"/>
                  </a:cxn>
                  <a:cxn ang="0">
                    <a:pos x="8" y="4"/>
                  </a:cxn>
                  <a:cxn ang="0">
                    <a:pos x="8" y="2"/>
                  </a:cxn>
                  <a:cxn ang="0">
                    <a:pos x="7" y="1"/>
                  </a:cxn>
                  <a:cxn ang="0">
                    <a:pos x="5" y="0"/>
                  </a:cxn>
                  <a:cxn ang="0">
                    <a:pos x="4" y="0"/>
                  </a:cxn>
                  <a:cxn ang="0">
                    <a:pos x="2" y="0"/>
                  </a:cxn>
                  <a:cxn ang="0">
                    <a:pos x="0" y="1"/>
                  </a:cxn>
                  <a:cxn ang="0">
                    <a:pos x="0" y="2"/>
                  </a:cxn>
                  <a:cxn ang="0">
                    <a:pos x="0" y="4"/>
                  </a:cxn>
                </a:cxnLst>
                <a:rect l="0" t="0" r="r" b="b"/>
                <a:pathLst>
                  <a:path w="8" h="8">
                    <a:moveTo>
                      <a:pt x="0" y="4"/>
                    </a:moveTo>
                    <a:lnTo>
                      <a:pt x="0" y="5"/>
                    </a:lnTo>
                    <a:lnTo>
                      <a:pt x="0" y="7"/>
                    </a:lnTo>
                    <a:lnTo>
                      <a:pt x="2" y="8"/>
                    </a:lnTo>
                    <a:lnTo>
                      <a:pt x="4" y="8"/>
                    </a:lnTo>
                    <a:lnTo>
                      <a:pt x="5" y="8"/>
                    </a:lnTo>
                    <a:lnTo>
                      <a:pt x="7" y="7"/>
                    </a:lnTo>
                    <a:lnTo>
                      <a:pt x="8" y="5"/>
                    </a:lnTo>
                    <a:lnTo>
                      <a:pt x="8" y="4"/>
                    </a:lnTo>
                    <a:lnTo>
                      <a:pt x="8" y="2"/>
                    </a:lnTo>
                    <a:lnTo>
                      <a:pt x="7" y="1"/>
                    </a:lnTo>
                    <a:lnTo>
                      <a:pt x="5" y="0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4" name="Freeform 38"/>
              <p:cNvSpPr>
                <a:spLocks/>
              </p:cNvSpPr>
              <p:nvPr/>
            </p:nvSpPr>
            <p:spPr bwMode="auto">
              <a:xfrm>
                <a:off x="1912" y="1417"/>
                <a:ext cx="8" cy="8"/>
              </a:xfrm>
              <a:custGeom>
                <a:avLst/>
                <a:gdLst/>
                <a:ahLst/>
                <a:cxnLst>
                  <a:cxn ang="0">
                    <a:pos x="0" y="4"/>
                  </a:cxn>
                  <a:cxn ang="0">
                    <a:pos x="0" y="5"/>
                  </a:cxn>
                  <a:cxn ang="0">
                    <a:pos x="1" y="7"/>
                  </a:cxn>
                  <a:cxn ang="0">
                    <a:pos x="2" y="8"/>
                  </a:cxn>
                  <a:cxn ang="0">
                    <a:pos x="4" y="8"/>
                  </a:cxn>
                  <a:cxn ang="0">
                    <a:pos x="6" y="8"/>
                  </a:cxn>
                  <a:cxn ang="0">
                    <a:pos x="7" y="7"/>
                  </a:cxn>
                  <a:cxn ang="0">
                    <a:pos x="8" y="5"/>
                  </a:cxn>
                  <a:cxn ang="0">
                    <a:pos x="8" y="4"/>
                  </a:cxn>
                  <a:cxn ang="0">
                    <a:pos x="8" y="3"/>
                  </a:cxn>
                  <a:cxn ang="0">
                    <a:pos x="7" y="1"/>
                  </a:cxn>
                  <a:cxn ang="0">
                    <a:pos x="6" y="0"/>
                  </a:cxn>
                  <a:cxn ang="0">
                    <a:pos x="4" y="0"/>
                  </a:cxn>
                  <a:cxn ang="0">
                    <a:pos x="2" y="0"/>
                  </a:cxn>
                  <a:cxn ang="0">
                    <a:pos x="1" y="1"/>
                  </a:cxn>
                  <a:cxn ang="0">
                    <a:pos x="0" y="3"/>
                  </a:cxn>
                  <a:cxn ang="0">
                    <a:pos x="0" y="4"/>
                  </a:cxn>
                </a:cxnLst>
                <a:rect l="0" t="0" r="r" b="b"/>
                <a:pathLst>
                  <a:path w="8" h="8">
                    <a:moveTo>
                      <a:pt x="0" y="4"/>
                    </a:moveTo>
                    <a:lnTo>
                      <a:pt x="0" y="5"/>
                    </a:lnTo>
                    <a:lnTo>
                      <a:pt x="1" y="7"/>
                    </a:lnTo>
                    <a:lnTo>
                      <a:pt x="2" y="8"/>
                    </a:lnTo>
                    <a:lnTo>
                      <a:pt x="4" y="8"/>
                    </a:lnTo>
                    <a:lnTo>
                      <a:pt x="6" y="8"/>
                    </a:lnTo>
                    <a:lnTo>
                      <a:pt x="7" y="7"/>
                    </a:lnTo>
                    <a:lnTo>
                      <a:pt x="8" y="5"/>
                    </a:lnTo>
                    <a:lnTo>
                      <a:pt x="8" y="4"/>
                    </a:lnTo>
                    <a:lnTo>
                      <a:pt x="8" y="3"/>
                    </a:lnTo>
                    <a:lnTo>
                      <a:pt x="7" y="1"/>
                    </a:lnTo>
                    <a:lnTo>
                      <a:pt x="6" y="0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5" name="Freeform 39"/>
              <p:cNvSpPr>
                <a:spLocks/>
              </p:cNvSpPr>
              <p:nvPr/>
            </p:nvSpPr>
            <p:spPr bwMode="auto">
              <a:xfrm>
                <a:off x="1574" y="1278"/>
                <a:ext cx="7" cy="19"/>
              </a:xfrm>
              <a:custGeom>
                <a:avLst/>
                <a:gdLst/>
                <a:ahLst/>
                <a:cxnLst>
                  <a:cxn ang="0">
                    <a:pos x="7" y="1"/>
                  </a:cxn>
                  <a:cxn ang="0">
                    <a:pos x="4" y="5"/>
                  </a:cxn>
                  <a:cxn ang="0">
                    <a:pos x="4" y="10"/>
                  </a:cxn>
                  <a:cxn ang="0">
                    <a:pos x="3" y="14"/>
                  </a:cxn>
                  <a:cxn ang="0">
                    <a:pos x="3" y="18"/>
                  </a:cxn>
                  <a:cxn ang="0">
                    <a:pos x="0" y="19"/>
                  </a:cxn>
                  <a:cxn ang="0">
                    <a:pos x="0" y="14"/>
                  </a:cxn>
                  <a:cxn ang="0">
                    <a:pos x="0" y="9"/>
                  </a:cxn>
                  <a:cxn ang="0">
                    <a:pos x="2" y="4"/>
                  </a:cxn>
                  <a:cxn ang="0">
                    <a:pos x="4" y="0"/>
                  </a:cxn>
                  <a:cxn ang="0">
                    <a:pos x="7" y="1"/>
                  </a:cxn>
                </a:cxnLst>
                <a:rect l="0" t="0" r="r" b="b"/>
                <a:pathLst>
                  <a:path w="7" h="19">
                    <a:moveTo>
                      <a:pt x="7" y="1"/>
                    </a:moveTo>
                    <a:lnTo>
                      <a:pt x="4" y="5"/>
                    </a:lnTo>
                    <a:lnTo>
                      <a:pt x="4" y="10"/>
                    </a:lnTo>
                    <a:lnTo>
                      <a:pt x="3" y="14"/>
                    </a:lnTo>
                    <a:lnTo>
                      <a:pt x="3" y="18"/>
                    </a:lnTo>
                    <a:lnTo>
                      <a:pt x="0" y="19"/>
                    </a:lnTo>
                    <a:lnTo>
                      <a:pt x="0" y="14"/>
                    </a:lnTo>
                    <a:lnTo>
                      <a:pt x="0" y="9"/>
                    </a:lnTo>
                    <a:lnTo>
                      <a:pt x="2" y="4"/>
                    </a:lnTo>
                    <a:lnTo>
                      <a:pt x="4" y="0"/>
                    </a:lnTo>
                    <a:lnTo>
                      <a:pt x="7" y="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6" name="Freeform 40"/>
              <p:cNvSpPr>
                <a:spLocks/>
              </p:cNvSpPr>
              <p:nvPr/>
            </p:nvSpPr>
            <p:spPr bwMode="auto">
              <a:xfrm>
                <a:off x="1837" y="1364"/>
                <a:ext cx="81" cy="160"/>
              </a:xfrm>
              <a:custGeom>
                <a:avLst/>
                <a:gdLst/>
                <a:ahLst/>
                <a:cxnLst>
                  <a:cxn ang="0">
                    <a:pos x="58" y="16"/>
                  </a:cxn>
                  <a:cxn ang="0">
                    <a:pos x="54" y="37"/>
                  </a:cxn>
                  <a:cxn ang="0">
                    <a:pos x="55" y="45"/>
                  </a:cxn>
                  <a:cxn ang="0">
                    <a:pos x="61" y="69"/>
                  </a:cxn>
                  <a:cxn ang="0">
                    <a:pos x="71" y="99"/>
                  </a:cxn>
                  <a:cxn ang="0">
                    <a:pos x="77" y="123"/>
                  </a:cxn>
                  <a:cxn ang="0">
                    <a:pos x="78" y="131"/>
                  </a:cxn>
                  <a:cxn ang="0">
                    <a:pos x="72" y="150"/>
                  </a:cxn>
                  <a:cxn ang="0">
                    <a:pos x="57" y="156"/>
                  </a:cxn>
                  <a:cxn ang="0">
                    <a:pos x="50" y="157"/>
                  </a:cxn>
                  <a:cxn ang="0">
                    <a:pos x="39" y="154"/>
                  </a:cxn>
                  <a:cxn ang="0">
                    <a:pos x="32" y="151"/>
                  </a:cxn>
                  <a:cxn ang="0">
                    <a:pos x="21" y="153"/>
                  </a:cxn>
                  <a:cxn ang="0">
                    <a:pos x="7" y="151"/>
                  </a:cxn>
                  <a:cxn ang="0">
                    <a:pos x="3" y="146"/>
                  </a:cxn>
                  <a:cxn ang="0">
                    <a:pos x="2" y="151"/>
                  </a:cxn>
                  <a:cxn ang="0">
                    <a:pos x="13" y="156"/>
                  </a:cxn>
                  <a:cxn ang="0">
                    <a:pos x="28" y="154"/>
                  </a:cxn>
                  <a:cxn ang="0">
                    <a:pos x="34" y="155"/>
                  </a:cxn>
                  <a:cxn ang="0">
                    <a:pos x="45" y="160"/>
                  </a:cxn>
                  <a:cxn ang="0">
                    <a:pos x="55" y="160"/>
                  </a:cxn>
                  <a:cxn ang="0">
                    <a:pos x="59" y="160"/>
                  </a:cxn>
                  <a:cxn ang="0">
                    <a:pos x="74" y="152"/>
                  </a:cxn>
                  <a:cxn ang="0">
                    <a:pos x="81" y="141"/>
                  </a:cxn>
                  <a:cxn ang="0">
                    <a:pos x="81" y="131"/>
                  </a:cxn>
                  <a:cxn ang="0">
                    <a:pos x="81" y="126"/>
                  </a:cxn>
                  <a:cxn ang="0">
                    <a:pos x="77" y="113"/>
                  </a:cxn>
                  <a:cxn ang="0">
                    <a:pos x="69" y="83"/>
                  </a:cxn>
                  <a:cxn ang="0">
                    <a:pos x="61" y="54"/>
                  </a:cxn>
                  <a:cxn ang="0">
                    <a:pos x="57" y="41"/>
                  </a:cxn>
                  <a:cxn ang="0">
                    <a:pos x="58" y="28"/>
                  </a:cxn>
                  <a:cxn ang="0">
                    <a:pos x="67" y="9"/>
                  </a:cxn>
                  <a:cxn ang="0">
                    <a:pos x="73" y="4"/>
                  </a:cxn>
                  <a:cxn ang="0">
                    <a:pos x="81" y="3"/>
                  </a:cxn>
                  <a:cxn ang="0">
                    <a:pos x="76" y="0"/>
                  </a:cxn>
                  <a:cxn ang="0">
                    <a:pos x="68" y="4"/>
                  </a:cxn>
                </a:cxnLst>
                <a:rect l="0" t="0" r="r" b="b"/>
                <a:pathLst>
                  <a:path w="81" h="160">
                    <a:moveTo>
                      <a:pt x="64" y="6"/>
                    </a:moveTo>
                    <a:lnTo>
                      <a:pt x="58" y="16"/>
                    </a:lnTo>
                    <a:lnTo>
                      <a:pt x="55" y="28"/>
                    </a:lnTo>
                    <a:lnTo>
                      <a:pt x="54" y="37"/>
                    </a:lnTo>
                    <a:lnTo>
                      <a:pt x="54" y="42"/>
                    </a:lnTo>
                    <a:lnTo>
                      <a:pt x="55" y="45"/>
                    </a:lnTo>
                    <a:lnTo>
                      <a:pt x="58" y="55"/>
                    </a:lnTo>
                    <a:lnTo>
                      <a:pt x="61" y="69"/>
                    </a:lnTo>
                    <a:lnTo>
                      <a:pt x="66" y="84"/>
                    </a:lnTo>
                    <a:lnTo>
                      <a:pt x="71" y="99"/>
                    </a:lnTo>
                    <a:lnTo>
                      <a:pt x="74" y="113"/>
                    </a:lnTo>
                    <a:lnTo>
                      <a:pt x="77" y="123"/>
                    </a:lnTo>
                    <a:lnTo>
                      <a:pt x="78" y="127"/>
                    </a:lnTo>
                    <a:lnTo>
                      <a:pt x="78" y="131"/>
                    </a:lnTo>
                    <a:lnTo>
                      <a:pt x="77" y="140"/>
                    </a:lnTo>
                    <a:lnTo>
                      <a:pt x="72" y="150"/>
                    </a:lnTo>
                    <a:lnTo>
                      <a:pt x="59" y="156"/>
                    </a:lnTo>
                    <a:lnTo>
                      <a:pt x="57" y="156"/>
                    </a:lnTo>
                    <a:lnTo>
                      <a:pt x="55" y="157"/>
                    </a:lnTo>
                    <a:lnTo>
                      <a:pt x="50" y="157"/>
                    </a:lnTo>
                    <a:lnTo>
                      <a:pt x="46" y="156"/>
                    </a:lnTo>
                    <a:lnTo>
                      <a:pt x="39" y="154"/>
                    </a:lnTo>
                    <a:lnTo>
                      <a:pt x="35" y="152"/>
                    </a:lnTo>
                    <a:lnTo>
                      <a:pt x="32" y="151"/>
                    </a:lnTo>
                    <a:lnTo>
                      <a:pt x="28" y="151"/>
                    </a:lnTo>
                    <a:lnTo>
                      <a:pt x="21" y="153"/>
                    </a:lnTo>
                    <a:lnTo>
                      <a:pt x="14" y="154"/>
                    </a:lnTo>
                    <a:lnTo>
                      <a:pt x="7" y="151"/>
                    </a:lnTo>
                    <a:lnTo>
                      <a:pt x="4" y="148"/>
                    </a:lnTo>
                    <a:lnTo>
                      <a:pt x="3" y="146"/>
                    </a:lnTo>
                    <a:lnTo>
                      <a:pt x="0" y="149"/>
                    </a:lnTo>
                    <a:lnTo>
                      <a:pt x="2" y="151"/>
                    </a:lnTo>
                    <a:lnTo>
                      <a:pt x="7" y="154"/>
                    </a:lnTo>
                    <a:lnTo>
                      <a:pt x="13" y="156"/>
                    </a:lnTo>
                    <a:lnTo>
                      <a:pt x="22" y="155"/>
                    </a:lnTo>
                    <a:lnTo>
                      <a:pt x="28" y="154"/>
                    </a:lnTo>
                    <a:lnTo>
                      <a:pt x="32" y="154"/>
                    </a:lnTo>
                    <a:lnTo>
                      <a:pt x="34" y="155"/>
                    </a:lnTo>
                    <a:lnTo>
                      <a:pt x="38" y="156"/>
                    </a:lnTo>
                    <a:lnTo>
                      <a:pt x="45" y="160"/>
                    </a:lnTo>
                    <a:lnTo>
                      <a:pt x="50" y="160"/>
                    </a:lnTo>
                    <a:lnTo>
                      <a:pt x="55" y="160"/>
                    </a:lnTo>
                    <a:lnTo>
                      <a:pt x="58" y="160"/>
                    </a:lnTo>
                    <a:lnTo>
                      <a:pt x="59" y="160"/>
                    </a:lnTo>
                    <a:lnTo>
                      <a:pt x="68" y="157"/>
                    </a:lnTo>
                    <a:lnTo>
                      <a:pt x="74" y="152"/>
                    </a:lnTo>
                    <a:lnTo>
                      <a:pt x="78" y="146"/>
                    </a:lnTo>
                    <a:lnTo>
                      <a:pt x="81" y="141"/>
                    </a:lnTo>
                    <a:lnTo>
                      <a:pt x="81" y="135"/>
                    </a:lnTo>
                    <a:lnTo>
                      <a:pt x="81" y="131"/>
                    </a:lnTo>
                    <a:lnTo>
                      <a:pt x="81" y="127"/>
                    </a:lnTo>
                    <a:lnTo>
                      <a:pt x="81" y="126"/>
                    </a:lnTo>
                    <a:lnTo>
                      <a:pt x="81" y="122"/>
                    </a:lnTo>
                    <a:lnTo>
                      <a:pt x="77" y="113"/>
                    </a:lnTo>
                    <a:lnTo>
                      <a:pt x="74" y="99"/>
                    </a:lnTo>
                    <a:lnTo>
                      <a:pt x="69" y="83"/>
                    </a:lnTo>
                    <a:lnTo>
                      <a:pt x="64" y="68"/>
                    </a:lnTo>
                    <a:lnTo>
                      <a:pt x="61" y="54"/>
                    </a:lnTo>
                    <a:lnTo>
                      <a:pt x="58" y="44"/>
                    </a:lnTo>
                    <a:lnTo>
                      <a:pt x="57" y="41"/>
                    </a:lnTo>
                    <a:lnTo>
                      <a:pt x="57" y="37"/>
                    </a:lnTo>
                    <a:lnTo>
                      <a:pt x="58" y="28"/>
                    </a:lnTo>
                    <a:lnTo>
                      <a:pt x="61" y="18"/>
                    </a:lnTo>
                    <a:lnTo>
                      <a:pt x="67" y="9"/>
                    </a:lnTo>
                    <a:lnTo>
                      <a:pt x="70" y="6"/>
                    </a:lnTo>
                    <a:lnTo>
                      <a:pt x="73" y="4"/>
                    </a:lnTo>
                    <a:lnTo>
                      <a:pt x="76" y="3"/>
                    </a:lnTo>
                    <a:lnTo>
                      <a:pt x="81" y="3"/>
                    </a:lnTo>
                    <a:lnTo>
                      <a:pt x="81" y="0"/>
                    </a:lnTo>
                    <a:lnTo>
                      <a:pt x="76" y="0"/>
                    </a:lnTo>
                    <a:lnTo>
                      <a:pt x="72" y="1"/>
                    </a:lnTo>
                    <a:lnTo>
                      <a:pt x="68" y="4"/>
                    </a:lnTo>
                    <a:lnTo>
                      <a:pt x="64" y="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7" name="Freeform 41"/>
              <p:cNvSpPr>
                <a:spLocks/>
              </p:cNvSpPr>
              <p:nvPr/>
            </p:nvSpPr>
            <p:spPr bwMode="auto">
              <a:xfrm>
                <a:off x="1557" y="1346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7"/>
                  </a:cxn>
                  <a:cxn ang="0">
                    <a:pos x="19" y="20"/>
                  </a:cxn>
                  <a:cxn ang="0">
                    <a:pos x="16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4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6" y="1"/>
                  </a:cxn>
                  <a:cxn ang="0">
                    <a:pos x="19" y="3"/>
                  </a:cxn>
                  <a:cxn ang="0">
                    <a:pos x="21" y="7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7"/>
                    </a:lnTo>
                    <a:lnTo>
                      <a:pt x="19" y="20"/>
                    </a:lnTo>
                    <a:lnTo>
                      <a:pt x="16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4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6" y="1"/>
                    </a:lnTo>
                    <a:lnTo>
                      <a:pt x="19" y="3"/>
                    </a:lnTo>
                    <a:lnTo>
                      <a:pt x="21" y="7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8" name="Freeform 42"/>
              <p:cNvSpPr>
                <a:spLocks/>
              </p:cNvSpPr>
              <p:nvPr/>
            </p:nvSpPr>
            <p:spPr bwMode="auto">
              <a:xfrm>
                <a:off x="1559" y="1360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7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4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5" y="1"/>
                  </a:cxn>
                  <a:cxn ang="0">
                    <a:pos x="18" y="4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7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4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5" y="1"/>
                    </a:lnTo>
                    <a:lnTo>
                      <a:pt x="18" y="4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9" name="Freeform 43"/>
              <p:cNvSpPr>
                <a:spLocks/>
              </p:cNvSpPr>
              <p:nvPr/>
            </p:nvSpPr>
            <p:spPr bwMode="auto">
              <a:xfrm>
                <a:off x="1557" y="1335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19"/>
                  </a:cxn>
                  <a:cxn ang="0">
                    <a:pos x="16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19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4" y="3"/>
                  </a:cxn>
                  <a:cxn ang="0">
                    <a:pos x="7" y="0"/>
                  </a:cxn>
                  <a:cxn ang="0">
                    <a:pos x="11" y="0"/>
                  </a:cxn>
                  <a:cxn ang="0">
                    <a:pos x="16" y="0"/>
                  </a:cxn>
                  <a:cxn ang="0">
                    <a:pos x="19" y="3"/>
                  </a:cxn>
                  <a:cxn ang="0">
                    <a:pos x="21" y="6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19"/>
                    </a:lnTo>
                    <a:lnTo>
                      <a:pt x="16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19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4" y="3"/>
                    </a:lnTo>
                    <a:lnTo>
                      <a:pt x="7" y="0"/>
                    </a:lnTo>
                    <a:lnTo>
                      <a:pt x="11" y="0"/>
                    </a:lnTo>
                    <a:lnTo>
                      <a:pt x="16" y="0"/>
                    </a:lnTo>
                    <a:lnTo>
                      <a:pt x="19" y="3"/>
                    </a:lnTo>
                    <a:lnTo>
                      <a:pt x="21" y="6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0" name="Freeform 44"/>
              <p:cNvSpPr>
                <a:spLocks/>
              </p:cNvSpPr>
              <p:nvPr/>
            </p:nvSpPr>
            <p:spPr bwMode="auto">
              <a:xfrm>
                <a:off x="1555" y="1323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7"/>
                  </a:cxn>
                  <a:cxn ang="0">
                    <a:pos x="19" y="20"/>
                  </a:cxn>
                  <a:cxn ang="0">
                    <a:pos x="15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5" y="1"/>
                  </a:cxn>
                  <a:cxn ang="0">
                    <a:pos x="19" y="3"/>
                  </a:cxn>
                  <a:cxn ang="0">
                    <a:pos x="21" y="7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7"/>
                    </a:lnTo>
                    <a:lnTo>
                      <a:pt x="19" y="20"/>
                    </a:lnTo>
                    <a:lnTo>
                      <a:pt x="15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5" y="1"/>
                    </a:lnTo>
                    <a:lnTo>
                      <a:pt x="19" y="3"/>
                    </a:lnTo>
                    <a:lnTo>
                      <a:pt x="21" y="7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1" name="Freeform 45"/>
              <p:cNvSpPr>
                <a:spLocks/>
              </p:cNvSpPr>
              <p:nvPr/>
            </p:nvSpPr>
            <p:spPr bwMode="auto">
              <a:xfrm>
                <a:off x="1557" y="1316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19"/>
                  </a:cxn>
                  <a:cxn ang="0">
                    <a:pos x="16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19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4" y="3"/>
                  </a:cxn>
                  <a:cxn ang="0">
                    <a:pos x="7" y="0"/>
                  </a:cxn>
                  <a:cxn ang="0">
                    <a:pos x="11" y="0"/>
                  </a:cxn>
                  <a:cxn ang="0">
                    <a:pos x="16" y="0"/>
                  </a:cxn>
                  <a:cxn ang="0">
                    <a:pos x="19" y="3"/>
                  </a:cxn>
                  <a:cxn ang="0">
                    <a:pos x="21" y="6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19"/>
                    </a:lnTo>
                    <a:lnTo>
                      <a:pt x="16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19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4" y="3"/>
                    </a:lnTo>
                    <a:lnTo>
                      <a:pt x="7" y="0"/>
                    </a:lnTo>
                    <a:lnTo>
                      <a:pt x="11" y="0"/>
                    </a:lnTo>
                    <a:lnTo>
                      <a:pt x="16" y="0"/>
                    </a:lnTo>
                    <a:lnTo>
                      <a:pt x="19" y="3"/>
                    </a:lnTo>
                    <a:lnTo>
                      <a:pt x="21" y="6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2" name="Freeform 46"/>
              <p:cNvSpPr>
                <a:spLocks/>
              </p:cNvSpPr>
              <p:nvPr/>
            </p:nvSpPr>
            <p:spPr bwMode="auto">
              <a:xfrm>
                <a:off x="1554" y="1302"/>
                <a:ext cx="21" cy="24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7"/>
                  </a:cxn>
                  <a:cxn ang="0">
                    <a:pos x="18" y="20"/>
                  </a:cxn>
                  <a:cxn ang="0">
                    <a:pos x="15" y="23"/>
                  </a:cxn>
                  <a:cxn ang="0">
                    <a:pos x="11" y="24"/>
                  </a:cxn>
                  <a:cxn ang="0">
                    <a:pos x="7" y="23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4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4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4">
                    <a:moveTo>
                      <a:pt x="21" y="12"/>
                    </a:moveTo>
                    <a:lnTo>
                      <a:pt x="20" y="17"/>
                    </a:lnTo>
                    <a:lnTo>
                      <a:pt x="18" y="20"/>
                    </a:lnTo>
                    <a:lnTo>
                      <a:pt x="15" y="23"/>
                    </a:lnTo>
                    <a:lnTo>
                      <a:pt x="11" y="24"/>
                    </a:lnTo>
                    <a:lnTo>
                      <a:pt x="7" y="23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4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4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3" name="Freeform 47"/>
              <p:cNvSpPr>
                <a:spLocks/>
              </p:cNvSpPr>
              <p:nvPr/>
            </p:nvSpPr>
            <p:spPr bwMode="auto">
              <a:xfrm>
                <a:off x="1556" y="1288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5"/>
                  </a:cxn>
                  <a:cxn ang="0">
                    <a:pos x="18" y="19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19"/>
                  </a:cxn>
                  <a:cxn ang="0">
                    <a:pos x="1" y="15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4" y="3"/>
                  </a:cxn>
                  <a:cxn ang="0">
                    <a:pos x="7" y="0"/>
                  </a:cxn>
                  <a:cxn ang="0">
                    <a:pos x="11" y="0"/>
                  </a:cxn>
                  <a:cxn ang="0">
                    <a:pos x="15" y="0"/>
                  </a:cxn>
                  <a:cxn ang="0">
                    <a:pos x="18" y="3"/>
                  </a:cxn>
                  <a:cxn ang="0">
                    <a:pos x="21" y="6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5"/>
                    </a:lnTo>
                    <a:lnTo>
                      <a:pt x="18" y="19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19"/>
                    </a:lnTo>
                    <a:lnTo>
                      <a:pt x="1" y="15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4" y="3"/>
                    </a:lnTo>
                    <a:lnTo>
                      <a:pt x="7" y="0"/>
                    </a:lnTo>
                    <a:lnTo>
                      <a:pt x="11" y="0"/>
                    </a:lnTo>
                    <a:lnTo>
                      <a:pt x="15" y="0"/>
                    </a:lnTo>
                    <a:lnTo>
                      <a:pt x="18" y="3"/>
                    </a:lnTo>
                    <a:lnTo>
                      <a:pt x="21" y="6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4" name="Freeform 48"/>
              <p:cNvSpPr>
                <a:spLocks/>
              </p:cNvSpPr>
              <p:nvPr/>
            </p:nvSpPr>
            <p:spPr bwMode="auto">
              <a:xfrm>
                <a:off x="1556" y="1276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6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20"/>
                  </a:cxn>
                  <a:cxn ang="0">
                    <a:pos x="1" y="16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4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7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6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20"/>
                    </a:lnTo>
                    <a:lnTo>
                      <a:pt x="1" y="16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4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7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5" name="Freeform 49"/>
              <p:cNvSpPr>
                <a:spLocks/>
              </p:cNvSpPr>
              <p:nvPr/>
            </p:nvSpPr>
            <p:spPr bwMode="auto">
              <a:xfrm>
                <a:off x="1555" y="1265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7"/>
                  </a:cxn>
                  <a:cxn ang="0">
                    <a:pos x="19" y="20"/>
                  </a:cxn>
                  <a:cxn ang="0">
                    <a:pos x="15" y="23"/>
                  </a:cxn>
                  <a:cxn ang="0">
                    <a:pos x="10" y="23"/>
                  </a:cxn>
                  <a:cxn ang="0">
                    <a:pos x="6" y="23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4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5" y="1"/>
                  </a:cxn>
                  <a:cxn ang="0">
                    <a:pos x="19" y="4"/>
                  </a:cxn>
                  <a:cxn ang="0">
                    <a:pos x="21" y="7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7"/>
                    </a:lnTo>
                    <a:lnTo>
                      <a:pt x="19" y="20"/>
                    </a:lnTo>
                    <a:lnTo>
                      <a:pt x="15" y="23"/>
                    </a:lnTo>
                    <a:lnTo>
                      <a:pt x="10" y="23"/>
                    </a:lnTo>
                    <a:lnTo>
                      <a:pt x="6" y="23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4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5" y="1"/>
                    </a:lnTo>
                    <a:lnTo>
                      <a:pt x="19" y="4"/>
                    </a:lnTo>
                    <a:lnTo>
                      <a:pt x="21" y="7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6" name="Freeform 50"/>
              <p:cNvSpPr>
                <a:spLocks/>
              </p:cNvSpPr>
              <p:nvPr/>
            </p:nvSpPr>
            <p:spPr bwMode="auto">
              <a:xfrm>
                <a:off x="1557" y="1255"/>
                <a:ext cx="22" cy="24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6"/>
                  </a:cxn>
                  <a:cxn ang="0">
                    <a:pos x="19" y="20"/>
                  </a:cxn>
                  <a:cxn ang="0">
                    <a:pos x="16" y="23"/>
                  </a:cxn>
                  <a:cxn ang="0">
                    <a:pos x="11" y="24"/>
                  </a:cxn>
                  <a:cxn ang="0">
                    <a:pos x="7" y="23"/>
                  </a:cxn>
                  <a:cxn ang="0">
                    <a:pos x="4" y="20"/>
                  </a:cxn>
                  <a:cxn ang="0">
                    <a:pos x="1" y="16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4" y="4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6" y="1"/>
                  </a:cxn>
                  <a:cxn ang="0">
                    <a:pos x="19" y="4"/>
                  </a:cxn>
                  <a:cxn ang="0">
                    <a:pos x="21" y="7"/>
                  </a:cxn>
                  <a:cxn ang="0">
                    <a:pos x="22" y="12"/>
                  </a:cxn>
                </a:cxnLst>
                <a:rect l="0" t="0" r="r" b="b"/>
                <a:pathLst>
                  <a:path w="22" h="24">
                    <a:moveTo>
                      <a:pt x="22" y="12"/>
                    </a:moveTo>
                    <a:lnTo>
                      <a:pt x="21" y="16"/>
                    </a:lnTo>
                    <a:lnTo>
                      <a:pt x="19" y="20"/>
                    </a:lnTo>
                    <a:lnTo>
                      <a:pt x="16" y="23"/>
                    </a:lnTo>
                    <a:lnTo>
                      <a:pt x="11" y="24"/>
                    </a:lnTo>
                    <a:lnTo>
                      <a:pt x="7" y="23"/>
                    </a:lnTo>
                    <a:lnTo>
                      <a:pt x="4" y="20"/>
                    </a:lnTo>
                    <a:lnTo>
                      <a:pt x="1" y="16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4" y="4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6" y="1"/>
                    </a:lnTo>
                    <a:lnTo>
                      <a:pt x="19" y="4"/>
                    </a:lnTo>
                    <a:lnTo>
                      <a:pt x="21" y="7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7" name="Freeform 51"/>
              <p:cNvSpPr>
                <a:spLocks/>
              </p:cNvSpPr>
              <p:nvPr/>
            </p:nvSpPr>
            <p:spPr bwMode="auto">
              <a:xfrm>
                <a:off x="1556" y="1240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4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6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4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6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8" name="Freeform 52"/>
              <p:cNvSpPr>
                <a:spLocks/>
              </p:cNvSpPr>
              <p:nvPr/>
            </p:nvSpPr>
            <p:spPr bwMode="auto">
              <a:xfrm>
                <a:off x="1559" y="1227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0" y="16"/>
                  </a:cxn>
                  <a:cxn ang="0">
                    <a:pos x="18" y="19"/>
                  </a:cxn>
                  <a:cxn ang="0">
                    <a:pos x="15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19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6" y="0"/>
                  </a:cxn>
                  <a:cxn ang="0">
                    <a:pos x="10" y="0"/>
                  </a:cxn>
                  <a:cxn ang="0">
                    <a:pos x="15" y="0"/>
                  </a:cxn>
                  <a:cxn ang="0">
                    <a:pos x="18" y="3"/>
                  </a:cxn>
                  <a:cxn ang="0">
                    <a:pos x="20" y="7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0" y="16"/>
                    </a:lnTo>
                    <a:lnTo>
                      <a:pt x="18" y="19"/>
                    </a:lnTo>
                    <a:lnTo>
                      <a:pt x="15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19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6" y="0"/>
                    </a:lnTo>
                    <a:lnTo>
                      <a:pt x="10" y="0"/>
                    </a:lnTo>
                    <a:lnTo>
                      <a:pt x="15" y="0"/>
                    </a:lnTo>
                    <a:lnTo>
                      <a:pt x="18" y="3"/>
                    </a:lnTo>
                    <a:lnTo>
                      <a:pt x="20" y="7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9" name="Freeform 53"/>
              <p:cNvSpPr>
                <a:spLocks/>
              </p:cNvSpPr>
              <p:nvPr/>
            </p:nvSpPr>
            <p:spPr bwMode="auto">
              <a:xfrm>
                <a:off x="1559" y="1210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7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7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0" name="Freeform 54"/>
              <p:cNvSpPr>
                <a:spLocks/>
              </p:cNvSpPr>
              <p:nvPr/>
            </p:nvSpPr>
            <p:spPr bwMode="auto">
              <a:xfrm>
                <a:off x="1562" y="1192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20"/>
                  </a:cxn>
                  <a:cxn ang="0">
                    <a:pos x="16" y="22"/>
                  </a:cxn>
                  <a:cxn ang="0">
                    <a:pos x="12" y="23"/>
                  </a:cxn>
                  <a:cxn ang="0">
                    <a:pos x="7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7" y="1"/>
                  </a:cxn>
                  <a:cxn ang="0">
                    <a:pos x="12" y="0"/>
                  </a:cxn>
                  <a:cxn ang="0">
                    <a:pos x="16" y="1"/>
                  </a:cxn>
                  <a:cxn ang="0">
                    <a:pos x="19" y="3"/>
                  </a:cxn>
                  <a:cxn ang="0">
                    <a:pos x="21" y="7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20"/>
                    </a:lnTo>
                    <a:lnTo>
                      <a:pt x="16" y="22"/>
                    </a:lnTo>
                    <a:lnTo>
                      <a:pt x="12" y="23"/>
                    </a:lnTo>
                    <a:lnTo>
                      <a:pt x="7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7" y="1"/>
                    </a:lnTo>
                    <a:lnTo>
                      <a:pt x="12" y="0"/>
                    </a:lnTo>
                    <a:lnTo>
                      <a:pt x="16" y="1"/>
                    </a:lnTo>
                    <a:lnTo>
                      <a:pt x="19" y="3"/>
                    </a:lnTo>
                    <a:lnTo>
                      <a:pt x="21" y="7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1" name="Freeform 55"/>
              <p:cNvSpPr>
                <a:spLocks/>
              </p:cNvSpPr>
              <p:nvPr/>
            </p:nvSpPr>
            <p:spPr bwMode="auto">
              <a:xfrm>
                <a:off x="1562" y="1175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7"/>
                  </a:cxn>
                  <a:cxn ang="0">
                    <a:pos x="19" y="20"/>
                  </a:cxn>
                  <a:cxn ang="0">
                    <a:pos x="16" y="23"/>
                  </a:cxn>
                  <a:cxn ang="0">
                    <a:pos x="12" y="23"/>
                  </a:cxn>
                  <a:cxn ang="0">
                    <a:pos x="7" y="23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8"/>
                  </a:cxn>
                  <a:cxn ang="0">
                    <a:pos x="3" y="4"/>
                  </a:cxn>
                  <a:cxn ang="0">
                    <a:pos x="7" y="1"/>
                  </a:cxn>
                  <a:cxn ang="0">
                    <a:pos x="12" y="0"/>
                  </a:cxn>
                  <a:cxn ang="0">
                    <a:pos x="16" y="1"/>
                  </a:cxn>
                  <a:cxn ang="0">
                    <a:pos x="19" y="4"/>
                  </a:cxn>
                  <a:cxn ang="0">
                    <a:pos x="21" y="8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7"/>
                    </a:lnTo>
                    <a:lnTo>
                      <a:pt x="19" y="20"/>
                    </a:lnTo>
                    <a:lnTo>
                      <a:pt x="16" y="23"/>
                    </a:lnTo>
                    <a:lnTo>
                      <a:pt x="12" y="23"/>
                    </a:lnTo>
                    <a:lnTo>
                      <a:pt x="7" y="23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8"/>
                    </a:lnTo>
                    <a:lnTo>
                      <a:pt x="3" y="4"/>
                    </a:lnTo>
                    <a:lnTo>
                      <a:pt x="7" y="1"/>
                    </a:lnTo>
                    <a:lnTo>
                      <a:pt x="12" y="0"/>
                    </a:lnTo>
                    <a:lnTo>
                      <a:pt x="16" y="1"/>
                    </a:lnTo>
                    <a:lnTo>
                      <a:pt x="19" y="4"/>
                    </a:lnTo>
                    <a:lnTo>
                      <a:pt x="21" y="8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2" name="Freeform 56"/>
              <p:cNvSpPr>
                <a:spLocks/>
              </p:cNvSpPr>
              <p:nvPr/>
            </p:nvSpPr>
            <p:spPr bwMode="auto">
              <a:xfrm>
                <a:off x="1573" y="1163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6"/>
                  </a:cxn>
                  <a:cxn ang="0">
                    <a:pos x="18" y="20"/>
                  </a:cxn>
                  <a:cxn ang="0">
                    <a:pos x="14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4" y="1"/>
                  </a:cxn>
                  <a:cxn ang="0">
                    <a:pos x="18" y="3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6"/>
                    </a:lnTo>
                    <a:lnTo>
                      <a:pt x="18" y="20"/>
                    </a:lnTo>
                    <a:lnTo>
                      <a:pt x="14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4" y="1"/>
                    </a:lnTo>
                    <a:lnTo>
                      <a:pt x="18" y="3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3" name="Freeform 57"/>
              <p:cNvSpPr>
                <a:spLocks/>
              </p:cNvSpPr>
              <p:nvPr/>
            </p:nvSpPr>
            <p:spPr bwMode="auto">
              <a:xfrm>
                <a:off x="1579" y="1149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6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6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4" name="Freeform 58"/>
              <p:cNvSpPr>
                <a:spLocks/>
              </p:cNvSpPr>
              <p:nvPr/>
            </p:nvSpPr>
            <p:spPr bwMode="auto">
              <a:xfrm>
                <a:off x="1589" y="1141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20"/>
                  </a:cxn>
                  <a:cxn ang="0">
                    <a:pos x="15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5" y="1"/>
                  </a:cxn>
                  <a:cxn ang="0">
                    <a:pos x="19" y="3"/>
                  </a:cxn>
                  <a:cxn ang="0">
                    <a:pos x="21" y="7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20"/>
                    </a:lnTo>
                    <a:lnTo>
                      <a:pt x="15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5" y="1"/>
                    </a:lnTo>
                    <a:lnTo>
                      <a:pt x="19" y="3"/>
                    </a:lnTo>
                    <a:lnTo>
                      <a:pt x="21" y="7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5" name="Freeform 59"/>
              <p:cNvSpPr>
                <a:spLocks/>
              </p:cNvSpPr>
              <p:nvPr/>
            </p:nvSpPr>
            <p:spPr bwMode="auto">
              <a:xfrm>
                <a:off x="1599" y="1129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7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8"/>
                  </a:cxn>
                  <a:cxn ang="0">
                    <a:pos x="4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8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7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8"/>
                    </a:lnTo>
                    <a:lnTo>
                      <a:pt x="4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8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6" name="Freeform 60"/>
              <p:cNvSpPr>
                <a:spLocks/>
              </p:cNvSpPr>
              <p:nvPr/>
            </p:nvSpPr>
            <p:spPr bwMode="auto">
              <a:xfrm>
                <a:off x="1608" y="1122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1" y="16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0" y="16"/>
                  </a:cxn>
                  <a:cxn ang="0">
                    <a:pos x="0" y="11"/>
                  </a:cxn>
                  <a:cxn ang="0">
                    <a:pos x="0" y="6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1" y="16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0" y="16"/>
                    </a:lnTo>
                    <a:lnTo>
                      <a:pt x="0" y="11"/>
                    </a:lnTo>
                    <a:lnTo>
                      <a:pt x="0" y="6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7" name="Freeform 61"/>
              <p:cNvSpPr>
                <a:spLocks/>
              </p:cNvSpPr>
              <p:nvPr/>
            </p:nvSpPr>
            <p:spPr bwMode="auto">
              <a:xfrm>
                <a:off x="1619" y="1115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7"/>
                  </a:cxn>
                  <a:cxn ang="0">
                    <a:pos x="19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9" y="3"/>
                  </a:cxn>
                  <a:cxn ang="0">
                    <a:pos x="21" y="7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7"/>
                    </a:lnTo>
                    <a:lnTo>
                      <a:pt x="19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9" y="3"/>
                    </a:lnTo>
                    <a:lnTo>
                      <a:pt x="21" y="7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8" name="Freeform 62"/>
              <p:cNvSpPr>
                <a:spLocks/>
              </p:cNvSpPr>
              <p:nvPr/>
            </p:nvSpPr>
            <p:spPr bwMode="auto">
              <a:xfrm>
                <a:off x="1632" y="1106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7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7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9" name="Freeform 63"/>
              <p:cNvSpPr>
                <a:spLocks/>
              </p:cNvSpPr>
              <p:nvPr/>
            </p:nvSpPr>
            <p:spPr bwMode="auto">
              <a:xfrm>
                <a:off x="1651" y="1101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1" y="17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0" y="17"/>
                  </a:cxn>
                  <a:cxn ang="0">
                    <a:pos x="0" y="12"/>
                  </a:cxn>
                  <a:cxn ang="0">
                    <a:pos x="0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1" y="17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0" y="17"/>
                    </a:lnTo>
                    <a:lnTo>
                      <a:pt x="0" y="12"/>
                    </a:lnTo>
                    <a:lnTo>
                      <a:pt x="0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" name="Freeform 64"/>
              <p:cNvSpPr>
                <a:spLocks/>
              </p:cNvSpPr>
              <p:nvPr/>
            </p:nvSpPr>
            <p:spPr bwMode="auto">
              <a:xfrm>
                <a:off x="1666" y="1092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7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7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1" name="Freeform 65"/>
              <p:cNvSpPr>
                <a:spLocks/>
              </p:cNvSpPr>
              <p:nvPr/>
            </p:nvSpPr>
            <p:spPr bwMode="auto">
              <a:xfrm>
                <a:off x="1677" y="1092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1" y="17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0" y="17"/>
                  </a:cxn>
                  <a:cxn ang="0">
                    <a:pos x="0" y="12"/>
                  </a:cxn>
                  <a:cxn ang="0">
                    <a:pos x="0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1" y="17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0" y="17"/>
                    </a:lnTo>
                    <a:lnTo>
                      <a:pt x="0" y="12"/>
                    </a:lnTo>
                    <a:lnTo>
                      <a:pt x="0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2" name="Freeform 66"/>
              <p:cNvSpPr>
                <a:spLocks/>
              </p:cNvSpPr>
              <p:nvPr/>
            </p:nvSpPr>
            <p:spPr bwMode="auto">
              <a:xfrm>
                <a:off x="1690" y="1087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1" y="17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0" y="17"/>
                  </a:cxn>
                  <a:cxn ang="0">
                    <a:pos x="0" y="12"/>
                  </a:cxn>
                  <a:cxn ang="0">
                    <a:pos x="0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1" y="17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0" y="17"/>
                    </a:lnTo>
                    <a:lnTo>
                      <a:pt x="0" y="12"/>
                    </a:lnTo>
                    <a:lnTo>
                      <a:pt x="0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3" name="Freeform 67"/>
              <p:cNvSpPr>
                <a:spLocks/>
              </p:cNvSpPr>
              <p:nvPr/>
            </p:nvSpPr>
            <p:spPr bwMode="auto">
              <a:xfrm>
                <a:off x="1704" y="1085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0" y="16"/>
                  </a:cxn>
                  <a:cxn ang="0">
                    <a:pos x="18" y="19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19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3" y="3"/>
                  </a:cxn>
                  <a:cxn ang="0">
                    <a:pos x="7" y="0"/>
                  </a:cxn>
                  <a:cxn ang="0">
                    <a:pos x="11" y="0"/>
                  </a:cxn>
                  <a:cxn ang="0">
                    <a:pos x="15" y="0"/>
                  </a:cxn>
                  <a:cxn ang="0">
                    <a:pos x="18" y="3"/>
                  </a:cxn>
                  <a:cxn ang="0">
                    <a:pos x="20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0" y="16"/>
                    </a:lnTo>
                    <a:lnTo>
                      <a:pt x="18" y="19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19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3" y="3"/>
                    </a:lnTo>
                    <a:lnTo>
                      <a:pt x="7" y="0"/>
                    </a:lnTo>
                    <a:lnTo>
                      <a:pt x="11" y="0"/>
                    </a:lnTo>
                    <a:lnTo>
                      <a:pt x="15" y="0"/>
                    </a:lnTo>
                    <a:lnTo>
                      <a:pt x="18" y="3"/>
                    </a:lnTo>
                    <a:lnTo>
                      <a:pt x="20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4" name="Freeform 68"/>
              <p:cNvSpPr>
                <a:spLocks/>
              </p:cNvSpPr>
              <p:nvPr/>
            </p:nvSpPr>
            <p:spPr bwMode="auto">
              <a:xfrm>
                <a:off x="1715" y="1085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0" y="16"/>
                  </a:cxn>
                  <a:cxn ang="0">
                    <a:pos x="18" y="19"/>
                  </a:cxn>
                  <a:cxn ang="0">
                    <a:pos x="14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19"/>
                  </a:cxn>
                  <a:cxn ang="0">
                    <a:pos x="0" y="16"/>
                  </a:cxn>
                  <a:cxn ang="0">
                    <a:pos x="0" y="11"/>
                  </a:cxn>
                  <a:cxn ang="0">
                    <a:pos x="0" y="6"/>
                  </a:cxn>
                  <a:cxn ang="0">
                    <a:pos x="3" y="3"/>
                  </a:cxn>
                  <a:cxn ang="0">
                    <a:pos x="6" y="0"/>
                  </a:cxn>
                  <a:cxn ang="0">
                    <a:pos x="10" y="0"/>
                  </a:cxn>
                  <a:cxn ang="0">
                    <a:pos x="14" y="0"/>
                  </a:cxn>
                  <a:cxn ang="0">
                    <a:pos x="18" y="3"/>
                  </a:cxn>
                  <a:cxn ang="0">
                    <a:pos x="20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0" y="16"/>
                    </a:lnTo>
                    <a:lnTo>
                      <a:pt x="18" y="19"/>
                    </a:lnTo>
                    <a:lnTo>
                      <a:pt x="14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19"/>
                    </a:lnTo>
                    <a:lnTo>
                      <a:pt x="0" y="16"/>
                    </a:lnTo>
                    <a:lnTo>
                      <a:pt x="0" y="11"/>
                    </a:lnTo>
                    <a:lnTo>
                      <a:pt x="0" y="6"/>
                    </a:lnTo>
                    <a:lnTo>
                      <a:pt x="3" y="3"/>
                    </a:lnTo>
                    <a:lnTo>
                      <a:pt x="6" y="0"/>
                    </a:lnTo>
                    <a:lnTo>
                      <a:pt x="10" y="0"/>
                    </a:lnTo>
                    <a:lnTo>
                      <a:pt x="14" y="0"/>
                    </a:lnTo>
                    <a:lnTo>
                      <a:pt x="18" y="3"/>
                    </a:lnTo>
                    <a:lnTo>
                      <a:pt x="20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5" name="Freeform 69"/>
              <p:cNvSpPr>
                <a:spLocks/>
              </p:cNvSpPr>
              <p:nvPr/>
            </p:nvSpPr>
            <p:spPr bwMode="auto">
              <a:xfrm>
                <a:off x="1725" y="1085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1" y="16"/>
                  </a:cxn>
                  <a:cxn ang="0">
                    <a:pos x="19" y="19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19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3" y="3"/>
                  </a:cxn>
                  <a:cxn ang="0">
                    <a:pos x="7" y="0"/>
                  </a:cxn>
                  <a:cxn ang="0">
                    <a:pos x="11" y="0"/>
                  </a:cxn>
                  <a:cxn ang="0">
                    <a:pos x="15" y="0"/>
                  </a:cxn>
                  <a:cxn ang="0">
                    <a:pos x="19" y="3"/>
                  </a:cxn>
                  <a:cxn ang="0">
                    <a:pos x="21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1" y="16"/>
                    </a:lnTo>
                    <a:lnTo>
                      <a:pt x="19" y="19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19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3" y="3"/>
                    </a:lnTo>
                    <a:lnTo>
                      <a:pt x="7" y="0"/>
                    </a:lnTo>
                    <a:lnTo>
                      <a:pt x="11" y="0"/>
                    </a:lnTo>
                    <a:lnTo>
                      <a:pt x="15" y="0"/>
                    </a:lnTo>
                    <a:lnTo>
                      <a:pt x="19" y="3"/>
                    </a:lnTo>
                    <a:lnTo>
                      <a:pt x="21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6" name="Freeform 70"/>
              <p:cNvSpPr>
                <a:spLocks/>
              </p:cNvSpPr>
              <p:nvPr/>
            </p:nvSpPr>
            <p:spPr bwMode="auto">
              <a:xfrm>
                <a:off x="1735" y="1080"/>
                <a:ext cx="22" cy="24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7"/>
                  </a:cxn>
                  <a:cxn ang="0">
                    <a:pos x="19" y="20"/>
                  </a:cxn>
                  <a:cxn ang="0">
                    <a:pos x="15" y="23"/>
                  </a:cxn>
                  <a:cxn ang="0">
                    <a:pos x="11" y="24"/>
                  </a:cxn>
                  <a:cxn ang="0">
                    <a:pos x="6" y="23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4"/>
                  </a:cxn>
                  <a:cxn ang="0">
                    <a:pos x="6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9" y="4"/>
                  </a:cxn>
                  <a:cxn ang="0">
                    <a:pos x="21" y="7"/>
                  </a:cxn>
                  <a:cxn ang="0">
                    <a:pos x="22" y="12"/>
                  </a:cxn>
                </a:cxnLst>
                <a:rect l="0" t="0" r="r" b="b"/>
                <a:pathLst>
                  <a:path w="22" h="24">
                    <a:moveTo>
                      <a:pt x="22" y="12"/>
                    </a:moveTo>
                    <a:lnTo>
                      <a:pt x="21" y="17"/>
                    </a:lnTo>
                    <a:lnTo>
                      <a:pt x="19" y="20"/>
                    </a:lnTo>
                    <a:lnTo>
                      <a:pt x="15" y="23"/>
                    </a:lnTo>
                    <a:lnTo>
                      <a:pt x="11" y="24"/>
                    </a:lnTo>
                    <a:lnTo>
                      <a:pt x="6" y="23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4"/>
                    </a:lnTo>
                    <a:lnTo>
                      <a:pt x="6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9" y="4"/>
                    </a:lnTo>
                    <a:lnTo>
                      <a:pt x="21" y="7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7" name="Freeform 71"/>
              <p:cNvSpPr>
                <a:spLocks/>
              </p:cNvSpPr>
              <p:nvPr/>
            </p:nvSpPr>
            <p:spPr bwMode="auto">
              <a:xfrm>
                <a:off x="1746" y="1080"/>
                <a:ext cx="21" cy="24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1" y="17"/>
                  </a:cxn>
                  <a:cxn ang="0">
                    <a:pos x="18" y="20"/>
                  </a:cxn>
                  <a:cxn ang="0">
                    <a:pos x="15" y="23"/>
                  </a:cxn>
                  <a:cxn ang="0">
                    <a:pos x="11" y="24"/>
                  </a:cxn>
                  <a:cxn ang="0">
                    <a:pos x="7" y="23"/>
                  </a:cxn>
                  <a:cxn ang="0">
                    <a:pos x="4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4" y="4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4"/>
                  </a:cxn>
                  <a:cxn ang="0">
                    <a:pos x="21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4">
                    <a:moveTo>
                      <a:pt x="21" y="12"/>
                    </a:moveTo>
                    <a:lnTo>
                      <a:pt x="21" y="17"/>
                    </a:lnTo>
                    <a:lnTo>
                      <a:pt x="18" y="20"/>
                    </a:lnTo>
                    <a:lnTo>
                      <a:pt x="15" y="23"/>
                    </a:lnTo>
                    <a:lnTo>
                      <a:pt x="11" y="24"/>
                    </a:lnTo>
                    <a:lnTo>
                      <a:pt x="7" y="23"/>
                    </a:lnTo>
                    <a:lnTo>
                      <a:pt x="4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4" y="4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4"/>
                    </a:lnTo>
                    <a:lnTo>
                      <a:pt x="21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8" name="Freeform 72"/>
              <p:cNvSpPr>
                <a:spLocks/>
              </p:cNvSpPr>
              <p:nvPr/>
            </p:nvSpPr>
            <p:spPr bwMode="auto">
              <a:xfrm>
                <a:off x="1764" y="1080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5"/>
                  </a:cxn>
                  <a:cxn ang="0">
                    <a:pos x="19" y="19"/>
                  </a:cxn>
                  <a:cxn ang="0">
                    <a:pos x="16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19"/>
                  </a:cxn>
                  <a:cxn ang="0">
                    <a:pos x="1" y="15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3" y="3"/>
                  </a:cxn>
                  <a:cxn ang="0">
                    <a:pos x="7" y="0"/>
                  </a:cxn>
                  <a:cxn ang="0">
                    <a:pos x="11" y="0"/>
                  </a:cxn>
                  <a:cxn ang="0">
                    <a:pos x="16" y="0"/>
                  </a:cxn>
                  <a:cxn ang="0">
                    <a:pos x="19" y="3"/>
                  </a:cxn>
                  <a:cxn ang="0">
                    <a:pos x="21" y="6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5"/>
                    </a:lnTo>
                    <a:lnTo>
                      <a:pt x="19" y="19"/>
                    </a:lnTo>
                    <a:lnTo>
                      <a:pt x="16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19"/>
                    </a:lnTo>
                    <a:lnTo>
                      <a:pt x="1" y="15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3" y="3"/>
                    </a:lnTo>
                    <a:lnTo>
                      <a:pt x="7" y="0"/>
                    </a:lnTo>
                    <a:lnTo>
                      <a:pt x="11" y="0"/>
                    </a:lnTo>
                    <a:lnTo>
                      <a:pt x="16" y="0"/>
                    </a:lnTo>
                    <a:lnTo>
                      <a:pt x="19" y="3"/>
                    </a:lnTo>
                    <a:lnTo>
                      <a:pt x="21" y="6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9" name="Freeform 73"/>
              <p:cNvSpPr>
                <a:spLocks/>
              </p:cNvSpPr>
              <p:nvPr/>
            </p:nvSpPr>
            <p:spPr bwMode="auto">
              <a:xfrm>
                <a:off x="1780" y="1082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6"/>
                  </a:cxn>
                  <a:cxn ang="0">
                    <a:pos x="17" y="20"/>
                  </a:cxn>
                  <a:cxn ang="0">
                    <a:pos x="14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0" y="16"/>
                  </a:cxn>
                  <a:cxn ang="0">
                    <a:pos x="0" y="12"/>
                  </a:cxn>
                  <a:cxn ang="0">
                    <a:pos x="0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4" y="1"/>
                  </a:cxn>
                  <a:cxn ang="0">
                    <a:pos x="17" y="3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6"/>
                    </a:lnTo>
                    <a:lnTo>
                      <a:pt x="17" y="20"/>
                    </a:lnTo>
                    <a:lnTo>
                      <a:pt x="14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0" y="16"/>
                    </a:lnTo>
                    <a:lnTo>
                      <a:pt x="0" y="12"/>
                    </a:lnTo>
                    <a:lnTo>
                      <a:pt x="0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4" y="1"/>
                    </a:lnTo>
                    <a:lnTo>
                      <a:pt x="17" y="3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0" name="Freeform 74"/>
              <p:cNvSpPr>
                <a:spLocks/>
              </p:cNvSpPr>
              <p:nvPr/>
            </p:nvSpPr>
            <p:spPr bwMode="auto">
              <a:xfrm>
                <a:off x="1797" y="1083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7"/>
                  </a:cxn>
                  <a:cxn ang="0">
                    <a:pos x="4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7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7"/>
                    </a:lnTo>
                    <a:lnTo>
                      <a:pt x="4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7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1" name="Freeform 75"/>
              <p:cNvSpPr>
                <a:spLocks/>
              </p:cNvSpPr>
              <p:nvPr/>
            </p:nvSpPr>
            <p:spPr bwMode="auto">
              <a:xfrm>
                <a:off x="1811" y="1087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1" y="17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1" y="17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2" name="Freeform 76"/>
              <p:cNvSpPr>
                <a:spLocks/>
              </p:cNvSpPr>
              <p:nvPr/>
            </p:nvSpPr>
            <p:spPr bwMode="auto">
              <a:xfrm>
                <a:off x="1825" y="1094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0" y="15"/>
                  </a:cxn>
                  <a:cxn ang="0">
                    <a:pos x="18" y="19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19"/>
                  </a:cxn>
                  <a:cxn ang="0">
                    <a:pos x="1" y="15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3" y="3"/>
                  </a:cxn>
                  <a:cxn ang="0">
                    <a:pos x="7" y="0"/>
                  </a:cxn>
                  <a:cxn ang="0">
                    <a:pos x="11" y="0"/>
                  </a:cxn>
                  <a:cxn ang="0">
                    <a:pos x="15" y="0"/>
                  </a:cxn>
                  <a:cxn ang="0">
                    <a:pos x="18" y="3"/>
                  </a:cxn>
                  <a:cxn ang="0">
                    <a:pos x="20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0" y="15"/>
                    </a:lnTo>
                    <a:lnTo>
                      <a:pt x="18" y="19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19"/>
                    </a:lnTo>
                    <a:lnTo>
                      <a:pt x="1" y="15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3" y="3"/>
                    </a:lnTo>
                    <a:lnTo>
                      <a:pt x="7" y="0"/>
                    </a:lnTo>
                    <a:lnTo>
                      <a:pt x="11" y="0"/>
                    </a:lnTo>
                    <a:lnTo>
                      <a:pt x="15" y="0"/>
                    </a:lnTo>
                    <a:lnTo>
                      <a:pt x="18" y="3"/>
                    </a:lnTo>
                    <a:lnTo>
                      <a:pt x="20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3" name="Freeform 77"/>
              <p:cNvSpPr>
                <a:spLocks/>
              </p:cNvSpPr>
              <p:nvPr/>
            </p:nvSpPr>
            <p:spPr bwMode="auto">
              <a:xfrm>
                <a:off x="1839" y="1096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7"/>
                  </a:cxn>
                  <a:cxn ang="0">
                    <a:pos x="18" y="20"/>
                  </a:cxn>
                  <a:cxn ang="0">
                    <a:pos x="14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4" y="1"/>
                  </a:cxn>
                  <a:cxn ang="0">
                    <a:pos x="18" y="3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7"/>
                    </a:lnTo>
                    <a:lnTo>
                      <a:pt x="18" y="20"/>
                    </a:lnTo>
                    <a:lnTo>
                      <a:pt x="14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4" y="1"/>
                    </a:lnTo>
                    <a:lnTo>
                      <a:pt x="18" y="3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4" name="Freeform 78"/>
              <p:cNvSpPr>
                <a:spLocks/>
              </p:cNvSpPr>
              <p:nvPr/>
            </p:nvSpPr>
            <p:spPr bwMode="auto">
              <a:xfrm>
                <a:off x="1850" y="1101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7"/>
                  </a:cxn>
                  <a:cxn ang="0">
                    <a:pos x="19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9" y="3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7"/>
                    </a:lnTo>
                    <a:lnTo>
                      <a:pt x="19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9" y="3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5" name="Freeform 79"/>
              <p:cNvSpPr>
                <a:spLocks/>
              </p:cNvSpPr>
              <p:nvPr/>
            </p:nvSpPr>
            <p:spPr bwMode="auto">
              <a:xfrm>
                <a:off x="1860" y="1108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9" y="3"/>
                  </a:cxn>
                  <a:cxn ang="0">
                    <a:pos x="21" y="6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9" y="3"/>
                    </a:lnTo>
                    <a:lnTo>
                      <a:pt x="21" y="6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6" name="Freeform 80"/>
              <p:cNvSpPr>
                <a:spLocks/>
              </p:cNvSpPr>
              <p:nvPr/>
            </p:nvSpPr>
            <p:spPr bwMode="auto">
              <a:xfrm>
                <a:off x="1875" y="1113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0" y="16"/>
                  </a:cxn>
                  <a:cxn ang="0">
                    <a:pos x="17" y="19"/>
                  </a:cxn>
                  <a:cxn ang="0">
                    <a:pos x="14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19"/>
                  </a:cxn>
                  <a:cxn ang="0">
                    <a:pos x="0" y="16"/>
                  </a:cxn>
                  <a:cxn ang="0">
                    <a:pos x="0" y="11"/>
                  </a:cxn>
                  <a:cxn ang="0">
                    <a:pos x="0" y="6"/>
                  </a:cxn>
                  <a:cxn ang="0">
                    <a:pos x="3" y="3"/>
                  </a:cxn>
                  <a:cxn ang="0">
                    <a:pos x="6" y="0"/>
                  </a:cxn>
                  <a:cxn ang="0">
                    <a:pos x="10" y="0"/>
                  </a:cxn>
                  <a:cxn ang="0">
                    <a:pos x="14" y="0"/>
                  </a:cxn>
                  <a:cxn ang="0">
                    <a:pos x="17" y="3"/>
                  </a:cxn>
                  <a:cxn ang="0">
                    <a:pos x="20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0" y="16"/>
                    </a:lnTo>
                    <a:lnTo>
                      <a:pt x="17" y="19"/>
                    </a:lnTo>
                    <a:lnTo>
                      <a:pt x="14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19"/>
                    </a:lnTo>
                    <a:lnTo>
                      <a:pt x="0" y="16"/>
                    </a:lnTo>
                    <a:lnTo>
                      <a:pt x="0" y="11"/>
                    </a:lnTo>
                    <a:lnTo>
                      <a:pt x="0" y="6"/>
                    </a:lnTo>
                    <a:lnTo>
                      <a:pt x="3" y="3"/>
                    </a:lnTo>
                    <a:lnTo>
                      <a:pt x="6" y="0"/>
                    </a:lnTo>
                    <a:lnTo>
                      <a:pt x="10" y="0"/>
                    </a:lnTo>
                    <a:lnTo>
                      <a:pt x="14" y="0"/>
                    </a:lnTo>
                    <a:lnTo>
                      <a:pt x="17" y="3"/>
                    </a:lnTo>
                    <a:lnTo>
                      <a:pt x="20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7" name="Freeform 81"/>
              <p:cNvSpPr>
                <a:spLocks/>
              </p:cNvSpPr>
              <p:nvPr/>
            </p:nvSpPr>
            <p:spPr bwMode="auto">
              <a:xfrm>
                <a:off x="1887" y="1120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7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0" y="17"/>
                  </a:cxn>
                  <a:cxn ang="0">
                    <a:pos x="0" y="12"/>
                  </a:cxn>
                  <a:cxn ang="0">
                    <a:pos x="0" y="8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8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7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0" y="17"/>
                    </a:lnTo>
                    <a:lnTo>
                      <a:pt x="0" y="12"/>
                    </a:lnTo>
                    <a:lnTo>
                      <a:pt x="0" y="8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8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8" name="Freeform 82"/>
              <p:cNvSpPr>
                <a:spLocks/>
              </p:cNvSpPr>
              <p:nvPr/>
            </p:nvSpPr>
            <p:spPr bwMode="auto">
              <a:xfrm>
                <a:off x="1896" y="1127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0" y="16"/>
                  </a:cxn>
                  <a:cxn ang="0">
                    <a:pos x="17" y="19"/>
                  </a:cxn>
                  <a:cxn ang="0">
                    <a:pos x="14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19"/>
                  </a:cxn>
                  <a:cxn ang="0">
                    <a:pos x="0" y="16"/>
                  </a:cxn>
                  <a:cxn ang="0">
                    <a:pos x="0" y="11"/>
                  </a:cxn>
                  <a:cxn ang="0">
                    <a:pos x="0" y="6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4" y="1"/>
                  </a:cxn>
                  <a:cxn ang="0">
                    <a:pos x="17" y="3"/>
                  </a:cxn>
                  <a:cxn ang="0">
                    <a:pos x="20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0" y="16"/>
                    </a:lnTo>
                    <a:lnTo>
                      <a:pt x="17" y="19"/>
                    </a:lnTo>
                    <a:lnTo>
                      <a:pt x="14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19"/>
                    </a:lnTo>
                    <a:lnTo>
                      <a:pt x="0" y="16"/>
                    </a:lnTo>
                    <a:lnTo>
                      <a:pt x="0" y="11"/>
                    </a:lnTo>
                    <a:lnTo>
                      <a:pt x="0" y="6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4" y="1"/>
                    </a:lnTo>
                    <a:lnTo>
                      <a:pt x="17" y="3"/>
                    </a:lnTo>
                    <a:lnTo>
                      <a:pt x="20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9" name="Freeform 83"/>
              <p:cNvSpPr>
                <a:spLocks/>
              </p:cNvSpPr>
              <p:nvPr/>
            </p:nvSpPr>
            <p:spPr bwMode="auto">
              <a:xfrm>
                <a:off x="1900" y="1133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2" y="17"/>
                  </a:cxn>
                  <a:cxn ang="0">
                    <a:pos x="19" y="20"/>
                  </a:cxn>
                  <a:cxn ang="0">
                    <a:pos x="16" y="23"/>
                  </a:cxn>
                  <a:cxn ang="0">
                    <a:pos x="11" y="23"/>
                  </a:cxn>
                  <a:cxn ang="0">
                    <a:pos x="7" y="23"/>
                  </a:cxn>
                  <a:cxn ang="0">
                    <a:pos x="4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4" y="4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6" y="1"/>
                  </a:cxn>
                  <a:cxn ang="0">
                    <a:pos x="19" y="4"/>
                  </a:cxn>
                  <a:cxn ang="0">
                    <a:pos x="22" y="7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2" y="17"/>
                    </a:lnTo>
                    <a:lnTo>
                      <a:pt x="19" y="20"/>
                    </a:lnTo>
                    <a:lnTo>
                      <a:pt x="16" y="23"/>
                    </a:lnTo>
                    <a:lnTo>
                      <a:pt x="11" y="23"/>
                    </a:lnTo>
                    <a:lnTo>
                      <a:pt x="7" y="23"/>
                    </a:lnTo>
                    <a:lnTo>
                      <a:pt x="4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4" y="4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6" y="1"/>
                    </a:lnTo>
                    <a:lnTo>
                      <a:pt x="19" y="4"/>
                    </a:lnTo>
                    <a:lnTo>
                      <a:pt x="22" y="7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0" name="Freeform 84"/>
              <p:cNvSpPr>
                <a:spLocks/>
              </p:cNvSpPr>
              <p:nvPr/>
            </p:nvSpPr>
            <p:spPr bwMode="auto">
              <a:xfrm>
                <a:off x="1911" y="1136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0" y="16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3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0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0" y="16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3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0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1" name="Freeform 85"/>
              <p:cNvSpPr>
                <a:spLocks/>
              </p:cNvSpPr>
              <p:nvPr/>
            </p:nvSpPr>
            <p:spPr bwMode="auto">
              <a:xfrm>
                <a:off x="1919" y="1146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19"/>
                  </a:cxn>
                  <a:cxn ang="0">
                    <a:pos x="16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19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7" y="0"/>
                  </a:cxn>
                  <a:cxn ang="0">
                    <a:pos x="11" y="0"/>
                  </a:cxn>
                  <a:cxn ang="0">
                    <a:pos x="16" y="0"/>
                  </a:cxn>
                  <a:cxn ang="0">
                    <a:pos x="19" y="3"/>
                  </a:cxn>
                  <a:cxn ang="0">
                    <a:pos x="21" y="7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19"/>
                    </a:lnTo>
                    <a:lnTo>
                      <a:pt x="16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19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7" y="0"/>
                    </a:lnTo>
                    <a:lnTo>
                      <a:pt x="11" y="0"/>
                    </a:lnTo>
                    <a:lnTo>
                      <a:pt x="16" y="0"/>
                    </a:lnTo>
                    <a:lnTo>
                      <a:pt x="19" y="3"/>
                    </a:lnTo>
                    <a:lnTo>
                      <a:pt x="21" y="7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2" name="Freeform 86"/>
              <p:cNvSpPr>
                <a:spLocks/>
              </p:cNvSpPr>
              <p:nvPr/>
            </p:nvSpPr>
            <p:spPr bwMode="auto">
              <a:xfrm>
                <a:off x="1932" y="1155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20"/>
                  </a:cxn>
                  <a:cxn ang="0">
                    <a:pos x="16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6" y="1"/>
                  </a:cxn>
                  <a:cxn ang="0">
                    <a:pos x="19" y="3"/>
                  </a:cxn>
                  <a:cxn ang="0">
                    <a:pos x="21" y="7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20"/>
                    </a:lnTo>
                    <a:lnTo>
                      <a:pt x="16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6" y="1"/>
                    </a:lnTo>
                    <a:lnTo>
                      <a:pt x="19" y="3"/>
                    </a:lnTo>
                    <a:lnTo>
                      <a:pt x="21" y="7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3" name="Freeform 87"/>
              <p:cNvSpPr>
                <a:spLocks/>
              </p:cNvSpPr>
              <p:nvPr/>
            </p:nvSpPr>
            <p:spPr bwMode="auto">
              <a:xfrm>
                <a:off x="1941" y="1163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6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6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4" name="Freeform 88"/>
              <p:cNvSpPr>
                <a:spLocks/>
              </p:cNvSpPr>
              <p:nvPr/>
            </p:nvSpPr>
            <p:spPr bwMode="auto">
              <a:xfrm>
                <a:off x="1954" y="1175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5"/>
                  </a:cxn>
                  <a:cxn ang="0">
                    <a:pos x="19" y="19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19"/>
                  </a:cxn>
                  <a:cxn ang="0">
                    <a:pos x="1" y="15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3" y="3"/>
                  </a:cxn>
                  <a:cxn ang="0">
                    <a:pos x="7" y="0"/>
                  </a:cxn>
                  <a:cxn ang="0">
                    <a:pos x="11" y="0"/>
                  </a:cxn>
                  <a:cxn ang="0">
                    <a:pos x="15" y="0"/>
                  </a:cxn>
                  <a:cxn ang="0">
                    <a:pos x="19" y="3"/>
                  </a:cxn>
                  <a:cxn ang="0">
                    <a:pos x="21" y="6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5"/>
                    </a:lnTo>
                    <a:lnTo>
                      <a:pt x="19" y="19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19"/>
                    </a:lnTo>
                    <a:lnTo>
                      <a:pt x="1" y="15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3" y="3"/>
                    </a:lnTo>
                    <a:lnTo>
                      <a:pt x="7" y="0"/>
                    </a:lnTo>
                    <a:lnTo>
                      <a:pt x="11" y="0"/>
                    </a:lnTo>
                    <a:lnTo>
                      <a:pt x="15" y="0"/>
                    </a:lnTo>
                    <a:lnTo>
                      <a:pt x="19" y="3"/>
                    </a:lnTo>
                    <a:lnTo>
                      <a:pt x="21" y="6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5" name="Freeform 89"/>
              <p:cNvSpPr>
                <a:spLocks/>
              </p:cNvSpPr>
              <p:nvPr/>
            </p:nvSpPr>
            <p:spPr bwMode="auto">
              <a:xfrm>
                <a:off x="1958" y="1182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6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6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6" name="Freeform 90"/>
              <p:cNvSpPr>
                <a:spLocks/>
              </p:cNvSpPr>
              <p:nvPr/>
            </p:nvSpPr>
            <p:spPr bwMode="auto">
              <a:xfrm>
                <a:off x="1963" y="1189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7"/>
                  </a:cxn>
                  <a:cxn ang="0">
                    <a:pos x="19" y="20"/>
                  </a:cxn>
                  <a:cxn ang="0">
                    <a:pos x="15" y="23"/>
                  </a:cxn>
                  <a:cxn ang="0">
                    <a:pos x="10" y="23"/>
                  </a:cxn>
                  <a:cxn ang="0">
                    <a:pos x="6" y="23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8"/>
                  </a:cxn>
                  <a:cxn ang="0">
                    <a:pos x="3" y="4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5" y="1"/>
                  </a:cxn>
                  <a:cxn ang="0">
                    <a:pos x="19" y="4"/>
                  </a:cxn>
                  <a:cxn ang="0">
                    <a:pos x="21" y="8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7"/>
                    </a:lnTo>
                    <a:lnTo>
                      <a:pt x="19" y="20"/>
                    </a:lnTo>
                    <a:lnTo>
                      <a:pt x="15" y="23"/>
                    </a:lnTo>
                    <a:lnTo>
                      <a:pt x="10" y="23"/>
                    </a:lnTo>
                    <a:lnTo>
                      <a:pt x="6" y="23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8"/>
                    </a:lnTo>
                    <a:lnTo>
                      <a:pt x="3" y="4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5" y="1"/>
                    </a:lnTo>
                    <a:lnTo>
                      <a:pt x="19" y="4"/>
                    </a:lnTo>
                    <a:lnTo>
                      <a:pt x="21" y="8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7" name="Freeform 91"/>
              <p:cNvSpPr>
                <a:spLocks/>
              </p:cNvSpPr>
              <p:nvPr/>
            </p:nvSpPr>
            <p:spPr bwMode="auto">
              <a:xfrm>
                <a:off x="1973" y="1201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7"/>
                  </a:cxn>
                  <a:cxn ang="0">
                    <a:pos x="4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7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7"/>
                    </a:lnTo>
                    <a:lnTo>
                      <a:pt x="4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7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8" name="Freeform 92"/>
              <p:cNvSpPr>
                <a:spLocks/>
              </p:cNvSpPr>
              <p:nvPr/>
            </p:nvSpPr>
            <p:spPr bwMode="auto">
              <a:xfrm>
                <a:off x="1980" y="1212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19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6" y="22"/>
                  </a:cxn>
                  <a:cxn ang="0">
                    <a:pos x="3" y="19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3" y="3"/>
                  </a:cxn>
                  <a:cxn ang="0">
                    <a:pos x="6" y="0"/>
                  </a:cxn>
                  <a:cxn ang="0">
                    <a:pos x="11" y="0"/>
                  </a:cxn>
                  <a:cxn ang="0">
                    <a:pos x="15" y="0"/>
                  </a:cxn>
                  <a:cxn ang="0">
                    <a:pos x="19" y="3"/>
                  </a:cxn>
                  <a:cxn ang="0">
                    <a:pos x="21" y="6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19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6" y="22"/>
                    </a:lnTo>
                    <a:lnTo>
                      <a:pt x="3" y="19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3" y="3"/>
                    </a:lnTo>
                    <a:lnTo>
                      <a:pt x="6" y="0"/>
                    </a:lnTo>
                    <a:lnTo>
                      <a:pt x="11" y="0"/>
                    </a:lnTo>
                    <a:lnTo>
                      <a:pt x="15" y="0"/>
                    </a:lnTo>
                    <a:lnTo>
                      <a:pt x="19" y="3"/>
                    </a:lnTo>
                    <a:lnTo>
                      <a:pt x="21" y="6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9" name="Freeform 93"/>
              <p:cNvSpPr>
                <a:spLocks/>
              </p:cNvSpPr>
              <p:nvPr/>
            </p:nvSpPr>
            <p:spPr bwMode="auto">
              <a:xfrm>
                <a:off x="1980" y="1223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7"/>
                  </a:cxn>
                  <a:cxn ang="0">
                    <a:pos x="19" y="20"/>
                  </a:cxn>
                  <a:cxn ang="0">
                    <a:pos x="15" y="23"/>
                  </a:cxn>
                  <a:cxn ang="0">
                    <a:pos x="11" y="23"/>
                  </a:cxn>
                  <a:cxn ang="0">
                    <a:pos x="6" y="23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4"/>
                  </a:cxn>
                  <a:cxn ang="0">
                    <a:pos x="6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9" y="4"/>
                  </a:cxn>
                  <a:cxn ang="0">
                    <a:pos x="21" y="7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7"/>
                    </a:lnTo>
                    <a:lnTo>
                      <a:pt x="19" y="20"/>
                    </a:lnTo>
                    <a:lnTo>
                      <a:pt x="15" y="23"/>
                    </a:lnTo>
                    <a:lnTo>
                      <a:pt x="11" y="23"/>
                    </a:lnTo>
                    <a:lnTo>
                      <a:pt x="6" y="23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4"/>
                    </a:lnTo>
                    <a:lnTo>
                      <a:pt x="6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9" y="4"/>
                    </a:lnTo>
                    <a:lnTo>
                      <a:pt x="21" y="7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0" name="Freeform 94"/>
              <p:cNvSpPr>
                <a:spLocks/>
              </p:cNvSpPr>
              <p:nvPr/>
            </p:nvSpPr>
            <p:spPr bwMode="auto">
              <a:xfrm>
                <a:off x="1959" y="1254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0" y="16"/>
                  </a:cxn>
                  <a:cxn ang="0">
                    <a:pos x="18" y="20"/>
                  </a:cxn>
                  <a:cxn ang="0">
                    <a:pos x="14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4" y="1"/>
                  </a:cxn>
                  <a:cxn ang="0">
                    <a:pos x="18" y="3"/>
                  </a:cxn>
                  <a:cxn ang="0">
                    <a:pos x="20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0" y="16"/>
                    </a:lnTo>
                    <a:lnTo>
                      <a:pt x="18" y="20"/>
                    </a:lnTo>
                    <a:lnTo>
                      <a:pt x="14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4" y="1"/>
                    </a:lnTo>
                    <a:lnTo>
                      <a:pt x="18" y="3"/>
                    </a:lnTo>
                    <a:lnTo>
                      <a:pt x="20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1" name="Freeform 95"/>
              <p:cNvSpPr>
                <a:spLocks/>
              </p:cNvSpPr>
              <p:nvPr/>
            </p:nvSpPr>
            <p:spPr bwMode="auto">
              <a:xfrm>
                <a:off x="1943" y="1245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19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19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7"/>
                  </a:cxn>
                  <a:cxn ang="0">
                    <a:pos x="4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9" y="3"/>
                  </a:cxn>
                  <a:cxn ang="0">
                    <a:pos x="21" y="7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19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19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7"/>
                    </a:lnTo>
                    <a:lnTo>
                      <a:pt x="4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9" y="3"/>
                    </a:lnTo>
                    <a:lnTo>
                      <a:pt x="21" y="7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2" name="Freeform 96"/>
              <p:cNvSpPr>
                <a:spLocks/>
              </p:cNvSpPr>
              <p:nvPr/>
            </p:nvSpPr>
            <p:spPr bwMode="auto">
              <a:xfrm>
                <a:off x="1932" y="1244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20"/>
                  </a:cxn>
                  <a:cxn ang="0">
                    <a:pos x="16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3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6" y="1"/>
                  </a:cxn>
                  <a:cxn ang="0">
                    <a:pos x="19" y="3"/>
                  </a:cxn>
                  <a:cxn ang="0">
                    <a:pos x="21" y="6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20"/>
                    </a:lnTo>
                    <a:lnTo>
                      <a:pt x="16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3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6" y="1"/>
                    </a:lnTo>
                    <a:lnTo>
                      <a:pt x="19" y="3"/>
                    </a:lnTo>
                    <a:lnTo>
                      <a:pt x="21" y="6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3" name="Freeform 97"/>
              <p:cNvSpPr>
                <a:spLocks/>
              </p:cNvSpPr>
              <p:nvPr/>
            </p:nvSpPr>
            <p:spPr bwMode="auto">
              <a:xfrm>
                <a:off x="1913" y="1240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4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6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4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6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4" name="Freeform 98"/>
              <p:cNvSpPr>
                <a:spLocks/>
              </p:cNvSpPr>
              <p:nvPr/>
            </p:nvSpPr>
            <p:spPr bwMode="auto">
              <a:xfrm>
                <a:off x="1896" y="1237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7"/>
                  </a:cxn>
                  <a:cxn ang="0">
                    <a:pos x="17" y="20"/>
                  </a:cxn>
                  <a:cxn ang="0">
                    <a:pos x="14" y="23"/>
                  </a:cxn>
                  <a:cxn ang="0">
                    <a:pos x="10" y="23"/>
                  </a:cxn>
                  <a:cxn ang="0">
                    <a:pos x="6" y="23"/>
                  </a:cxn>
                  <a:cxn ang="0">
                    <a:pos x="3" y="20"/>
                  </a:cxn>
                  <a:cxn ang="0">
                    <a:pos x="0" y="17"/>
                  </a:cxn>
                  <a:cxn ang="0">
                    <a:pos x="0" y="12"/>
                  </a:cxn>
                  <a:cxn ang="0">
                    <a:pos x="0" y="7"/>
                  </a:cxn>
                  <a:cxn ang="0">
                    <a:pos x="3" y="4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4" y="1"/>
                  </a:cxn>
                  <a:cxn ang="0">
                    <a:pos x="17" y="4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7"/>
                    </a:lnTo>
                    <a:lnTo>
                      <a:pt x="17" y="20"/>
                    </a:lnTo>
                    <a:lnTo>
                      <a:pt x="14" y="23"/>
                    </a:lnTo>
                    <a:lnTo>
                      <a:pt x="10" y="23"/>
                    </a:lnTo>
                    <a:lnTo>
                      <a:pt x="6" y="23"/>
                    </a:lnTo>
                    <a:lnTo>
                      <a:pt x="3" y="20"/>
                    </a:lnTo>
                    <a:lnTo>
                      <a:pt x="0" y="17"/>
                    </a:lnTo>
                    <a:lnTo>
                      <a:pt x="0" y="12"/>
                    </a:lnTo>
                    <a:lnTo>
                      <a:pt x="0" y="7"/>
                    </a:lnTo>
                    <a:lnTo>
                      <a:pt x="3" y="4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4" y="1"/>
                    </a:lnTo>
                    <a:lnTo>
                      <a:pt x="17" y="4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5" name="Freeform 99"/>
              <p:cNvSpPr>
                <a:spLocks/>
              </p:cNvSpPr>
              <p:nvPr/>
            </p:nvSpPr>
            <p:spPr bwMode="auto">
              <a:xfrm>
                <a:off x="1878" y="1238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7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8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8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7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8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8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6" name="Freeform 100"/>
              <p:cNvSpPr>
                <a:spLocks/>
              </p:cNvSpPr>
              <p:nvPr/>
            </p:nvSpPr>
            <p:spPr bwMode="auto">
              <a:xfrm>
                <a:off x="1866" y="1231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0" y="16"/>
                  </a:cxn>
                  <a:cxn ang="0">
                    <a:pos x="17" y="19"/>
                  </a:cxn>
                  <a:cxn ang="0">
                    <a:pos x="14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19"/>
                  </a:cxn>
                  <a:cxn ang="0">
                    <a:pos x="0" y="16"/>
                  </a:cxn>
                  <a:cxn ang="0">
                    <a:pos x="0" y="11"/>
                  </a:cxn>
                  <a:cxn ang="0">
                    <a:pos x="0" y="6"/>
                  </a:cxn>
                  <a:cxn ang="0">
                    <a:pos x="3" y="3"/>
                  </a:cxn>
                  <a:cxn ang="0">
                    <a:pos x="6" y="0"/>
                  </a:cxn>
                  <a:cxn ang="0">
                    <a:pos x="10" y="0"/>
                  </a:cxn>
                  <a:cxn ang="0">
                    <a:pos x="14" y="0"/>
                  </a:cxn>
                  <a:cxn ang="0">
                    <a:pos x="17" y="3"/>
                  </a:cxn>
                  <a:cxn ang="0">
                    <a:pos x="20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0" y="16"/>
                    </a:lnTo>
                    <a:lnTo>
                      <a:pt x="17" y="19"/>
                    </a:lnTo>
                    <a:lnTo>
                      <a:pt x="14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19"/>
                    </a:lnTo>
                    <a:lnTo>
                      <a:pt x="0" y="16"/>
                    </a:lnTo>
                    <a:lnTo>
                      <a:pt x="0" y="11"/>
                    </a:lnTo>
                    <a:lnTo>
                      <a:pt x="0" y="6"/>
                    </a:lnTo>
                    <a:lnTo>
                      <a:pt x="3" y="3"/>
                    </a:lnTo>
                    <a:lnTo>
                      <a:pt x="6" y="0"/>
                    </a:lnTo>
                    <a:lnTo>
                      <a:pt x="10" y="0"/>
                    </a:lnTo>
                    <a:lnTo>
                      <a:pt x="14" y="0"/>
                    </a:lnTo>
                    <a:lnTo>
                      <a:pt x="17" y="3"/>
                    </a:lnTo>
                    <a:lnTo>
                      <a:pt x="20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7" name="Freeform 101"/>
              <p:cNvSpPr>
                <a:spLocks/>
              </p:cNvSpPr>
              <p:nvPr/>
            </p:nvSpPr>
            <p:spPr bwMode="auto">
              <a:xfrm>
                <a:off x="1846" y="1232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6"/>
                  </a:cxn>
                  <a:cxn ang="0">
                    <a:pos x="19" y="20"/>
                  </a:cxn>
                  <a:cxn ang="0">
                    <a:pos x="16" y="23"/>
                  </a:cxn>
                  <a:cxn ang="0">
                    <a:pos x="11" y="23"/>
                  </a:cxn>
                  <a:cxn ang="0">
                    <a:pos x="7" y="23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4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6" y="1"/>
                  </a:cxn>
                  <a:cxn ang="0">
                    <a:pos x="19" y="4"/>
                  </a:cxn>
                  <a:cxn ang="0">
                    <a:pos x="21" y="7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6"/>
                    </a:lnTo>
                    <a:lnTo>
                      <a:pt x="19" y="20"/>
                    </a:lnTo>
                    <a:lnTo>
                      <a:pt x="16" y="23"/>
                    </a:lnTo>
                    <a:lnTo>
                      <a:pt x="11" y="23"/>
                    </a:lnTo>
                    <a:lnTo>
                      <a:pt x="7" y="23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4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6" y="1"/>
                    </a:lnTo>
                    <a:lnTo>
                      <a:pt x="19" y="4"/>
                    </a:lnTo>
                    <a:lnTo>
                      <a:pt x="21" y="7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8" name="Freeform 102"/>
              <p:cNvSpPr>
                <a:spLocks/>
              </p:cNvSpPr>
              <p:nvPr/>
            </p:nvSpPr>
            <p:spPr bwMode="auto">
              <a:xfrm>
                <a:off x="1827" y="1230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4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9" y="3"/>
                  </a:cxn>
                  <a:cxn ang="0">
                    <a:pos x="21" y="6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4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9" y="3"/>
                    </a:lnTo>
                    <a:lnTo>
                      <a:pt x="21" y="6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9" name="Freeform 103"/>
              <p:cNvSpPr>
                <a:spLocks/>
              </p:cNvSpPr>
              <p:nvPr/>
            </p:nvSpPr>
            <p:spPr bwMode="auto">
              <a:xfrm>
                <a:off x="1817" y="1230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0" y="16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0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0" y="16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0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0" name="Freeform 104"/>
              <p:cNvSpPr>
                <a:spLocks/>
              </p:cNvSpPr>
              <p:nvPr/>
            </p:nvSpPr>
            <p:spPr bwMode="auto">
              <a:xfrm>
                <a:off x="1798" y="1230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20"/>
                  </a:cxn>
                  <a:cxn ang="0">
                    <a:pos x="16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3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6" y="1"/>
                  </a:cxn>
                  <a:cxn ang="0">
                    <a:pos x="19" y="3"/>
                  </a:cxn>
                  <a:cxn ang="0">
                    <a:pos x="21" y="6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20"/>
                    </a:lnTo>
                    <a:lnTo>
                      <a:pt x="16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3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6" y="1"/>
                    </a:lnTo>
                    <a:lnTo>
                      <a:pt x="19" y="3"/>
                    </a:lnTo>
                    <a:lnTo>
                      <a:pt x="21" y="6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1" name="Freeform 105"/>
              <p:cNvSpPr>
                <a:spLocks/>
              </p:cNvSpPr>
              <p:nvPr/>
            </p:nvSpPr>
            <p:spPr bwMode="auto">
              <a:xfrm>
                <a:off x="1780" y="1228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7"/>
                  </a:cxn>
                  <a:cxn ang="0">
                    <a:pos x="17" y="20"/>
                  </a:cxn>
                  <a:cxn ang="0">
                    <a:pos x="14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0" y="17"/>
                  </a:cxn>
                  <a:cxn ang="0">
                    <a:pos x="0" y="12"/>
                  </a:cxn>
                  <a:cxn ang="0">
                    <a:pos x="0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4" y="1"/>
                  </a:cxn>
                  <a:cxn ang="0">
                    <a:pos x="17" y="3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7"/>
                    </a:lnTo>
                    <a:lnTo>
                      <a:pt x="17" y="20"/>
                    </a:lnTo>
                    <a:lnTo>
                      <a:pt x="14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0" y="17"/>
                    </a:lnTo>
                    <a:lnTo>
                      <a:pt x="0" y="12"/>
                    </a:lnTo>
                    <a:lnTo>
                      <a:pt x="0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4" y="1"/>
                    </a:lnTo>
                    <a:lnTo>
                      <a:pt x="17" y="3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2" name="Freeform 106"/>
              <p:cNvSpPr>
                <a:spLocks/>
              </p:cNvSpPr>
              <p:nvPr/>
            </p:nvSpPr>
            <p:spPr bwMode="auto">
              <a:xfrm>
                <a:off x="1764" y="1230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20"/>
                  </a:cxn>
                  <a:cxn ang="0">
                    <a:pos x="16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3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6" y="1"/>
                  </a:cxn>
                  <a:cxn ang="0">
                    <a:pos x="19" y="3"/>
                  </a:cxn>
                  <a:cxn ang="0">
                    <a:pos x="21" y="6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20"/>
                    </a:lnTo>
                    <a:lnTo>
                      <a:pt x="16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3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6" y="1"/>
                    </a:lnTo>
                    <a:lnTo>
                      <a:pt x="19" y="3"/>
                    </a:lnTo>
                    <a:lnTo>
                      <a:pt x="21" y="6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3" name="Freeform 107"/>
              <p:cNvSpPr>
                <a:spLocks/>
              </p:cNvSpPr>
              <p:nvPr/>
            </p:nvSpPr>
            <p:spPr bwMode="auto">
              <a:xfrm>
                <a:off x="1750" y="1231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19"/>
                  </a:cxn>
                  <a:cxn ang="0">
                    <a:pos x="16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19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4" y="3"/>
                  </a:cxn>
                  <a:cxn ang="0">
                    <a:pos x="7" y="0"/>
                  </a:cxn>
                  <a:cxn ang="0">
                    <a:pos x="11" y="0"/>
                  </a:cxn>
                  <a:cxn ang="0">
                    <a:pos x="16" y="0"/>
                  </a:cxn>
                  <a:cxn ang="0">
                    <a:pos x="19" y="3"/>
                  </a:cxn>
                  <a:cxn ang="0">
                    <a:pos x="21" y="6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19"/>
                    </a:lnTo>
                    <a:lnTo>
                      <a:pt x="16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19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4" y="3"/>
                    </a:lnTo>
                    <a:lnTo>
                      <a:pt x="7" y="0"/>
                    </a:lnTo>
                    <a:lnTo>
                      <a:pt x="11" y="0"/>
                    </a:lnTo>
                    <a:lnTo>
                      <a:pt x="16" y="0"/>
                    </a:lnTo>
                    <a:lnTo>
                      <a:pt x="19" y="3"/>
                    </a:lnTo>
                    <a:lnTo>
                      <a:pt x="21" y="6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4" name="Freeform 108"/>
              <p:cNvSpPr>
                <a:spLocks/>
              </p:cNvSpPr>
              <p:nvPr/>
            </p:nvSpPr>
            <p:spPr bwMode="auto">
              <a:xfrm>
                <a:off x="1741" y="1235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0" y="16"/>
                  </a:cxn>
                  <a:cxn ang="0">
                    <a:pos x="17" y="20"/>
                  </a:cxn>
                  <a:cxn ang="0">
                    <a:pos x="14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0" y="16"/>
                  </a:cxn>
                  <a:cxn ang="0">
                    <a:pos x="0" y="11"/>
                  </a:cxn>
                  <a:cxn ang="0">
                    <a:pos x="0" y="6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4" y="1"/>
                  </a:cxn>
                  <a:cxn ang="0">
                    <a:pos x="17" y="3"/>
                  </a:cxn>
                  <a:cxn ang="0">
                    <a:pos x="20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0" y="16"/>
                    </a:lnTo>
                    <a:lnTo>
                      <a:pt x="17" y="20"/>
                    </a:lnTo>
                    <a:lnTo>
                      <a:pt x="14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0" y="16"/>
                    </a:lnTo>
                    <a:lnTo>
                      <a:pt x="0" y="11"/>
                    </a:lnTo>
                    <a:lnTo>
                      <a:pt x="0" y="6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4" y="1"/>
                    </a:lnTo>
                    <a:lnTo>
                      <a:pt x="17" y="3"/>
                    </a:lnTo>
                    <a:lnTo>
                      <a:pt x="20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5" name="Freeform 109"/>
              <p:cNvSpPr>
                <a:spLocks/>
              </p:cNvSpPr>
              <p:nvPr/>
            </p:nvSpPr>
            <p:spPr bwMode="auto">
              <a:xfrm>
                <a:off x="1729" y="1244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1" y="16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4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1" y="16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4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6" name="Freeform 110"/>
              <p:cNvSpPr>
                <a:spLocks/>
              </p:cNvSpPr>
              <p:nvPr/>
            </p:nvSpPr>
            <p:spPr bwMode="auto">
              <a:xfrm>
                <a:off x="1712" y="1246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7"/>
                  </a:cxn>
                  <a:cxn ang="0">
                    <a:pos x="19" y="20"/>
                  </a:cxn>
                  <a:cxn ang="0">
                    <a:pos x="16" y="23"/>
                  </a:cxn>
                  <a:cxn ang="0">
                    <a:pos x="12" y="23"/>
                  </a:cxn>
                  <a:cxn ang="0">
                    <a:pos x="7" y="23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4"/>
                  </a:cxn>
                  <a:cxn ang="0">
                    <a:pos x="7" y="1"/>
                  </a:cxn>
                  <a:cxn ang="0">
                    <a:pos x="12" y="0"/>
                  </a:cxn>
                  <a:cxn ang="0">
                    <a:pos x="16" y="1"/>
                  </a:cxn>
                  <a:cxn ang="0">
                    <a:pos x="19" y="4"/>
                  </a:cxn>
                  <a:cxn ang="0">
                    <a:pos x="21" y="7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7"/>
                    </a:lnTo>
                    <a:lnTo>
                      <a:pt x="19" y="20"/>
                    </a:lnTo>
                    <a:lnTo>
                      <a:pt x="16" y="23"/>
                    </a:lnTo>
                    <a:lnTo>
                      <a:pt x="12" y="23"/>
                    </a:lnTo>
                    <a:lnTo>
                      <a:pt x="7" y="23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4"/>
                    </a:lnTo>
                    <a:lnTo>
                      <a:pt x="7" y="1"/>
                    </a:lnTo>
                    <a:lnTo>
                      <a:pt x="12" y="0"/>
                    </a:lnTo>
                    <a:lnTo>
                      <a:pt x="16" y="1"/>
                    </a:lnTo>
                    <a:lnTo>
                      <a:pt x="19" y="4"/>
                    </a:lnTo>
                    <a:lnTo>
                      <a:pt x="21" y="7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7" name="Freeform 111"/>
              <p:cNvSpPr>
                <a:spLocks/>
              </p:cNvSpPr>
              <p:nvPr/>
            </p:nvSpPr>
            <p:spPr bwMode="auto">
              <a:xfrm>
                <a:off x="1711" y="1253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7"/>
                  </a:cxn>
                  <a:cxn ang="0">
                    <a:pos x="4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7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7"/>
                    </a:lnTo>
                    <a:lnTo>
                      <a:pt x="4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7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8" name="Freeform 112"/>
              <p:cNvSpPr>
                <a:spLocks/>
              </p:cNvSpPr>
              <p:nvPr/>
            </p:nvSpPr>
            <p:spPr bwMode="auto">
              <a:xfrm>
                <a:off x="1698" y="1265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7"/>
                  </a:cxn>
                  <a:cxn ang="0">
                    <a:pos x="17" y="20"/>
                  </a:cxn>
                  <a:cxn ang="0">
                    <a:pos x="14" y="23"/>
                  </a:cxn>
                  <a:cxn ang="0">
                    <a:pos x="10" y="23"/>
                  </a:cxn>
                  <a:cxn ang="0">
                    <a:pos x="6" y="23"/>
                  </a:cxn>
                  <a:cxn ang="0">
                    <a:pos x="3" y="20"/>
                  </a:cxn>
                  <a:cxn ang="0">
                    <a:pos x="0" y="17"/>
                  </a:cxn>
                  <a:cxn ang="0">
                    <a:pos x="0" y="12"/>
                  </a:cxn>
                  <a:cxn ang="0">
                    <a:pos x="0" y="7"/>
                  </a:cxn>
                  <a:cxn ang="0">
                    <a:pos x="3" y="4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4" y="1"/>
                  </a:cxn>
                  <a:cxn ang="0">
                    <a:pos x="17" y="4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7"/>
                    </a:lnTo>
                    <a:lnTo>
                      <a:pt x="17" y="20"/>
                    </a:lnTo>
                    <a:lnTo>
                      <a:pt x="14" y="23"/>
                    </a:lnTo>
                    <a:lnTo>
                      <a:pt x="10" y="23"/>
                    </a:lnTo>
                    <a:lnTo>
                      <a:pt x="6" y="23"/>
                    </a:lnTo>
                    <a:lnTo>
                      <a:pt x="3" y="20"/>
                    </a:lnTo>
                    <a:lnTo>
                      <a:pt x="0" y="17"/>
                    </a:lnTo>
                    <a:lnTo>
                      <a:pt x="0" y="12"/>
                    </a:lnTo>
                    <a:lnTo>
                      <a:pt x="0" y="7"/>
                    </a:lnTo>
                    <a:lnTo>
                      <a:pt x="3" y="4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4" y="1"/>
                    </a:lnTo>
                    <a:lnTo>
                      <a:pt x="17" y="4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9" name="Freeform 113"/>
              <p:cNvSpPr>
                <a:spLocks/>
              </p:cNvSpPr>
              <p:nvPr/>
            </p:nvSpPr>
            <p:spPr bwMode="auto">
              <a:xfrm>
                <a:off x="1687" y="1279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7"/>
                  </a:cxn>
                  <a:cxn ang="0">
                    <a:pos x="19" y="20"/>
                  </a:cxn>
                  <a:cxn ang="0">
                    <a:pos x="16" y="23"/>
                  </a:cxn>
                  <a:cxn ang="0">
                    <a:pos x="11" y="23"/>
                  </a:cxn>
                  <a:cxn ang="0">
                    <a:pos x="7" y="23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8"/>
                  </a:cxn>
                  <a:cxn ang="0">
                    <a:pos x="3" y="4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6" y="1"/>
                  </a:cxn>
                  <a:cxn ang="0">
                    <a:pos x="19" y="4"/>
                  </a:cxn>
                  <a:cxn ang="0">
                    <a:pos x="21" y="8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7"/>
                    </a:lnTo>
                    <a:lnTo>
                      <a:pt x="19" y="20"/>
                    </a:lnTo>
                    <a:lnTo>
                      <a:pt x="16" y="23"/>
                    </a:lnTo>
                    <a:lnTo>
                      <a:pt x="11" y="23"/>
                    </a:lnTo>
                    <a:lnTo>
                      <a:pt x="7" y="23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8"/>
                    </a:lnTo>
                    <a:lnTo>
                      <a:pt x="3" y="4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6" y="1"/>
                    </a:lnTo>
                    <a:lnTo>
                      <a:pt x="19" y="4"/>
                    </a:lnTo>
                    <a:lnTo>
                      <a:pt x="21" y="8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0" name="Freeform 114"/>
              <p:cNvSpPr>
                <a:spLocks/>
              </p:cNvSpPr>
              <p:nvPr/>
            </p:nvSpPr>
            <p:spPr bwMode="auto">
              <a:xfrm>
                <a:off x="1676" y="1290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6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7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6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7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1" name="Freeform 115"/>
              <p:cNvSpPr>
                <a:spLocks/>
              </p:cNvSpPr>
              <p:nvPr/>
            </p:nvSpPr>
            <p:spPr bwMode="auto">
              <a:xfrm>
                <a:off x="1671" y="1305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20"/>
                  </a:cxn>
                  <a:cxn ang="0">
                    <a:pos x="15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5" y="1"/>
                  </a:cxn>
                  <a:cxn ang="0">
                    <a:pos x="19" y="3"/>
                  </a:cxn>
                  <a:cxn ang="0">
                    <a:pos x="21" y="7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20"/>
                    </a:lnTo>
                    <a:lnTo>
                      <a:pt x="15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5" y="1"/>
                    </a:lnTo>
                    <a:lnTo>
                      <a:pt x="19" y="3"/>
                    </a:lnTo>
                    <a:lnTo>
                      <a:pt x="21" y="7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2" name="Freeform 116"/>
              <p:cNvSpPr>
                <a:spLocks/>
              </p:cNvSpPr>
              <p:nvPr/>
            </p:nvSpPr>
            <p:spPr bwMode="auto">
              <a:xfrm>
                <a:off x="1668" y="1326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0" y="16"/>
                  </a:cxn>
                  <a:cxn ang="0">
                    <a:pos x="17" y="19"/>
                  </a:cxn>
                  <a:cxn ang="0">
                    <a:pos x="14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19"/>
                  </a:cxn>
                  <a:cxn ang="0">
                    <a:pos x="0" y="16"/>
                  </a:cxn>
                  <a:cxn ang="0">
                    <a:pos x="0" y="11"/>
                  </a:cxn>
                  <a:cxn ang="0">
                    <a:pos x="0" y="6"/>
                  </a:cxn>
                  <a:cxn ang="0">
                    <a:pos x="3" y="3"/>
                  </a:cxn>
                  <a:cxn ang="0">
                    <a:pos x="6" y="0"/>
                  </a:cxn>
                  <a:cxn ang="0">
                    <a:pos x="10" y="0"/>
                  </a:cxn>
                  <a:cxn ang="0">
                    <a:pos x="14" y="0"/>
                  </a:cxn>
                  <a:cxn ang="0">
                    <a:pos x="17" y="3"/>
                  </a:cxn>
                  <a:cxn ang="0">
                    <a:pos x="20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0" y="16"/>
                    </a:lnTo>
                    <a:lnTo>
                      <a:pt x="17" y="19"/>
                    </a:lnTo>
                    <a:lnTo>
                      <a:pt x="14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19"/>
                    </a:lnTo>
                    <a:lnTo>
                      <a:pt x="0" y="16"/>
                    </a:lnTo>
                    <a:lnTo>
                      <a:pt x="0" y="11"/>
                    </a:lnTo>
                    <a:lnTo>
                      <a:pt x="0" y="6"/>
                    </a:lnTo>
                    <a:lnTo>
                      <a:pt x="3" y="3"/>
                    </a:lnTo>
                    <a:lnTo>
                      <a:pt x="6" y="0"/>
                    </a:lnTo>
                    <a:lnTo>
                      <a:pt x="10" y="0"/>
                    </a:lnTo>
                    <a:lnTo>
                      <a:pt x="14" y="0"/>
                    </a:lnTo>
                    <a:lnTo>
                      <a:pt x="17" y="3"/>
                    </a:lnTo>
                    <a:lnTo>
                      <a:pt x="20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3" name="Freeform 117"/>
              <p:cNvSpPr>
                <a:spLocks/>
              </p:cNvSpPr>
              <p:nvPr/>
            </p:nvSpPr>
            <p:spPr bwMode="auto">
              <a:xfrm>
                <a:off x="1668" y="1344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0" y="16"/>
                  </a:cxn>
                  <a:cxn ang="0">
                    <a:pos x="17" y="20"/>
                  </a:cxn>
                  <a:cxn ang="0">
                    <a:pos x="14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0" y="16"/>
                  </a:cxn>
                  <a:cxn ang="0">
                    <a:pos x="0" y="11"/>
                  </a:cxn>
                  <a:cxn ang="0">
                    <a:pos x="0" y="6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4" y="1"/>
                  </a:cxn>
                  <a:cxn ang="0">
                    <a:pos x="17" y="3"/>
                  </a:cxn>
                  <a:cxn ang="0">
                    <a:pos x="20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0" y="16"/>
                    </a:lnTo>
                    <a:lnTo>
                      <a:pt x="17" y="20"/>
                    </a:lnTo>
                    <a:lnTo>
                      <a:pt x="14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0" y="16"/>
                    </a:lnTo>
                    <a:lnTo>
                      <a:pt x="0" y="11"/>
                    </a:lnTo>
                    <a:lnTo>
                      <a:pt x="0" y="6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4" y="1"/>
                    </a:lnTo>
                    <a:lnTo>
                      <a:pt x="17" y="3"/>
                    </a:lnTo>
                    <a:lnTo>
                      <a:pt x="20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4" name="Freeform 118"/>
              <p:cNvSpPr>
                <a:spLocks/>
              </p:cNvSpPr>
              <p:nvPr/>
            </p:nvSpPr>
            <p:spPr bwMode="auto">
              <a:xfrm>
                <a:off x="1661" y="1355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7"/>
                  </a:cxn>
                  <a:cxn ang="0">
                    <a:pos x="18" y="20"/>
                  </a:cxn>
                  <a:cxn ang="0">
                    <a:pos x="15" y="23"/>
                  </a:cxn>
                  <a:cxn ang="0">
                    <a:pos x="11" y="23"/>
                  </a:cxn>
                  <a:cxn ang="0">
                    <a:pos x="7" y="23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4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4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7"/>
                    </a:lnTo>
                    <a:lnTo>
                      <a:pt x="18" y="20"/>
                    </a:lnTo>
                    <a:lnTo>
                      <a:pt x="15" y="23"/>
                    </a:lnTo>
                    <a:lnTo>
                      <a:pt x="11" y="23"/>
                    </a:lnTo>
                    <a:lnTo>
                      <a:pt x="7" y="23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4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4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5" name="Freeform 119"/>
              <p:cNvSpPr>
                <a:spLocks/>
              </p:cNvSpPr>
              <p:nvPr/>
            </p:nvSpPr>
            <p:spPr bwMode="auto">
              <a:xfrm>
                <a:off x="1655" y="1371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2" y="16"/>
                  </a:cxn>
                  <a:cxn ang="0">
                    <a:pos x="19" y="20"/>
                  </a:cxn>
                  <a:cxn ang="0">
                    <a:pos x="16" y="22"/>
                  </a:cxn>
                  <a:cxn ang="0">
                    <a:pos x="12" y="23"/>
                  </a:cxn>
                  <a:cxn ang="0">
                    <a:pos x="7" y="22"/>
                  </a:cxn>
                  <a:cxn ang="0">
                    <a:pos x="4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7"/>
                  </a:cxn>
                  <a:cxn ang="0">
                    <a:pos x="4" y="3"/>
                  </a:cxn>
                  <a:cxn ang="0">
                    <a:pos x="7" y="1"/>
                  </a:cxn>
                  <a:cxn ang="0">
                    <a:pos x="12" y="0"/>
                  </a:cxn>
                  <a:cxn ang="0">
                    <a:pos x="16" y="1"/>
                  </a:cxn>
                  <a:cxn ang="0">
                    <a:pos x="19" y="3"/>
                  </a:cxn>
                  <a:cxn ang="0">
                    <a:pos x="22" y="7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2" y="16"/>
                    </a:lnTo>
                    <a:lnTo>
                      <a:pt x="19" y="20"/>
                    </a:lnTo>
                    <a:lnTo>
                      <a:pt x="16" y="22"/>
                    </a:lnTo>
                    <a:lnTo>
                      <a:pt x="12" y="23"/>
                    </a:lnTo>
                    <a:lnTo>
                      <a:pt x="7" y="22"/>
                    </a:lnTo>
                    <a:lnTo>
                      <a:pt x="4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7"/>
                    </a:lnTo>
                    <a:lnTo>
                      <a:pt x="4" y="3"/>
                    </a:lnTo>
                    <a:lnTo>
                      <a:pt x="7" y="1"/>
                    </a:lnTo>
                    <a:lnTo>
                      <a:pt x="12" y="0"/>
                    </a:lnTo>
                    <a:lnTo>
                      <a:pt x="16" y="1"/>
                    </a:lnTo>
                    <a:lnTo>
                      <a:pt x="19" y="3"/>
                    </a:lnTo>
                    <a:lnTo>
                      <a:pt x="22" y="7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6" name="Freeform 120"/>
              <p:cNvSpPr>
                <a:spLocks/>
              </p:cNvSpPr>
              <p:nvPr/>
            </p:nvSpPr>
            <p:spPr bwMode="auto">
              <a:xfrm>
                <a:off x="1655" y="1382"/>
                <a:ext cx="22" cy="24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2" y="16"/>
                  </a:cxn>
                  <a:cxn ang="0">
                    <a:pos x="19" y="20"/>
                  </a:cxn>
                  <a:cxn ang="0">
                    <a:pos x="16" y="23"/>
                  </a:cxn>
                  <a:cxn ang="0">
                    <a:pos x="12" y="24"/>
                  </a:cxn>
                  <a:cxn ang="0">
                    <a:pos x="7" y="23"/>
                  </a:cxn>
                  <a:cxn ang="0">
                    <a:pos x="4" y="20"/>
                  </a:cxn>
                  <a:cxn ang="0">
                    <a:pos x="1" y="16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4" y="4"/>
                  </a:cxn>
                  <a:cxn ang="0">
                    <a:pos x="7" y="1"/>
                  </a:cxn>
                  <a:cxn ang="0">
                    <a:pos x="12" y="0"/>
                  </a:cxn>
                  <a:cxn ang="0">
                    <a:pos x="16" y="1"/>
                  </a:cxn>
                  <a:cxn ang="0">
                    <a:pos x="19" y="4"/>
                  </a:cxn>
                  <a:cxn ang="0">
                    <a:pos x="22" y="7"/>
                  </a:cxn>
                  <a:cxn ang="0">
                    <a:pos x="22" y="12"/>
                  </a:cxn>
                </a:cxnLst>
                <a:rect l="0" t="0" r="r" b="b"/>
                <a:pathLst>
                  <a:path w="22" h="24">
                    <a:moveTo>
                      <a:pt x="22" y="12"/>
                    </a:moveTo>
                    <a:lnTo>
                      <a:pt x="22" y="16"/>
                    </a:lnTo>
                    <a:lnTo>
                      <a:pt x="19" y="20"/>
                    </a:lnTo>
                    <a:lnTo>
                      <a:pt x="16" y="23"/>
                    </a:lnTo>
                    <a:lnTo>
                      <a:pt x="12" y="24"/>
                    </a:lnTo>
                    <a:lnTo>
                      <a:pt x="7" y="23"/>
                    </a:lnTo>
                    <a:lnTo>
                      <a:pt x="4" y="20"/>
                    </a:lnTo>
                    <a:lnTo>
                      <a:pt x="1" y="16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4" y="4"/>
                    </a:lnTo>
                    <a:lnTo>
                      <a:pt x="7" y="1"/>
                    </a:lnTo>
                    <a:lnTo>
                      <a:pt x="12" y="0"/>
                    </a:lnTo>
                    <a:lnTo>
                      <a:pt x="16" y="1"/>
                    </a:lnTo>
                    <a:lnTo>
                      <a:pt x="19" y="4"/>
                    </a:lnTo>
                    <a:lnTo>
                      <a:pt x="22" y="7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7" name="Freeform 121"/>
              <p:cNvSpPr>
                <a:spLocks/>
              </p:cNvSpPr>
              <p:nvPr/>
            </p:nvSpPr>
            <p:spPr bwMode="auto">
              <a:xfrm>
                <a:off x="1652" y="1397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7"/>
                  </a:cxn>
                  <a:cxn ang="0">
                    <a:pos x="18" y="20"/>
                  </a:cxn>
                  <a:cxn ang="0">
                    <a:pos x="15" y="23"/>
                  </a:cxn>
                  <a:cxn ang="0">
                    <a:pos x="11" y="23"/>
                  </a:cxn>
                  <a:cxn ang="0">
                    <a:pos x="7" y="23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8"/>
                  </a:cxn>
                  <a:cxn ang="0">
                    <a:pos x="3" y="4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4"/>
                  </a:cxn>
                  <a:cxn ang="0">
                    <a:pos x="20" y="8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7"/>
                    </a:lnTo>
                    <a:lnTo>
                      <a:pt x="18" y="20"/>
                    </a:lnTo>
                    <a:lnTo>
                      <a:pt x="15" y="23"/>
                    </a:lnTo>
                    <a:lnTo>
                      <a:pt x="11" y="23"/>
                    </a:lnTo>
                    <a:lnTo>
                      <a:pt x="7" y="23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8"/>
                    </a:lnTo>
                    <a:lnTo>
                      <a:pt x="3" y="4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4"/>
                    </a:lnTo>
                    <a:lnTo>
                      <a:pt x="20" y="8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8" name="Freeform 122"/>
              <p:cNvSpPr>
                <a:spLocks/>
              </p:cNvSpPr>
              <p:nvPr/>
            </p:nvSpPr>
            <p:spPr bwMode="auto">
              <a:xfrm>
                <a:off x="1865" y="1633"/>
                <a:ext cx="52" cy="34"/>
              </a:xfrm>
              <a:custGeom>
                <a:avLst/>
                <a:gdLst/>
                <a:ahLst/>
                <a:cxnLst>
                  <a:cxn ang="0">
                    <a:pos x="2" y="4"/>
                  </a:cxn>
                  <a:cxn ang="0">
                    <a:pos x="10" y="4"/>
                  </a:cxn>
                  <a:cxn ang="0">
                    <a:pos x="15" y="4"/>
                  </a:cxn>
                  <a:cxn ang="0">
                    <a:pos x="20" y="3"/>
                  </a:cxn>
                  <a:cxn ang="0">
                    <a:pos x="24" y="3"/>
                  </a:cxn>
                  <a:cxn ang="0">
                    <a:pos x="27" y="3"/>
                  </a:cxn>
                  <a:cxn ang="0">
                    <a:pos x="30" y="2"/>
                  </a:cxn>
                  <a:cxn ang="0">
                    <a:pos x="31" y="2"/>
                  </a:cxn>
                  <a:cxn ang="0">
                    <a:pos x="31" y="2"/>
                  </a:cxn>
                  <a:cxn ang="0">
                    <a:pos x="36" y="0"/>
                  </a:cxn>
                  <a:cxn ang="0">
                    <a:pos x="52" y="16"/>
                  </a:cxn>
                  <a:cxn ang="0">
                    <a:pos x="41" y="18"/>
                  </a:cxn>
                  <a:cxn ang="0">
                    <a:pos x="44" y="29"/>
                  </a:cxn>
                  <a:cxn ang="0">
                    <a:pos x="31" y="28"/>
                  </a:cxn>
                  <a:cxn ang="0">
                    <a:pos x="31" y="34"/>
                  </a:cxn>
                  <a:cxn ang="0">
                    <a:pos x="21" y="28"/>
                  </a:cxn>
                  <a:cxn ang="0">
                    <a:pos x="18" y="34"/>
                  </a:cxn>
                  <a:cxn ang="0">
                    <a:pos x="11" y="23"/>
                  </a:cxn>
                  <a:cxn ang="0">
                    <a:pos x="5" y="29"/>
                  </a:cxn>
                  <a:cxn ang="0">
                    <a:pos x="5" y="18"/>
                  </a:cxn>
                  <a:cxn ang="0">
                    <a:pos x="0" y="20"/>
                  </a:cxn>
                  <a:cxn ang="0">
                    <a:pos x="2" y="6"/>
                  </a:cxn>
                  <a:cxn ang="0">
                    <a:pos x="2" y="4"/>
                  </a:cxn>
                </a:cxnLst>
                <a:rect l="0" t="0" r="r" b="b"/>
                <a:pathLst>
                  <a:path w="52" h="34">
                    <a:moveTo>
                      <a:pt x="2" y="4"/>
                    </a:moveTo>
                    <a:lnTo>
                      <a:pt x="10" y="4"/>
                    </a:lnTo>
                    <a:lnTo>
                      <a:pt x="15" y="4"/>
                    </a:lnTo>
                    <a:lnTo>
                      <a:pt x="20" y="3"/>
                    </a:lnTo>
                    <a:lnTo>
                      <a:pt x="24" y="3"/>
                    </a:lnTo>
                    <a:lnTo>
                      <a:pt x="27" y="3"/>
                    </a:lnTo>
                    <a:lnTo>
                      <a:pt x="30" y="2"/>
                    </a:lnTo>
                    <a:lnTo>
                      <a:pt x="31" y="2"/>
                    </a:lnTo>
                    <a:lnTo>
                      <a:pt x="31" y="2"/>
                    </a:lnTo>
                    <a:lnTo>
                      <a:pt x="36" y="0"/>
                    </a:lnTo>
                    <a:lnTo>
                      <a:pt x="52" y="16"/>
                    </a:lnTo>
                    <a:lnTo>
                      <a:pt x="41" y="18"/>
                    </a:lnTo>
                    <a:lnTo>
                      <a:pt x="44" y="29"/>
                    </a:lnTo>
                    <a:lnTo>
                      <a:pt x="31" y="28"/>
                    </a:lnTo>
                    <a:lnTo>
                      <a:pt x="31" y="34"/>
                    </a:lnTo>
                    <a:lnTo>
                      <a:pt x="21" y="28"/>
                    </a:lnTo>
                    <a:lnTo>
                      <a:pt x="18" y="34"/>
                    </a:lnTo>
                    <a:lnTo>
                      <a:pt x="11" y="23"/>
                    </a:lnTo>
                    <a:lnTo>
                      <a:pt x="5" y="29"/>
                    </a:lnTo>
                    <a:lnTo>
                      <a:pt x="5" y="18"/>
                    </a:lnTo>
                    <a:lnTo>
                      <a:pt x="0" y="20"/>
                    </a:lnTo>
                    <a:lnTo>
                      <a:pt x="2" y="6"/>
                    </a:lnTo>
                    <a:lnTo>
                      <a:pt x="2" y="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9" name="Freeform 123"/>
              <p:cNvSpPr>
                <a:spLocks/>
              </p:cNvSpPr>
              <p:nvPr/>
            </p:nvSpPr>
            <p:spPr bwMode="auto">
              <a:xfrm>
                <a:off x="1703" y="1614"/>
                <a:ext cx="101" cy="13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" y="5"/>
                  </a:cxn>
                  <a:cxn ang="0">
                    <a:pos x="6" y="19"/>
                  </a:cxn>
                  <a:cxn ang="0">
                    <a:pos x="12" y="38"/>
                  </a:cxn>
                  <a:cxn ang="0">
                    <a:pos x="21" y="61"/>
                  </a:cxn>
                  <a:cxn ang="0">
                    <a:pos x="30" y="84"/>
                  </a:cxn>
                  <a:cxn ang="0">
                    <a:pos x="38" y="105"/>
                  </a:cxn>
                  <a:cxn ang="0">
                    <a:pos x="46" y="122"/>
                  </a:cxn>
                  <a:cxn ang="0">
                    <a:pos x="51" y="132"/>
                  </a:cxn>
                  <a:cxn ang="0">
                    <a:pos x="53" y="132"/>
                  </a:cxn>
                  <a:cxn ang="0">
                    <a:pos x="57" y="132"/>
                  </a:cxn>
                  <a:cxn ang="0">
                    <a:pos x="64" y="133"/>
                  </a:cxn>
                  <a:cxn ang="0">
                    <a:pos x="72" y="133"/>
                  </a:cxn>
                  <a:cxn ang="0">
                    <a:pos x="80" y="132"/>
                  </a:cxn>
                  <a:cxn ang="0">
                    <a:pos x="88" y="130"/>
                  </a:cxn>
                  <a:cxn ang="0">
                    <a:pos x="95" y="126"/>
                  </a:cxn>
                  <a:cxn ang="0">
                    <a:pos x="101" y="118"/>
                  </a:cxn>
                  <a:cxn ang="0">
                    <a:pos x="98" y="111"/>
                  </a:cxn>
                  <a:cxn ang="0">
                    <a:pos x="91" y="93"/>
                  </a:cxn>
                  <a:cxn ang="0">
                    <a:pos x="85" y="71"/>
                  </a:cxn>
                  <a:cxn ang="0">
                    <a:pos x="81" y="55"/>
                  </a:cxn>
                  <a:cxn ang="0">
                    <a:pos x="78" y="48"/>
                  </a:cxn>
                  <a:cxn ang="0">
                    <a:pos x="68" y="40"/>
                  </a:cxn>
                  <a:cxn ang="0">
                    <a:pos x="55" y="31"/>
                  </a:cxn>
                  <a:cxn ang="0">
                    <a:pos x="41" y="22"/>
                  </a:cxn>
                  <a:cxn ang="0">
                    <a:pos x="25" y="14"/>
                  </a:cxn>
                  <a:cxn ang="0">
                    <a:pos x="12" y="7"/>
                  </a:cxn>
                  <a:cxn ang="0">
                    <a:pos x="3" y="2"/>
                  </a:cxn>
                  <a:cxn ang="0">
                    <a:pos x="0" y="0"/>
                  </a:cxn>
                </a:cxnLst>
                <a:rect l="0" t="0" r="r" b="b"/>
                <a:pathLst>
                  <a:path w="101" h="133">
                    <a:moveTo>
                      <a:pt x="0" y="0"/>
                    </a:moveTo>
                    <a:lnTo>
                      <a:pt x="1" y="5"/>
                    </a:lnTo>
                    <a:lnTo>
                      <a:pt x="6" y="19"/>
                    </a:lnTo>
                    <a:lnTo>
                      <a:pt x="12" y="38"/>
                    </a:lnTo>
                    <a:lnTo>
                      <a:pt x="21" y="61"/>
                    </a:lnTo>
                    <a:lnTo>
                      <a:pt x="30" y="84"/>
                    </a:lnTo>
                    <a:lnTo>
                      <a:pt x="38" y="105"/>
                    </a:lnTo>
                    <a:lnTo>
                      <a:pt x="46" y="122"/>
                    </a:lnTo>
                    <a:lnTo>
                      <a:pt x="51" y="132"/>
                    </a:lnTo>
                    <a:lnTo>
                      <a:pt x="53" y="132"/>
                    </a:lnTo>
                    <a:lnTo>
                      <a:pt x="57" y="132"/>
                    </a:lnTo>
                    <a:lnTo>
                      <a:pt x="64" y="133"/>
                    </a:lnTo>
                    <a:lnTo>
                      <a:pt x="72" y="133"/>
                    </a:lnTo>
                    <a:lnTo>
                      <a:pt x="80" y="132"/>
                    </a:lnTo>
                    <a:lnTo>
                      <a:pt x="88" y="130"/>
                    </a:lnTo>
                    <a:lnTo>
                      <a:pt x="95" y="126"/>
                    </a:lnTo>
                    <a:lnTo>
                      <a:pt x="101" y="118"/>
                    </a:lnTo>
                    <a:lnTo>
                      <a:pt x="98" y="111"/>
                    </a:lnTo>
                    <a:lnTo>
                      <a:pt x="91" y="93"/>
                    </a:lnTo>
                    <a:lnTo>
                      <a:pt x="85" y="71"/>
                    </a:lnTo>
                    <a:lnTo>
                      <a:pt x="81" y="55"/>
                    </a:lnTo>
                    <a:lnTo>
                      <a:pt x="78" y="48"/>
                    </a:lnTo>
                    <a:lnTo>
                      <a:pt x="68" y="40"/>
                    </a:lnTo>
                    <a:lnTo>
                      <a:pt x="55" y="31"/>
                    </a:lnTo>
                    <a:lnTo>
                      <a:pt x="41" y="22"/>
                    </a:lnTo>
                    <a:lnTo>
                      <a:pt x="25" y="14"/>
                    </a:lnTo>
                    <a:lnTo>
                      <a:pt x="12" y="7"/>
                    </a:lnTo>
                    <a:lnTo>
                      <a:pt x="3" y="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0" name="Freeform 124"/>
              <p:cNvSpPr>
                <a:spLocks/>
              </p:cNvSpPr>
              <p:nvPr/>
            </p:nvSpPr>
            <p:spPr bwMode="auto">
              <a:xfrm>
                <a:off x="1725" y="1638"/>
                <a:ext cx="49" cy="9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" y="4"/>
                  </a:cxn>
                  <a:cxn ang="0">
                    <a:pos x="4" y="14"/>
                  </a:cxn>
                  <a:cxn ang="0">
                    <a:pos x="8" y="28"/>
                  </a:cxn>
                  <a:cxn ang="0">
                    <a:pos x="14" y="43"/>
                  </a:cxn>
                  <a:cxn ang="0">
                    <a:pos x="20" y="60"/>
                  </a:cxn>
                  <a:cxn ang="0">
                    <a:pos x="26" y="75"/>
                  </a:cxn>
                  <a:cxn ang="0">
                    <a:pos x="31" y="87"/>
                  </a:cxn>
                  <a:cxn ang="0">
                    <a:pos x="36" y="94"/>
                  </a:cxn>
                  <a:cxn ang="0">
                    <a:pos x="37" y="94"/>
                  </a:cxn>
                  <a:cxn ang="0">
                    <a:pos x="40" y="94"/>
                  </a:cxn>
                  <a:cxn ang="0">
                    <a:pos x="44" y="95"/>
                  </a:cxn>
                  <a:cxn ang="0">
                    <a:pos x="49" y="95"/>
                  </a:cxn>
                  <a:cxn ang="0">
                    <a:pos x="42" y="78"/>
                  </a:cxn>
                  <a:cxn ang="0">
                    <a:pos x="35" y="59"/>
                  </a:cxn>
                  <a:cxn ang="0">
                    <a:pos x="29" y="40"/>
                  </a:cxn>
                  <a:cxn ang="0">
                    <a:pos x="25" y="23"/>
                  </a:cxn>
                  <a:cxn ang="0">
                    <a:pos x="21" y="19"/>
                  </a:cxn>
                  <a:cxn ang="0">
                    <a:pos x="17" y="16"/>
                  </a:cxn>
                  <a:cxn ang="0">
                    <a:pos x="14" y="14"/>
                  </a:cxn>
                  <a:cxn ang="0">
                    <a:pos x="10" y="10"/>
                  </a:cxn>
                  <a:cxn ang="0">
                    <a:pos x="7" y="8"/>
                  </a:cxn>
                  <a:cxn ang="0">
                    <a:pos x="4" y="4"/>
                  </a:cxn>
                  <a:cxn ang="0">
                    <a:pos x="2" y="2"/>
                  </a:cxn>
                  <a:cxn ang="0">
                    <a:pos x="0" y="0"/>
                  </a:cxn>
                </a:cxnLst>
                <a:rect l="0" t="0" r="r" b="b"/>
                <a:pathLst>
                  <a:path w="49" h="95">
                    <a:moveTo>
                      <a:pt x="0" y="0"/>
                    </a:moveTo>
                    <a:lnTo>
                      <a:pt x="1" y="4"/>
                    </a:lnTo>
                    <a:lnTo>
                      <a:pt x="4" y="14"/>
                    </a:lnTo>
                    <a:lnTo>
                      <a:pt x="8" y="28"/>
                    </a:lnTo>
                    <a:lnTo>
                      <a:pt x="14" y="43"/>
                    </a:lnTo>
                    <a:lnTo>
                      <a:pt x="20" y="60"/>
                    </a:lnTo>
                    <a:lnTo>
                      <a:pt x="26" y="75"/>
                    </a:lnTo>
                    <a:lnTo>
                      <a:pt x="31" y="87"/>
                    </a:lnTo>
                    <a:lnTo>
                      <a:pt x="36" y="94"/>
                    </a:lnTo>
                    <a:lnTo>
                      <a:pt x="37" y="94"/>
                    </a:lnTo>
                    <a:lnTo>
                      <a:pt x="40" y="94"/>
                    </a:lnTo>
                    <a:lnTo>
                      <a:pt x="44" y="95"/>
                    </a:lnTo>
                    <a:lnTo>
                      <a:pt x="49" y="95"/>
                    </a:lnTo>
                    <a:lnTo>
                      <a:pt x="42" y="78"/>
                    </a:lnTo>
                    <a:lnTo>
                      <a:pt x="35" y="59"/>
                    </a:lnTo>
                    <a:lnTo>
                      <a:pt x="29" y="40"/>
                    </a:lnTo>
                    <a:lnTo>
                      <a:pt x="25" y="23"/>
                    </a:lnTo>
                    <a:lnTo>
                      <a:pt x="21" y="19"/>
                    </a:lnTo>
                    <a:lnTo>
                      <a:pt x="17" y="16"/>
                    </a:lnTo>
                    <a:lnTo>
                      <a:pt x="14" y="14"/>
                    </a:lnTo>
                    <a:lnTo>
                      <a:pt x="10" y="10"/>
                    </a:lnTo>
                    <a:lnTo>
                      <a:pt x="7" y="8"/>
                    </a:lnTo>
                    <a:lnTo>
                      <a:pt x="4" y="4"/>
                    </a:lnTo>
                    <a:lnTo>
                      <a:pt x="2" y="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7C0C0C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1" name="Freeform 125"/>
              <p:cNvSpPr>
                <a:spLocks/>
              </p:cNvSpPr>
              <p:nvPr/>
            </p:nvSpPr>
            <p:spPr bwMode="auto">
              <a:xfrm>
                <a:off x="1750" y="1661"/>
                <a:ext cx="39" cy="72"/>
              </a:xfrm>
              <a:custGeom>
                <a:avLst/>
                <a:gdLst/>
                <a:ahLst/>
                <a:cxnLst>
                  <a:cxn ang="0">
                    <a:pos x="39" y="68"/>
                  </a:cxn>
                  <a:cxn ang="0">
                    <a:pos x="36" y="62"/>
                  </a:cxn>
                  <a:cxn ang="0">
                    <a:pos x="32" y="49"/>
                  </a:cxn>
                  <a:cxn ang="0">
                    <a:pos x="27" y="33"/>
                  </a:cxn>
                  <a:cxn ang="0">
                    <a:pos x="24" y="19"/>
                  </a:cxn>
                  <a:cxn ang="0">
                    <a:pos x="21" y="17"/>
                  </a:cxn>
                  <a:cxn ang="0">
                    <a:pos x="17" y="13"/>
                  </a:cxn>
                  <a:cxn ang="0">
                    <a:pos x="8" y="7"/>
                  </a:cxn>
                  <a:cxn ang="0">
                    <a:pos x="0" y="0"/>
                  </a:cxn>
                  <a:cxn ang="0">
                    <a:pos x="4" y="17"/>
                  </a:cxn>
                  <a:cxn ang="0">
                    <a:pos x="10" y="36"/>
                  </a:cxn>
                  <a:cxn ang="0">
                    <a:pos x="17" y="55"/>
                  </a:cxn>
                  <a:cxn ang="0">
                    <a:pos x="24" y="72"/>
                  </a:cxn>
                  <a:cxn ang="0">
                    <a:pos x="28" y="72"/>
                  </a:cxn>
                  <a:cxn ang="0">
                    <a:pos x="32" y="71"/>
                  </a:cxn>
                  <a:cxn ang="0">
                    <a:pos x="35" y="70"/>
                  </a:cxn>
                  <a:cxn ang="0">
                    <a:pos x="39" y="68"/>
                  </a:cxn>
                </a:cxnLst>
                <a:rect l="0" t="0" r="r" b="b"/>
                <a:pathLst>
                  <a:path w="39" h="72">
                    <a:moveTo>
                      <a:pt x="39" y="68"/>
                    </a:moveTo>
                    <a:lnTo>
                      <a:pt x="36" y="62"/>
                    </a:lnTo>
                    <a:lnTo>
                      <a:pt x="32" y="49"/>
                    </a:lnTo>
                    <a:lnTo>
                      <a:pt x="27" y="33"/>
                    </a:lnTo>
                    <a:lnTo>
                      <a:pt x="24" y="19"/>
                    </a:lnTo>
                    <a:lnTo>
                      <a:pt x="21" y="17"/>
                    </a:lnTo>
                    <a:lnTo>
                      <a:pt x="17" y="13"/>
                    </a:lnTo>
                    <a:lnTo>
                      <a:pt x="8" y="7"/>
                    </a:lnTo>
                    <a:lnTo>
                      <a:pt x="0" y="0"/>
                    </a:lnTo>
                    <a:lnTo>
                      <a:pt x="4" y="17"/>
                    </a:lnTo>
                    <a:lnTo>
                      <a:pt x="10" y="36"/>
                    </a:lnTo>
                    <a:lnTo>
                      <a:pt x="17" y="55"/>
                    </a:lnTo>
                    <a:lnTo>
                      <a:pt x="24" y="72"/>
                    </a:lnTo>
                    <a:lnTo>
                      <a:pt x="28" y="72"/>
                    </a:lnTo>
                    <a:lnTo>
                      <a:pt x="32" y="71"/>
                    </a:lnTo>
                    <a:lnTo>
                      <a:pt x="35" y="70"/>
                    </a:lnTo>
                    <a:lnTo>
                      <a:pt x="39" y="68"/>
                    </a:lnTo>
                    <a:close/>
                  </a:path>
                </a:pathLst>
              </a:custGeom>
              <a:solidFill>
                <a:srgbClr val="A5494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2" name="Freeform 126"/>
              <p:cNvSpPr>
                <a:spLocks/>
              </p:cNvSpPr>
              <p:nvPr/>
            </p:nvSpPr>
            <p:spPr bwMode="auto">
              <a:xfrm>
                <a:off x="1943" y="1558"/>
                <a:ext cx="78" cy="148"/>
              </a:xfrm>
              <a:custGeom>
                <a:avLst/>
                <a:gdLst/>
                <a:ahLst/>
                <a:cxnLst>
                  <a:cxn ang="0">
                    <a:pos x="23" y="148"/>
                  </a:cxn>
                  <a:cxn ang="0">
                    <a:pos x="26" y="145"/>
                  </a:cxn>
                  <a:cxn ang="0">
                    <a:pos x="35" y="138"/>
                  </a:cxn>
                  <a:cxn ang="0">
                    <a:pos x="47" y="127"/>
                  </a:cxn>
                  <a:cxn ang="0">
                    <a:pos x="59" y="112"/>
                  </a:cxn>
                  <a:cxn ang="0">
                    <a:pos x="69" y="95"/>
                  </a:cxn>
                  <a:cxn ang="0">
                    <a:pos x="76" y="77"/>
                  </a:cxn>
                  <a:cxn ang="0">
                    <a:pos x="78" y="58"/>
                  </a:cxn>
                  <a:cxn ang="0">
                    <a:pos x="70" y="39"/>
                  </a:cxn>
                  <a:cxn ang="0">
                    <a:pos x="66" y="33"/>
                  </a:cxn>
                  <a:cxn ang="0">
                    <a:pos x="61" y="28"/>
                  </a:cxn>
                  <a:cxn ang="0">
                    <a:pos x="56" y="23"/>
                  </a:cxn>
                  <a:cxn ang="0">
                    <a:pos x="48" y="18"/>
                  </a:cxn>
                  <a:cxn ang="0">
                    <a:pos x="40" y="13"/>
                  </a:cxn>
                  <a:cxn ang="0">
                    <a:pos x="31" y="9"/>
                  </a:cxn>
                  <a:cxn ang="0">
                    <a:pos x="21" y="4"/>
                  </a:cxn>
                  <a:cxn ang="0">
                    <a:pos x="9" y="0"/>
                  </a:cxn>
                  <a:cxn ang="0">
                    <a:pos x="4" y="51"/>
                  </a:cxn>
                  <a:cxn ang="0">
                    <a:pos x="7" y="54"/>
                  </a:cxn>
                  <a:cxn ang="0">
                    <a:pos x="13" y="60"/>
                  </a:cxn>
                  <a:cxn ang="0">
                    <a:pos x="20" y="69"/>
                  </a:cxn>
                  <a:cxn ang="0">
                    <a:pos x="25" y="81"/>
                  </a:cxn>
                  <a:cxn ang="0">
                    <a:pos x="26" y="86"/>
                  </a:cxn>
                  <a:cxn ang="0">
                    <a:pos x="25" y="91"/>
                  </a:cxn>
                  <a:cxn ang="0">
                    <a:pos x="24" y="96"/>
                  </a:cxn>
                  <a:cxn ang="0">
                    <a:pos x="22" y="102"/>
                  </a:cxn>
                  <a:cxn ang="0">
                    <a:pos x="18" y="108"/>
                  </a:cxn>
                  <a:cxn ang="0">
                    <a:pos x="14" y="113"/>
                  </a:cxn>
                  <a:cxn ang="0">
                    <a:pos x="8" y="119"/>
                  </a:cxn>
                  <a:cxn ang="0">
                    <a:pos x="0" y="125"/>
                  </a:cxn>
                  <a:cxn ang="0">
                    <a:pos x="23" y="148"/>
                  </a:cxn>
                </a:cxnLst>
                <a:rect l="0" t="0" r="r" b="b"/>
                <a:pathLst>
                  <a:path w="78" h="148">
                    <a:moveTo>
                      <a:pt x="23" y="148"/>
                    </a:moveTo>
                    <a:lnTo>
                      <a:pt x="26" y="145"/>
                    </a:lnTo>
                    <a:lnTo>
                      <a:pt x="35" y="138"/>
                    </a:lnTo>
                    <a:lnTo>
                      <a:pt x="47" y="127"/>
                    </a:lnTo>
                    <a:lnTo>
                      <a:pt x="59" y="112"/>
                    </a:lnTo>
                    <a:lnTo>
                      <a:pt x="69" y="95"/>
                    </a:lnTo>
                    <a:lnTo>
                      <a:pt x="76" y="77"/>
                    </a:lnTo>
                    <a:lnTo>
                      <a:pt x="78" y="58"/>
                    </a:lnTo>
                    <a:lnTo>
                      <a:pt x="70" y="39"/>
                    </a:lnTo>
                    <a:lnTo>
                      <a:pt x="66" y="33"/>
                    </a:lnTo>
                    <a:lnTo>
                      <a:pt x="61" y="28"/>
                    </a:lnTo>
                    <a:lnTo>
                      <a:pt x="56" y="23"/>
                    </a:lnTo>
                    <a:lnTo>
                      <a:pt x="48" y="18"/>
                    </a:lnTo>
                    <a:lnTo>
                      <a:pt x="40" y="13"/>
                    </a:lnTo>
                    <a:lnTo>
                      <a:pt x="31" y="9"/>
                    </a:lnTo>
                    <a:lnTo>
                      <a:pt x="21" y="4"/>
                    </a:lnTo>
                    <a:lnTo>
                      <a:pt x="9" y="0"/>
                    </a:lnTo>
                    <a:lnTo>
                      <a:pt x="4" y="51"/>
                    </a:lnTo>
                    <a:lnTo>
                      <a:pt x="7" y="54"/>
                    </a:lnTo>
                    <a:lnTo>
                      <a:pt x="13" y="60"/>
                    </a:lnTo>
                    <a:lnTo>
                      <a:pt x="20" y="69"/>
                    </a:lnTo>
                    <a:lnTo>
                      <a:pt x="25" y="81"/>
                    </a:lnTo>
                    <a:lnTo>
                      <a:pt x="26" y="86"/>
                    </a:lnTo>
                    <a:lnTo>
                      <a:pt x="25" y="91"/>
                    </a:lnTo>
                    <a:lnTo>
                      <a:pt x="24" y="96"/>
                    </a:lnTo>
                    <a:lnTo>
                      <a:pt x="22" y="102"/>
                    </a:lnTo>
                    <a:lnTo>
                      <a:pt x="18" y="108"/>
                    </a:lnTo>
                    <a:lnTo>
                      <a:pt x="14" y="113"/>
                    </a:lnTo>
                    <a:lnTo>
                      <a:pt x="8" y="119"/>
                    </a:lnTo>
                    <a:lnTo>
                      <a:pt x="0" y="125"/>
                    </a:lnTo>
                    <a:lnTo>
                      <a:pt x="23" y="14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3" name="Freeform 127"/>
              <p:cNvSpPr>
                <a:spLocks/>
              </p:cNvSpPr>
              <p:nvPr/>
            </p:nvSpPr>
            <p:spPr bwMode="auto">
              <a:xfrm>
                <a:off x="1958" y="1572"/>
                <a:ext cx="51" cy="120"/>
              </a:xfrm>
              <a:custGeom>
                <a:avLst/>
                <a:gdLst/>
                <a:ahLst/>
                <a:cxnLst>
                  <a:cxn ang="0">
                    <a:pos x="0" y="108"/>
                  </a:cxn>
                  <a:cxn ang="0">
                    <a:pos x="2" y="107"/>
                  </a:cxn>
                  <a:cxn ang="0">
                    <a:pos x="6" y="103"/>
                  </a:cxn>
                  <a:cxn ang="0">
                    <a:pos x="11" y="98"/>
                  </a:cxn>
                  <a:cxn ang="0">
                    <a:pos x="16" y="91"/>
                  </a:cxn>
                  <a:cxn ang="0">
                    <a:pos x="22" y="84"/>
                  </a:cxn>
                  <a:cxn ang="0">
                    <a:pos x="26" y="75"/>
                  </a:cxn>
                  <a:cxn ang="0">
                    <a:pos x="28" y="65"/>
                  </a:cxn>
                  <a:cxn ang="0">
                    <a:pos x="27" y="56"/>
                  </a:cxn>
                  <a:cxn ang="0">
                    <a:pos x="26" y="52"/>
                  </a:cxn>
                  <a:cxn ang="0">
                    <a:pos x="24" y="49"/>
                  </a:cxn>
                  <a:cxn ang="0">
                    <a:pos x="22" y="46"/>
                  </a:cxn>
                  <a:cxn ang="0">
                    <a:pos x="20" y="42"/>
                  </a:cxn>
                  <a:cxn ang="0">
                    <a:pos x="16" y="38"/>
                  </a:cxn>
                  <a:cxn ang="0">
                    <a:pos x="12" y="35"/>
                  </a:cxn>
                  <a:cxn ang="0">
                    <a:pos x="7" y="32"/>
                  </a:cxn>
                  <a:cxn ang="0">
                    <a:pos x="3" y="28"/>
                  </a:cxn>
                  <a:cxn ang="0">
                    <a:pos x="3" y="0"/>
                  </a:cxn>
                  <a:cxn ang="0">
                    <a:pos x="4" y="1"/>
                  </a:cxn>
                  <a:cxn ang="0">
                    <a:pos x="8" y="3"/>
                  </a:cxn>
                  <a:cxn ang="0">
                    <a:pos x="14" y="6"/>
                  </a:cxn>
                  <a:cxn ang="0">
                    <a:pos x="21" y="10"/>
                  </a:cxn>
                  <a:cxn ang="0">
                    <a:pos x="28" y="16"/>
                  </a:cxn>
                  <a:cxn ang="0">
                    <a:pos x="36" y="23"/>
                  </a:cxn>
                  <a:cxn ang="0">
                    <a:pos x="43" y="31"/>
                  </a:cxn>
                  <a:cxn ang="0">
                    <a:pos x="48" y="40"/>
                  </a:cxn>
                  <a:cxn ang="0">
                    <a:pos x="50" y="47"/>
                  </a:cxn>
                  <a:cxn ang="0">
                    <a:pos x="51" y="56"/>
                  </a:cxn>
                  <a:cxn ang="0">
                    <a:pos x="50" y="65"/>
                  </a:cxn>
                  <a:cxn ang="0">
                    <a:pos x="48" y="75"/>
                  </a:cxn>
                  <a:cxn ang="0">
                    <a:pos x="42" y="85"/>
                  </a:cxn>
                  <a:cxn ang="0">
                    <a:pos x="35" y="96"/>
                  </a:cxn>
                  <a:cxn ang="0">
                    <a:pos x="24" y="108"/>
                  </a:cxn>
                  <a:cxn ang="0">
                    <a:pos x="11" y="120"/>
                  </a:cxn>
                  <a:cxn ang="0">
                    <a:pos x="0" y="108"/>
                  </a:cxn>
                </a:cxnLst>
                <a:rect l="0" t="0" r="r" b="b"/>
                <a:pathLst>
                  <a:path w="51" h="120">
                    <a:moveTo>
                      <a:pt x="0" y="108"/>
                    </a:moveTo>
                    <a:lnTo>
                      <a:pt x="2" y="107"/>
                    </a:lnTo>
                    <a:lnTo>
                      <a:pt x="6" y="103"/>
                    </a:lnTo>
                    <a:lnTo>
                      <a:pt x="11" y="98"/>
                    </a:lnTo>
                    <a:lnTo>
                      <a:pt x="16" y="91"/>
                    </a:lnTo>
                    <a:lnTo>
                      <a:pt x="22" y="84"/>
                    </a:lnTo>
                    <a:lnTo>
                      <a:pt x="26" y="75"/>
                    </a:lnTo>
                    <a:lnTo>
                      <a:pt x="28" y="65"/>
                    </a:lnTo>
                    <a:lnTo>
                      <a:pt x="27" y="56"/>
                    </a:lnTo>
                    <a:lnTo>
                      <a:pt x="26" y="52"/>
                    </a:lnTo>
                    <a:lnTo>
                      <a:pt x="24" y="49"/>
                    </a:lnTo>
                    <a:lnTo>
                      <a:pt x="22" y="46"/>
                    </a:lnTo>
                    <a:lnTo>
                      <a:pt x="20" y="42"/>
                    </a:lnTo>
                    <a:lnTo>
                      <a:pt x="16" y="38"/>
                    </a:lnTo>
                    <a:lnTo>
                      <a:pt x="12" y="35"/>
                    </a:lnTo>
                    <a:lnTo>
                      <a:pt x="7" y="32"/>
                    </a:lnTo>
                    <a:lnTo>
                      <a:pt x="3" y="28"/>
                    </a:lnTo>
                    <a:lnTo>
                      <a:pt x="3" y="0"/>
                    </a:lnTo>
                    <a:lnTo>
                      <a:pt x="4" y="1"/>
                    </a:lnTo>
                    <a:lnTo>
                      <a:pt x="8" y="3"/>
                    </a:lnTo>
                    <a:lnTo>
                      <a:pt x="14" y="6"/>
                    </a:lnTo>
                    <a:lnTo>
                      <a:pt x="21" y="10"/>
                    </a:lnTo>
                    <a:lnTo>
                      <a:pt x="28" y="16"/>
                    </a:lnTo>
                    <a:lnTo>
                      <a:pt x="36" y="23"/>
                    </a:lnTo>
                    <a:lnTo>
                      <a:pt x="43" y="31"/>
                    </a:lnTo>
                    <a:lnTo>
                      <a:pt x="48" y="40"/>
                    </a:lnTo>
                    <a:lnTo>
                      <a:pt x="50" y="47"/>
                    </a:lnTo>
                    <a:lnTo>
                      <a:pt x="51" y="56"/>
                    </a:lnTo>
                    <a:lnTo>
                      <a:pt x="50" y="65"/>
                    </a:lnTo>
                    <a:lnTo>
                      <a:pt x="48" y="75"/>
                    </a:lnTo>
                    <a:lnTo>
                      <a:pt x="42" y="85"/>
                    </a:lnTo>
                    <a:lnTo>
                      <a:pt x="35" y="96"/>
                    </a:lnTo>
                    <a:lnTo>
                      <a:pt x="24" y="108"/>
                    </a:lnTo>
                    <a:lnTo>
                      <a:pt x="11" y="120"/>
                    </a:lnTo>
                    <a:lnTo>
                      <a:pt x="0" y="108"/>
                    </a:lnTo>
                    <a:close/>
                  </a:path>
                </a:pathLst>
              </a:custGeom>
              <a:solidFill>
                <a:srgbClr val="A5494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4" name="Freeform 128"/>
              <p:cNvSpPr>
                <a:spLocks/>
              </p:cNvSpPr>
              <p:nvPr/>
            </p:nvSpPr>
            <p:spPr bwMode="auto">
              <a:xfrm>
                <a:off x="1790" y="1850"/>
                <a:ext cx="536" cy="285"/>
              </a:xfrm>
              <a:custGeom>
                <a:avLst/>
                <a:gdLst/>
                <a:ahLst/>
                <a:cxnLst>
                  <a:cxn ang="0">
                    <a:pos x="3" y="208"/>
                  </a:cxn>
                  <a:cxn ang="0">
                    <a:pos x="411" y="9"/>
                  </a:cxn>
                  <a:cxn ang="0">
                    <a:pos x="536" y="0"/>
                  </a:cxn>
                  <a:cxn ang="0">
                    <a:pos x="519" y="54"/>
                  </a:cxn>
                  <a:cxn ang="0">
                    <a:pos x="145" y="285"/>
                  </a:cxn>
                  <a:cxn ang="0">
                    <a:pos x="0" y="231"/>
                  </a:cxn>
                  <a:cxn ang="0">
                    <a:pos x="3" y="208"/>
                  </a:cxn>
                </a:cxnLst>
                <a:rect l="0" t="0" r="r" b="b"/>
                <a:pathLst>
                  <a:path w="536" h="285">
                    <a:moveTo>
                      <a:pt x="3" y="208"/>
                    </a:moveTo>
                    <a:lnTo>
                      <a:pt x="411" y="9"/>
                    </a:lnTo>
                    <a:lnTo>
                      <a:pt x="536" y="0"/>
                    </a:lnTo>
                    <a:lnTo>
                      <a:pt x="519" y="54"/>
                    </a:lnTo>
                    <a:lnTo>
                      <a:pt x="145" y="285"/>
                    </a:lnTo>
                    <a:lnTo>
                      <a:pt x="0" y="231"/>
                    </a:lnTo>
                    <a:lnTo>
                      <a:pt x="3" y="20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5" name="Freeform 129"/>
              <p:cNvSpPr>
                <a:spLocks/>
              </p:cNvSpPr>
              <p:nvPr/>
            </p:nvSpPr>
            <p:spPr bwMode="auto">
              <a:xfrm>
                <a:off x="1958" y="1958"/>
                <a:ext cx="214" cy="140"/>
              </a:xfrm>
              <a:custGeom>
                <a:avLst/>
                <a:gdLst/>
                <a:ahLst/>
                <a:cxnLst>
                  <a:cxn ang="0">
                    <a:pos x="209" y="0"/>
                  </a:cxn>
                  <a:cxn ang="0">
                    <a:pos x="3" y="111"/>
                  </a:cxn>
                  <a:cxn ang="0">
                    <a:pos x="0" y="140"/>
                  </a:cxn>
                  <a:cxn ang="0">
                    <a:pos x="214" y="18"/>
                  </a:cxn>
                  <a:cxn ang="0">
                    <a:pos x="209" y="0"/>
                  </a:cxn>
                </a:cxnLst>
                <a:rect l="0" t="0" r="r" b="b"/>
                <a:pathLst>
                  <a:path w="214" h="140">
                    <a:moveTo>
                      <a:pt x="209" y="0"/>
                    </a:moveTo>
                    <a:lnTo>
                      <a:pt x="3" y="111"/>
                    </a:lnTo>
                    <a:lnTo>
                      <a:pt x="0" y="140"/>
                    </a:lnTo>
                    <a:lnTo>
                      <a:pt x="214" y="18"/>
                    </a:lnTo>
                    <a:lnTo>
                      <a:pt x="209" y="0"/>
                    </a:lnTo>
                    <a:close/>
                  </a:path>
                </a:pathLst>
              </a:custGeom>
              <a:solidFill>
                <a:srgbClr val="A0A0A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6" name="Freeform 130"/>
              <p:cNvSpPr>
                <a:spLocks/>
              </p:cNvSpPr>
              <p:nvPr/>
            </p:nvSpPr>
            <p:spPr bwMode="auto">
              <a:xfrm>
                <a:off x="2055" y="1561"/>
                <a:ext cx="680" cy="616"/>
              </a:xfrm>
              <a:custGeom>
                <a:avLst/>
                <a:gdLst/>
                <a:ahLst/>
                <a:cxnLst>
                  <a:cxn ang="0">
                    <a:pos x="78" y="83"/>
                  </a:cxn>
                  <a:cxn ang="0">
                    <a:pos x="76" y="97"/>
                  </a:cxn>
                  <a:cxn ang="0">
                    <a:pos x="69" y="134"/>
                  </a:cxn>
                  <a:cxn ang="0">
                    <a:pos x="58" y="189"/>
                  </a:cxn>
                  <a:cxn ang="0">
                    <a:pos x="46" y="253"/>
                  </a:cxn>
                  <a:cxn ang="0">
                    <a:pos x="33" y="322"/>
                  </a:cxn>
                  <a:cxn ang="0">
                    <a:pos x="20" y="388"/>
                  </a:cxn>
                  <a:cxn ang="0">
                    <a:pos x="9" y="445"/>
                  </a:cxn>
                  <a:cxn ang="0">
                    <a:pos x="0" y="486"/>
                  </a:cxn>
                  <a:cxn ang="0">
                    <a:pos x="240" y="616"/>
                  </a:cxn>
                  <a:cxn ang="0">
                    <a:pos x="581" y="440"/>
                  </a:cxn>
                  <a:cxn ang="0">
                    <a:pos x="680" y="133"/>
                  </a:cxn>
                  <a:cxn ang="0">
                    <a:pos x="434" y="0"/>
                  </a:cxn>
                  <a:cxn ang="0">
                    <a:pos x="78" y="83"/>
                  </a:cxn>
                </a:cxnLst>
                <a:rect l="0" t="0" r="r" b="b"/>
                <a:pathLst>
                  <a:path w="680" h="616">
                    <a:moveTo>
                      <a:pt x="78" y="83"/>
                    </a:moveTo>
                    <a:lnTo>
                      <a:pt x="76" y="97"/>
                    </a:lnTo>
                    <a:lnTo>
                      <a:pt x="69" y="134"/>
                    </a:lnTo>
                    <a:lnTo>
                      <a:pt x="58" y="189"/>
                    </a:lnTo>
                    <a:lnTo>
                      <a:pt x="46" y="253"/>
                    </a:lnTo>
                    <a:lnTo>
                      <a:pt x="33" y="322"/>
                    </a:lnTo>
                    <a:lnTo>
                      <a:pt x="20" y="388"/>
                    </a:lnTo>
                    <a:lnTo>
                      <a:pt x="9" y="445"/>
                    </a:lnTo>
                    <a:lnTo>
                      <a:pt x="0" y="486"/>
                    </a:lnTo>
                    <a:lnTo>
                      <a:pt x="240" y="616"/>
                    </a:lnTo>
                    <a:lnTo>
                      <a:pt x="581" y="440"/>
                    </a:lnTo>
                    <a:lnTo>
                      <a:pt x="680" y="133"/>
                    </a:lnTo>
                    <a:lnTo>
                      <a:pt x="434" y="0"/>
                    </a:lnTo>
                    <a:lnTo>
                      <a:pt x="78" y="8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7" name="Freeform 131"/>
              <p:cNvSpPr>
                <a:spLocks/>
              </p:cNvSpPr>
              <p:nvPr/>
            </p:nvSpPr>
            <p:spPr bwMode="auto">
              <a:xfrm>
                <a:off x="2163" y="1584"/>
                <a:ext cx="533" cy="209"/>
              </a:xfrm>
              <a:custGeom>
                <a:avLst/>
                <a:gdLst/>
                <a:ahLst/>
                <a:cxnLst>
                  <a:cxn ang="0">
                    <a:pos x="0" y="80"/>
                  </a:cxn>
                  <a:cxn ang="0">
                    <a:pos x="322" y="0"/>
                  </a:cxn>
                  <a:cxn ang="0">
                    <a:pos x="533" y="114"/>
                  </a:cxn>
                  <a:cxn ang="0">
                    <a:pos x="228" y="209"/>
                  </a:cxn>
                  <a:cxn ang="0">
                    <a:pos x="0" y="80"/>
                  </a:cxn>
                </a:cxnLst>
                <a:rect l="0" t="0" r="r" b="b"/>
                <a:pathLst>
                  <a:path w="533" h="209">
                    <a:moveTo>
                      <a:pt x="0" y="80"/>
                    </a:moveTo>
                    <a:lnTo>
                      <a:pt x="322" y="0"/>
                    </a:lnTo>
                    <a:lnTo>
                      <a:pt x="533" y="114"/>
                    </a:lnTo>
                    <a:lnTo>
                      <a:pt x="228" y="209"/>
                    </a:lnTo>
                    <a:lnTo>
                      <a:pt x="0" y="8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8" name="Freeform 132"/>
              <p:cNvSpPr>
                <a:spLocks/>
              </p:cNvSpPr>
              <p:nvPr/>
            </p:nvSpPr>
            <p:spPr bwMode="auto">
              <a:xfrm>
                <a:off x="2086" y="1684"/>
                <a:ext cx="293" cy="468"/>
              </a:xfrm>
              <a:custGeom>
                <a:avLst/>
                <a:gdLst/>
                <a:ahLst/>
                <a:cxnLst>
                  <a:cxn ang="0">
                    <a:pos x="64" y="0"/>
                  </a:cxn>
                  <a:cxn ang="0">
                    <a:pos x="293" y="129"/>
                  </a:cxn>
                  <a:cxn ang="0">
                    <a:pos x="209" y="468"/>
                  </a:cxn>
                  <a:cxn ang="0">
                    <a:pos x="0" y="348"/>
                  </a:cxn>
                  <a:cxn ang="0">
                    <a:pos x="64" y="0"/>
                  </a:cxn>
                </a:cxnLst>
                <a:rect l="0" t="0" r="r" b="b"/>
                <a:pathLst>
                  <a:path w="293" h="468">
                    <a:moveTo>
                      <a:pt x="64" y="0"/>
                    </a:moveTo>
                    <a:lnTo>
                      <a:pt x="293" y="129"/>
                    </a:lnTo>
                    <a:lnTo>
                      <a:pt x="209" y="468"/>
                    </a:lnTo>
                    <a:lnTo>
                      <a:pt x="0" y="348"/>
                    </a:lnTo>
                    <a:lnTo>
                      <a:pt x="64" y="0"/>
                    </a:lnTo>
                    <a:close/>
                  </a:path>
                </a:pathLst>
              </a:custGeom>
              <a:solidFill>
                <a:srgbClr val="D8D8D8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9" name="Freeform 133"/>
              <p:cNvSpPr>
                <a:spLocks/>
              </p:cNvSpPr>
              <p:nvPr/>
            </p:nvSpPr>
            <p:spPr bwMode="auto">
              <a:xfrm>
                <a:off x="2321" y="1760"/>
                <a:ext cx="475" cy="454"/>
              </a:xfrm>
              <a:custGeom>
                <a:avLst/>
                <a:gdLst/>
                <a:ahLst/>
                <a:cxnLst>
                  <a:cxn ang="0">
                    <a:pos x="355" y="0"/>
                  </a:cxn>
                  <a:cxn ang="0">
                    <a:pos x="112" y="75"/>
                  </a:cxn>
                  <a:cxn ang="0">
                    <a:pos x="95" y="71"/>
                  </a:cxn>
                  <a:cxn ang="0">
                    <a:pos x="0" y="395"/>
                  </a:cxn>
                  <a:cxn ang="0">
                    <a:pos x="65" y="403"/>
                  </a:cxn>
                  <a:cxn ang="0">
                    <a:pos x="201" y="454"/>
                  </a:cxn>
                  <a:cxn ang="0">
                    <a:pos x="422" y="332"/>
                  </a:cxn>
                  <a:cxn ang="0">
                    <a:pos x="475" y="142"/>
                  </a:cxn>
                  <a:cxn ang="0">
                    <a:pos x="355" y="0"/>
                  </a:cxn>
                </a:cxnLst>
                <a:rect l="0" t="0" r="r" b="b"/>
                <a:pathLst>
                  <a:path w="475" h="454">
                    <a:moveTo>
                      <a:pt x="355" y="0"/>
                    </a:moveTo>
                    <a:lnTo>
                      <a:pt x="112" y="75"/>
                    </a:lnTo>
                    <a:lnTo>
                      <a:pt x="95" y="71"/>
                    </a:lnTo>
                    <a:lnTo>
                      <a:pt x="0" y="395"/>
                    </a:lnTo>
                    <a:lnTo>
                      <a:pt x="65" y="403"/>
                    </a:lnTo>
                    <a:lnTo>
                      <a:pt x="201" y="454"/>
                    </a:lnTo>
                    <a:lnTo>
                      <a:pt x="422" y="332"/>
                    </a:lnTo>
                    <a:lnTo>
                      <a:pt x="475" y="142"/>
                    </a:lnTo>
                    <a:lnTo>
                      <a:pt x="35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0" name="Freeform 134"/>
              <p:cNvSpPr>
                <a:spLocks/>
              </p:cNvSpPr>
              <p:nvPr/>
            </p:nvSpPr>
            <p:spPr bwMode="auto">
              <a:xfrm>
                <a:off x="2399" y="1723"/>
                <a:ext cx="297" cy="139"/>
              </a:xfrm>
              <a:custGeom>
                <a:avLst/>
                <a:gdLst/>
                <a:ahLst/>
                <a:cxnLst>
                  <a:cxn ang="0">
                    <a:pos x="0" y="90"/>
                  </a:cxn>
                  <a:cxn ang="0">
                    <a:pos x="53" y="139"/>
                  </a:cxn>
                  <a:cxn ang="0">
                    <a:pos x="277" y="56"/>
                  </a:cxn>
                  <a:cxn ang="0">
                    <a:pos x="297" y="0"/>
                  </a:cxn>
                  <a:cxn ang="0">
                    <a:pos x="0" y="90"/>
                  </a:cxn>
                </a:cxnLst>
                <a:rect l="0" t="0" r="r" b="b"/>
                <a:pathLst>
                  <a:path w="297" h="139">
                    <a:moveTo>
                      <a:pt x="0" y="90"/>
                    </a:moveTo>
                    <a:lnTo>
                      <a:pt x="53" y="139"/>
                    </a:lnTo>
                    <a:lnTo>
                      <a:pt x="277" y="56"/>
                    </a:lnTo>
                    <a:lnTo>
                      <a:pt x="297" y="0"/>
                    </a:lnTo>
                    <a:lnTo>
                      <a:pt x="0" y="90"/>
                    </a:lnTo>
                    <a:close/>
                  </a:path>
                </a:pathLst>
              </a:custGeom>
              <a:solidFill>
                <a:srgbClr val="A0A0A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1" name="Freeform 135"/>
              <p:cNvSpPr>
                <a:spLocks/>
              </p:cNvSpPr>
              <p:nvPr/>
            </p:nvSpPr>
            <p:spPr bwMode="auto">
              <a:xfrm>
                <a:off x="2323" y="1845"/>
                <a:ext cx="115" cy="290"/>
              </a:xfrm>
              <a:custGeom>
                <a:avLst/>
                <a:gdLst/>
                <a:ahLst/>
                <a:cxnLst>
                  <a:cxn ang="0">
                    <a:pos x="73" y="0"/>
                  </a:cxn>
                  <a:cxn ang="0">
                    <a:pos x="0" y="290"/>
                  </a:cxn>
                  <a:cxn ang="0">
                    <a:pos x="54" y="281"/>
                  </a:cxn>
                  <a:cxn ang="0">
                    <a:pos x="115" y="37"/>
                  </a:cxn>
                  <a:cxn ang="0">
                    <a:pos x="73" y="0"/>
                  </a:cxn>
                </a:cxnLst>
                <a:rect l="0" t="0" r="r" b="b"/>
                <a:pathLst>
                  <a:path w="115" h="290">
                    <a:moveTo>
                      <a:pt x="73" y="0"/>
                    </a:moveTo>
                    <a:lnTo>
                      <a:pt x="0" y="290"/>
                    </a:lnTo>
                    <a:lnTo>
                      <a:pt x="54" y="281"/>
                    </a:lnTo>
                    <a:lnTo>
                      <a:pt x="115" y="37"/>
                    </a:lnTo>
                    <a:lnTo>
                      <a:pt x="73" y="0"/>
                    </a:lnTo>
                    <a:close/>
                  </a:path>
                </a:pathLst>
              </a:custGeom>
              <a:solidFill>
                <a:srgbClr val="A0A0A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2" name="Freeform 136"/>
              <p:cNvSpPr>
                <a:spLocks/>
              </p:cNvSpPr>
              <p:nvPr/>
            </p:nvSpPr>
            <p:spPr bwMode="auto">
              <a:xfrm>
                <a:off x="2469" y="1811"/>
                <a:ext cx="291" cy="171"/>
              </a:xfrm>
              <a:custGeom>
                <a:avLst/>
                <a:gdLst/>
                <a:ahLst/>
                <a:cxnLst>
                  <a:cxn ang="0">
                    <a:pos x="0" y="67"/>
                  </a:cxn>
                  <a:cxn ang="0">
                    <a:pos x="210" y="0"/>
                  </a:cxn>
                  <a:cxn ang="0">
                    <a:pos x="291" y="93"/>
                  </a:cxn>
                  <a:cxn ang="0">
                    <a:pos x="120" y="171"/>
                  </a:cxn>
                  <a:cxn ang="0">
                    <a:pos x="0" y="67"/>
                  </a:cxn>
                </a:cxnLst>
                <a:rect l="0" t="0" r="r" b="b"/>
                <a:pathLst>
                  <a:path w="291" h="171">
                    <a:moveTo>
                      <a:pt x="0" y="67"/>
                    </a:moveTo>
                    <a:lnTo>
                      <a:pt x="210" y="0"/>
                    </a:lnTo>
                    <a:lnTo>
                      <a:pt x="291" y="93"/>
                    </a:lnTo>
                    <a:lnTo>
                      <a:pt x="120" y="171"/>
                    </a:lnTo>
                    <a:lnTo>
                      <a:pt x="0" y="67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3" name="Freeform 137"/>
              <p:cNvSpPr>
                <a:spLocks/>
              </p:cNvSpPr>
              <p:nvPr/>
            </p:nvSpPr>
            <p:spPr bwMode="auto">
              <a:xfrm>
                <a:off x="2399" y="1898"/>
                <a:ext cx="171" cy="288"/>
              </a:xfrm>
              <a:custGeom>
                <a:avLst/>
                <a:gdLst/>
                <a:ahLst/>
                <a:cxnLst>
                  <a:cxn ang="0">
                    <a:pos x="56" y="0"/>
                  </a:cxn>
                  <a:cxn ang="0">
                    <a:pos x="0" y="234"/>
                  </a:cxn>
                  <a:cxn ang="0">
                    <a:pos x="117" y="288"/>
                  </a:cxn>
                  <a:cxn ang="0">
                    <a:pos x="171" y="98"/>
                  </a:cxn>
                  <a:cxn ang="0">
                    <a:pos x="56" y="0"/>
                  </a:cxn>
                </a:cxnLst>
                <a:rect l="0" t="0" r="r" b="b"/>
                <a:pathLst>
                  <a:path w="171" h="288">
                    <a:moveTo>
                      <a:pt x="56" y="0"/>
                    </a:moveTo>
                    <a:lnTo>
                      <a:pt x="0" y="234"/>
                    </a:lnTo>
                    <a:lnTo>
                      <a:pt x="117" y="288"/>
                    </a:lnTo>
                    <a:lnTo>
                      <a:pt x="171" y="98"/>
                    </a:lnTo>
                    <a:lnTo>
                      <a:pt x="56" y="0"/>
                    </a:lnTo>
                    <a:close/>
                  </a:path>
                </a:pathLst>
              </a:custGeom>
              <a:solidFill>
                <a:srgbClr val="D8D8D8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4" name="Freeform 138"/>
              <p:cNvSpPr>
                <a:spLocks/>
              </p:cNvSpPr>
              <p:nvPr/>
            </p:nvSpPr>
            <p:spPr bwMode="auto">
              <a:xfrm>
                <a:off x="2556" y="1933"/>
                <a:ext cx="204" cy="228"/>
              </a:xfrm>
              <a:custGeom>
                <a:avLst/>
                <a:gdLst/>
                <a:ahLst/>
                <a:cxnLst>
                  <a:cxn ang="0">
                    <a:pos x="33" y="71"/>
                  </a:cxn>
                  <a:cxn ang="0">
                    <a:pos x="0" y="228"/>
                  </a:cxn>
                  <a:cxn ang="0">
                    <a:pos x="167" y="139"/>
                  </a:cxn>
                  <a:cxn ang="0">
                    <a:pos x="204" y="0"/>
                  </a:cxn>
                  <a:cxn ang="0">
                    <a:pos x="33" y="71"/>
                  </a:cxn>
                </a:cxnLst>
                <a:rect l="0" t="0" r="r" b="b"/>
                <a:pathLst>
                  <a:path w="204" h="228">
                    <a:moveTo>
                      <a:pt x="33" y="71"/>
                    </a:moveTo>
                    <a:lnTo>
                      <a:pt x="0" y="228"/>
                    </a:lnTo>
                    <a:lnTo>
                      <a:pt x="167" y="139"/>
                    </a:lnTo>
                    <a:lnTo>
                      <a:pt x="204" y="0"/>
                    </a:lnTo>
                    <a:lnTo>
                      <a:pt x="33" y="71"/>
                    </a:lnTo>
                    <a:close/>
                  </a:path>
                </a:pathLst>
              </a:custGeom>
              <a:solidFill>
                <a:srgbClr val="A0A0A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5" name="Freeform 139"/>
              <p:cNvSpPr>
                <a:spLocks/>
              </p:cNvSpPr>
              <p:nvPr/>
            </p:nvSpPr>
            <p:spPr bwMode="auto">
              <a:xfrm>
                <a:off x="1810" y="2067"/>
                <a:ext cx="123" cy="4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23" y="11"/>
                  </a:cxn>
                  <a:cxn ang="0">
                    <a:pos x="123" y="47"/>
                  </a:cxn>
                  <a:cxn ang="0">
                    <a:pos x="0" y="0"/>
                  </a:cxn>
                </a:cxnLst>
                <a:rect l="0" t="0" r="r" b="b"/>
                <a:pathLst>
                  <a:path w="123" h="47">
                    <a:moveTo>
                      <a:pt x="0" y="0"/>
                    </a:moveTo>
                    <a:lnTo>
                      <a:pt x="123" y="11"/>
                    </a:lnTo>
                    <a:lnTo>
                      <a:pt x="123" y="4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8D8D8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6" name="Freeform 140"/>
              <p:cNvSpPr>
                <a:spLocks/>
              </p:cNvSpPr>
              <p:nvPr/>
            </p:nvSpPr>
            <p:spPr bwMode="auto">
              <a:xfrm>
                <a:off x="1854" y="1941"/>
                <a:ext cx="221" cy="112"/>
              </a:xfrm>
              <a:custGeom>
                <a:avLst/>
                <a:gdLst/>
                <a:ahLst/>
                <a:cxnLst>
                  <a:cxn ang="0">
                    <a:pos x="0" y="108"/>
                  </a:cxn>
                  <a:cxn ang="0">
                    <a:pos x="89" y="112"/>
                  </a:cxn>
                  <a:cxn ang="0">
                    <a:pos x="207" y="51"/>
                  </a:cxn>
                  <a:cxn ang="0">
                    <a:pos x="221" y="0"/>
                  </a:cxn>
                  <a:cxn ang="0">
                    <a:pos x="0" y="108"/>
                  </a:cxn>
                </a:cxnLst>
                <a:rect l="0" t="0" r="r" b="b"/>
                <a:pathLst>
                  <a:path w="221" h="112">
                    <a:moveTo>
                      <a:pt x="0" y="108"/>
                    </a:moveTo>
                    <a:lnTo>
                      <a:pt x="89" y="112"/>
                    </a:lnTo>
                    <a:lnTo>
                      <a:pt x="207" y="51"/>
                    </a:lnTo>
                    <a:lnTo>
                      <a:pt x="221" y="0"/>
                    </a:lnTo>
                    <a:lnTo>
                      <a:pt x="0" y="108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7" name="Freeform 141"/>
              <p:cNvSpPr>
                <a:spLocks/>
              </p:cNvSpPr>
              <p:nvPr/>
            </p:nvSpPr>
            <p:spPr bwMode="auto">
              <a:xfrm>
                <a:off x="1904" y="1946"/>
                <a:ext cx="174" cy="93"/>
              </a:xfrm>
              <a:custGeom>
                <a:avLst/>
                <a:gdLst/>
                <a:ahLst/>
                <a:cxnLst>
                  <a:cxn ang="0">
                    <a:pos x="0" y="91"/>
                  </a:cxn>
                  <a:cxn ang="0">
                    <a:pos x="174" y="0"/>
                  </a:cxn>
                  <a:cxn ang="0">
                    <a:pos x="170" y="8"/>
                  </a:cxn>
                  <a:cxn ang="0">
                    <a:pos x="7" y="93"/>
                  </a:cxn>
                  <a:cxn ang="0">
                    <a:pos x="0" y="91"/>
                  </a:cxn>
                </a:cxnLst>
                <a:rect l="0" t="0" r="r" b="b"/>
                <a:pathLst>
                  <a:path w="174" h="93">
                    <a:moveTo>
                      <a:pt x="0" y="91"/>
                    </a:moveTo>
                    <a:lnTo>
                      <a:pt x="174" y="0"/>
                    </a:lnTo>
                    <a:lnTo>
                      <a:pt x="170" y="8"/>
                    </a:lnTo>
                    <a:lnTo>
                      <a:pt x="7" y="93"/>
                    </a:lnTo>
                    <a:lnTo>
                      <a:pt x="0" y="9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8" name="Freeform 142"/>
              <p:cNvSpPr>
                <a:spLocks/>
              </p:cNvSpPr>
              <p:nvPr/>
            </p:nvSpPr>
            <p:spPr bwMode="auto">
              <a:xfrm>
                <a:off x="1928" y="1954"/>
                <a:ext cx="162" cy="87"/>
              </a:xfrm>
              <a:custGeom>
                <a:avLst/>
                <a:gdLst/>
                <a:ahLst/>
                <a:cxnLst>
                  <a:cxn ang="0">
                    <a:pos x="0" y="86"/>
                  </a:cxn>
                  <a:cxn ang="0">
                    <a:pos x="162" y="0"/>
                  </a:cxn>
                  <a:cxn ang="0">
                    <a:pos x="157" y="7"/>
                  </a:cxn>
                  <a:cxn ang="0">
                    <a:pos x="7" y="87"/>
                  </a:cxn>
                  <a:cxn ang="0">
                    <a:pos x="0" y="86"/>
                  </a:cxn>
                </a:cxnLst>
                <a:rect l="0" t="0" r="r" b="b"/>
                <a:pathLst>
                  <a:path w="162" h="87">
                    <a:moveTo>
                      <a:pt x="0" y="86"/>
                    </a:moveTo>
                    <a:lnTo>
                      <a:pt x="162" y="0"/>
                    </a:lnTo>
                    <a:lnTo>
                      <a:pt x="157" y="7"/>
                    </a:lnTo>
                    <a:lnTo>
                      <a:pt x="7" y="87"/>
                    </a:lnTo>
                    <a:lnTo>
                      <a:pt x="0" y="8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9" name="Freeform 143"/>
              <p:cNvSpPr>
                <a:spLocks/>
              </p:cNvSpPr>
              <p:nvPr/>
            </p:nvSpPr>
            <p:spPr bwMode="auto">
              <a:xfrm>
                <a:off x="2133" y="2143"/>
                <a:ext cx="325" cy="99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3" y="12"/>
                  </a:cxn>
                  <a:cxn ang="0">
                    <a:pos x="176" y="93"/>
                  </a:cxn>
                  <a:cxn ang="0">
                    <a:pos x="177" y="94"/>
                  </a:cxn>
                  <a:cxn ang="0">
                    <a:pos x="179" y="94"/>
                  </a:cxn>
                  <a:cxn ang="0">
                    <a:pos x="182" y="96"/>
                  </a:cxn>
                  <a:cxn ang="0">
                    <a:pos x="186" y="98"/>
                  </a:cxn>
                  <a:cxn ang="0">
                    <a:pos x="191" y="99"/>
                  </a:cxn>
                  <a:cxn ang="0">
                    <a:pos x="197" y="98"/>
                  </a:cxn>
                  <a:cxn ang="0">
                    <a:pos x="203" y="96"/>
                  </a:cxn>
                  <a:cxn ang="0">
                    <a:pos x="210" y="93"/>
                  </a:cxn>
                  <a:cxn ang="0">
                    <a:pos x="325" y="37"/>
                  </a:cxn>
                  <a:cxn ang="0">
                    <a:pos x="311" y="35"/>
                  </a:cxn>
                  <a:cxn ang="0">
                    <a:pos x="206" y="83"/>
                  </a:cxn>
                  <a:cxn ang="0">
                    <a:pos x="206" y="83"/>
                  </a:cxn>
                  <a:cxn ang="0">
                    <a:pos x="204" y="84"/>
                  </a:cxn>
                  <a:cxn ang="0">
                    <a:pos x="201" y="84"/>
                  </a:cxn>
                  <a:cxn ang="0">
                    <a:pos x="197" y="85"/>
                  </a:cxn>
                  <a:cxn ang="0">
                    <a:pos x="193" y="85"/>
                  </a:cxn>
                  <a:cxn ang="0">
                    <a:pos x="188" y="85"/>
                  </a:cxn>
                  <a:cxn ang="0">
                    <a:pos x="183" y="84"/>
                  </a:cxn>
                  <a:cxn ang="0">
                    <a:pos x="177" y="83"/>
                  </a:cxn>
                  <a:cxn ang="0">
                    <a:pos x="0" y="0"/>
                  </a:cxn>
                </a:cxnLst>
                <a:rect l="0" t="0" r="r" b="b"/>
                <a:pathLst>
                  <a:path w="325" h="99">
                    <a:moveTo>
                      <a:pt x="0" y="0"/>
                    </a:moveTo>
                    <a:lnTo>
                      <a:pt x="3" y="12"/>
                    </a:lnTo>
                    <a:lnTo>
                      <a:pt x="176" y="93"/>
                    </a:lnTo>
                    <a:lnTo>
                      <a:pt x="177" y="94"/>
                    </a:lnTo>
                    <a:lnTo>
                      <a:pt x="179" y="94"/>
                    </a:lnTo>
                    <a:lnTo>
                      <a:pt x="182" y="96"/>
                    </a:lnTo>
                    <a:lnTo>
                      <a:pt x="186" y="98"/>
                    </a:lnTo>
                    <a:lnTo>
                      <a:pt x="191" y="99"/>
                    </a:lnTo>
                    <a:lnTo>
                      <a:pt x="197" y="98"/>
                    </a:lnTo>
                    <a:lnTo>
                      <a:pt x="203" y="96"/>
                    </a:lnTo>
                    <a:lnTo>
                      <a:pt x="210" y="93"/>
                    </a:lnTo>
                    <a:lnTo>
                      <a:pt x="325" y="37"/>
                    </a:lnTo>
                    <a:lnTo>
                      <a:pt x="311" y="35"/>
                    </a:lnTo>
                    <a:lnTo>
                      <a:pt x="206" y="83"/>
                    </a:lnTo>
                    <a:lnTo>
                      <a:pt x="206" y="83"/>
                    </a:lnTo>
                    <a:lnTo>
                      <a:pt x="204" y="84"/>
                    </a:lnTo>
                    <a:lnTo>
                      <a:pt x="201" y="84"/>
                    </a:lnTo>
                    <a:lnTo>
                      <a:pt x="197" y="85"/>
                    </a:lnTo>
                    <a:lnTo>
                      <a:pt x="193" y="85"/>
                    </a:lnTo>
                    <a:lnTo>
                      <a:pt x="188" y="85"/>
                    </a:lnTo>
                    <a:lnTo>
                      <a:pt x="183" y="84"/>
                    </a:lnTo>
                    <a:lnTo>
                      <a:pt x="177" y="8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0A0A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0" name="Freeform 144"/>
              <p:cNvSpPr>
                <a:spLocks/>
              </p:cNvSpPr>
              <p:nvPr/>
            </p:nvSpPr>
            <p:spPr bwMode="auto">
              <a:xfrm>
                <a:off x="2153" y="2123"/>
                <a:ext cx="270" cy="87"/>
              </a:xfrm>
              <a:custGeom>
                <a:avLst/>
                <a:gdLst/>
                <a:ahLst/>
                <a:cxnLst>
                  <a:cxn ang="0">
                    <a:pos x="28" y="0"/>
                  </a:cxn>
                  <a:cxn ang="0">
                    <a:pos x="0" y="13"/>
                  </a:cxn>
                  <a:cxn ang="0">
                    <a:pos x="155" y="81"/>
                  </a:cxn>
                  <a:cxn ang="0">
                    <a:pos x="156" y="82"/>
                  </a:cxn>
                  <a:cxn ang="0">
                    <a:pos x="158" y="83"/>
                  </a:cxn>
                  <a:cxn ang="0">
                    <a:pos x="161" y="84"/>
                  </a:cxn>
                  <a:cxn ang="0">
                    <a:pos x="166" y="86"/>
                  </a:cxn>
                  <a:cxn ang="0">
                    <a:pos x="171" y="86"/>
                  </a:cxn>
                  <a:cxn ang="0">
                    <a:pos x="177" y="87"/>
                  </a:cxn>
                  <a:cxn ang="0">
                    <a:pos x="182" y="87"/>
                  </a:cxn>
                  <a:cxn ang="0">
                    <a:pos x="187" y="86"/>
                  </a:cxn>
                  <a:cxn ang="0">
                    <a:pos x="270" y="49"/>
                  </a:cxn>
                  <a:cxn ang="0">
                    <a:pos x="242" y="35"/>
                  </a:cxn>
                  <a:cxn ang="0">
                    <a:pos x="142" y="54"/>
                  </a:cxn>
                  <a:cxn ang="0">
                    <a:pos x="28" y="0"/>
                  </a:cxn>
                </a:cxnLst>
                <a:rect l="0" t="0" r="r" b="b"/>
                <a:pathLst>
                  <a:path w="270" h="87">
                    <a:moveTo>
                      <a:pt x="28" y="0"/>
                    </a:moveTo>
                    <a:lnTo>
                      <a:pt x="0" y="13"/>
                    </a:lnTo>
                    <a:lnTo>
                      <a:pt x="155" y="81"/>
                    </a:lnTo>
                    <a:lnTo>
                      <a:pt x="156" y="82"/>
                    </a:lnTo>
                    <a:lnTo>
                      <a:pt x="158" y="83"/>
                    </a:lnTo>
                    <a:lnTo>
                      <a:pt x="161" y="84"/>
                    </a:lnTo>
                    <a:lnTo>
                      <a:pt x="166" y="86"/>
                    </a:lnTo>
                    <a:lnTo>
                      <a:pt x="171" y="86"/>
                    </a:lnTo>
                    <a:lnTo>
                      <a:pt x="177" y="87"/>
                    </a:lnTo>
                    <a:lnTo>
                      <a:pt x="182" y="87"/>
                    </a:lnTo>
                    <a:lnTo>
                      <a:pt x="187" y="86"/>
                    </a:lnTo>
                    <a:lnTo>
                      <a:pt x="270" y="49"/>
                    </a:lnTo>
                    <a:lnTo>
                      <a:pt x="242" y="35"/>
                    </a:lnTo>
                    <a:lnTo>
                      <a:pt x="142" y="54"/>
                    </a:lnTo>
                    <a:lnTo>
                      <a:pt x="28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1" name="Freeform 145"/>
              <p:cNvSpPr>
                <a:spLocks/>
              </p:cNvSpPr>
              <p:nvPr/>
            </p:nvSpPr>
            <p:spPr bwMode="auto">
              <a:xfrm>
                <a:off x="2677" y="2028"/>
                <a:ext cx="47" cy="45"/>
              </a:xfrm>
              <a:custGeom>
                <a:avLst/>
                <a:gdLst/>
                <a:ahLst/>
                <a:cxnLst>
                  <a:cxn ang="0">
                    <a:pos x="2" y="20"/>
                  </a:cxn>
                  <a:cxn ang="0">
                    <a:pos x="0" y="45"/>
                  </a:cxn>
                  <a:cxn ang="0">
                    <a:pos x="42" y="24"/>
                  </a:cxn>
                  <a:cxn ang="0">
                    <a:pos x="47" y="0"/>
                  </a:cxn>
                  <a:cxn ang="0">
                    <a:pos x="2" y="20"/>
                  </a:cxn>
                </a:cxnLst>
                <a:rect l="0" t="0" r="r" b="b"/>
                <a:pathLst>
                  <a:path w="47" h="45">
                    <a:moveTo>
                      <a:pt x="2" y="20"/>
                    </a:moveTo>
                    <a:lnTo>
                      <a:pt x="0" y="45"/>
                    </a:lnTo>
                    <a:lnTo>
                      <a:pt x="42" y="24"/>
                    </a:lnTo>
                    <a:lnTo>
                      <a:pt x="47" y="0"/>
                    </a:lnTo>
                    <a:lnTo>
                      <a:pt x="2" y="2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2" name="Freeform 146"/>
              <p:cNvSpPr>
                <a:spLocks/>
              </p:cNvSpPr>
              <p:nvPr/>
            </p:nvSpPr>
            <p:spPr bwMode="auto">
              <a:xfrm>
                <a:off x="2696" y="2034"/>
                <a:ext cx="287" cy="99"/>
              </a:xfrm>
              <a:custGeom>
                <a:avLst/>
                <a:gdLst/>
                <a:ahLst/>
                <a:cxnLst>
                  <a:cxn ang="0">
                    <a:pos x="176" y="13"/>
                  </a:cxn>
                  <a:cxn ang="0">
                    <a:pos x="166" y="23"/>
                  </a:cxn>
                  <a:cxn ang="0">
                    <a:pos x="157" y="33"/>
                  </a:cxn>
                  <a:cxn ang="0">
                    <a:pos x="146" y="45"/>
                  </a:cxn>
                  <a:cxn ang="0">
                    <a:pos x="130" y="57"/>
                  </a:cxn>
                  <a:cxn ang="0">
                    <a:pos x="106" y="70"/>
                  </a:cxn>
                  <a:cxn ang="0">
                    <a:pos x="83" y="79"/>
                  </a:cxn>
                  <a:cxn ang="0">
                    <a:pos x="72" y="80"/>
                  </a:cxn>
                  <a:cxn ang="0">
                    <a:pos x="60" y="80"/>
                  </a:cxn>
                  <a:cxn ang="0">
                    <a:pos x="51" y="77"/>
                  </a:cxn>
                  <a:cxn ang="0">
                    <a:pos x="39" y="68"/>
                  </a:cxn>
                  <a:cxn ang="0">
                    <a:pos x="26" y="51"/>
                  </a:cxn>
                  <a:cxn ang="0">
                    <a:pos x="20" y="33"/>
                  </a:cxn>
                  <a:cxn ang="0">
                    <a:pos x="17" y="20"/>
                  </a:cxn>
                  <a:cxn ang="0">
                    <a:pos x="0" y="20"/>
                  </a:cxn>
                  <a:cxn ang="0">
                    <a:pos x="1" y="29"/>
                  </a:cxn>
                  <a:cxn ang="0">
                    <a:pos x="6" y="48"/>
                  </a:cxn>
                  <a:cxn ang="0">
                    <a:pos x="17" y="71"/>
                  </a:cxn>
                  <a:cxn ang="0">
                    <a:pos x="37" y="90"/>
                  </a:cxn>
                  <a:cxn ang="0">
                    <a:pos x="50" y="96"/>
                  </a:cxn>
                  <a:cxn ang="0">
                    <a:pos x="64" y="99"/>
                  </a:cxn>
                  <a:cxn ang="0">
                    <a:pos x="79" y="98"/>
                  </a:cxn>
                  <a:cxn ang="0">
                    <a:pos x="95" y="93"/>
                  </a:cxn>
                  <a:cxn ang="0">
                    <a:pos x="128" y="79"/>
                  </a:cxn>
                  <a:cxn ang="0">
                    <a:pos x="150" y="65"/>
                  </a:cxn>
                  <a:cxn ang="0">
                    <a:pos x="165" y="52"/>
                  </a:cxn>
                  <a:cxn ang="0">
                    <a:pos x="175" y="40"/>
                  </a:cxn>
                  <a:cxn ang="0">
                    <a:pos x="183" y="31"/>
                  </a:cxn>
                  <a:cxn ang="0">
                    <a:pos x="191" y="24"/>
                  </a:cxn>
                  <a:cxn ang="0">
                    <a:pos x="203" y="19"/>
                  </a:cxn>
                  <a:cxn ang="0">
                    <a:pos x="217" y="18"/>
                  </a:cxn>
                  <a:cxn ang="0">
                    <a:pos x="231" y="19"/>
                  </a:cxn>
                  <a:cxn ang="0">
                    <a:pos x="245" y="23"/>
                  </a:cxn>
                  <a:cxn ang="0">
                    <a:pos x="254" y="28"/>
                  </a:cxn>
                  <a:cxn ang="0">
                    <a:pos x="262" y="33"/>
                  </a:cxn>
                  <a:cxn ang="0">
                    <a:pos x="267" y="40"/>
                  </a:cxn>
                  <a:cxn ang="0">
                    <a:pos x="271" y="47"/>
                  </a:cxn>
                  <a:cxn ang="0">
                    <a:pos x="284" y="36"/>
                  </a:cxn>
                  <a:cxn ang="0">
                    <a:pos x="278" y="26"/>
                  </a:cxn>
                  <a:cxn ang="0">
                    <a:pos x="269" y="17"/>
                  </a:cxn>
                  <a:cxn ang="0">
                    <a:pos x="258" y="9"/>
                  </a:cxn>
                  <a:cxn ang="0">
                    <a:pos x="242" y="3"/>
                  </a:cxn>
                  <a:cxn ang="0">
                    <a:pos x="224" y="0"/>
                  </a:cxn>
                  <a:cxn ang="0">
                    <a:pos x="207" y="0"/>
                  </a:cxn>
                  <a:cxn ang="0">
                    <a:pos x="190" y="5"/>
                  </a:cxn>
                </a:cxnLst>
                <a:rect l="0" t="0" r="r" b="b"/>
                <a:pathLst>
                  <a:path w="287" h="99">
                    <a:moveTo>
                      <a:pt x="183" y="9"/>
                    </a:moveTo>
                    <a:lnTo>
                      <a:pt x="176" y="13"/>
                    </a:lnTo>
                    <a:lnTo>
                      <a:pt x="171" y="18"/>
                    </a:lnTo>
                    <a:lnTo>
                      <a:pt x="166" y="23"/>
                    </a:lnTo>
                    <a:lnTo>
                      <a:pt x="161" y="28"/>
                    </a:lnTo>
                    <a:lnTo>
                      <a:pt x="157" y="33"/>
                    </a:lnTo>
                    <a:lnTo>
                      <a:pt x="152" y="39"/>
                    </a:lnTo>
                    <a:lnTo>
                      <a:pt x="146" y="45"/>
                    </a:lnTo>
                    <a:lnTo>
                      <a:pt x="139" y="51"/>
                    </a:lnTo>
                    <a:lnTo>
                      <a:pt x="130" y="57"/>
                    </a:lnTo>
                    <a:lnTo>
                      <a:pt x="119" y="63"/>
                    </a:lnTo>
                    <a:lnTo>
                      <a:pt x="106" y="70"/>
                    </a:lnTo>
                    <a:lnTo>
                      <a:pt x="90" y="76"/>
                    </a:lnTo>
                    <a:lnTo>
                      <a:pt x="83" y="79"/>
                    </a:lnTo>
                    <a:lnTo>
                      <a:pt x="77" y="80"/>
                    </a:lnTo>
                    <a:lnTo>
                      <a:pt x="72" y="80"/>
                    </a:lnTo>
                    <a:lnTo>
                      <a:pt x="66" y="80"/>
                    </a:lnTo>
                    <a:lnTo>
                      <a:pt x="60" y="80"/>
                    </a:lnTo>
                    <a:lnTo>
                      <a:pt x="56" y="79"/>
                    </a:lnTo>
                    <a:lnTo>
                      <a:pt x="51" y="77"/>
                    </a:lnTo>
                    <a:lnTo>
                      <a:pt x="47" y="75"/>
                    </a:lnTo>
                    <a:lnTo>
                      <a:pt x="39" y="68"/>
                    </a:lnTo>
                    <a:lnTo>
                      <a:pt x="32" y="60"/>
                    </a:lnTo>
                    <a:lnTo>
                      <a:pt x="26" y="51"/>
                    </a:lnTo>
                    <a:lnTo>
                      <a:pt x="23" y="41"/>
                    </a:lnTo>
                    <a:lnTo>
                      <a:pt x="20" y="33"/>
                    </a:lnTo>
                    <a:lnTo>
                      <a:pt x="18" y="25"/>
                    </a:lnTo>
                    <a:lnTo>
                      <a:pt x="17" y="20"/>
                    </a:lnTo>
                    <a:lnTo>
                      <a:pt x="17" y="18"/>
                    </a:lnTo>
                    <a:lnTo>
                      <a:pt x="0" y="20"/>
                    </a:lnTo>
                    <a:lnTo>
                      <a:pt x="0" y="23"/>
                    </a:lnTo>
                    <a:lnTo>
                      <a:pt x="1" y="29"/>
                    </a:lnTo>
                    <a:lnTo>
                      <a:pt x="3" y="38"/>
                    </a:lnTo>
                    <a:lnTo>
                      <a:pt x="6" y="48"/>
                    </a:lnTo>
                    <a:lnTo>
                      <a:pt x="11" y="60"/>
                    </a:lnTo>
                    <a:lnTo>
                      <a:pt x="17" y="71"/>
                    </a:lnTo>
                    <a:lnTo>
                      <a:pt x="26" y="82"/>
                    </a:lnTo>
                    <a:lnTo>
                      <a:pt x="37" y="90"/>
                    </a:lnTo>
                    <a:lnTo>
                      <a:pt x="43" y="94"/>
                    </a:lnTo>
                    <a:lnTo>
                      <a:pt x="50" y="96"/>
                    </a:lnTo>
                    <a:lnTo>
                      <a:pt x="56" y="99"/>
                    </a:lnTo>
                    <a:lnTo>
                      <a:pt x="64" y="99"/>
                    </a:lnTo>
                    <a:lnTo>
                      <a:pt x="71" y="99"/>
                    </a:lnTo>
                    <a:lnTo>
                      <a:pt x="79" y="98"/>
                    </a:lnTo>
                    <a:lnTo>
                      <a:pt x="87" y="96"/>
                    </a:lnTo>
                    <a:lnTo>
                      <a:pt x="95" y="93"/>
                    </a:lnTo>
                    <a:lnTo>
                      <a:pt x="113" y="85"/>
                    </a:lnTo>
                    <a:lnTo>
                      <a:pt x="128" y="79"/>
                    </a:lnTo>
                    <a:lnTo>
                      <a:pt x="140" y="71"/>
                    </a:lnTo>
                    <a:lnTo>
                      <a:pt x="150" y="65"/>
                    </a:lnTo>
                    <a:lnTo>
                      <a:pt x="159" y="58"/>
                    </a:lnTo>
                    <a:lnTo>
                      <a:pt x="165" y="52"/>
                    </a:lnTo>
                    <a:lnTo>
                      <a:pt x="170" y="46"/>
                    </a:lnTo>
                    <a:lnTo>
                      <a:pt x="175" y="40"/>
                    </a:lnTo>
                    <a:lnTo>
                      <a:pt x="179" y="35"/>
                    </a:lnTo>
                    <a:lnTo>
                      <a:pt x="183" y="31"/>
                    </a:lnTo>
                    <a:lnTo>
                      <a:pt x="186" y="28"/>
                    </a:lnTo>
                    <a:lnTo>
                      <a:pt x="191" y="24"/>
                    </a:lnTo>
                    <a:lnTo>
                      <a:pt x="197" y="22"/>
                    </a:lnTo>
                    <a:lnTo>
                      <a:pt x="203" y="19"/>
                    </a:lnTo>
                    <a:lnTo>
                      <a:pt x="210" y="19"/>
                    </a:lnTo>
                    <a:lnTo>
                      <a:pt x="217" y="18"/>
                    </a:lnTo>
                    <a:lnTo>
                      <a:pt x="224" y="19"/>
                    </a:lnTo>
                    <a:lnTo>
                      <a:pt x="231" y="19"/>
                    </a:lnTo>
                    <a:lnTo>
                      <a:pt x="238" y="21"/>
                    </a:lnTo>
                    <a:lnTo>
                      <a:pt x="245" y="23"/>
                    </a:lnTo>
                    <a:lnTo>
                      <a:pt x="249" y="25"/>
                    </a:lnTo>
                    <a:lnTo>
                      <a:pt x="254" y="28"/>
                    </a:lnTo>
                    <a:lnTo>
                      <a:pt x="258" y="31"/>
                    </a:lnTo>
                    <a:lnTo>
                      <a:pt x="262" y="33"/>
                    </a:lnTo>
                    <a:lnTo>
                      <a:pt x="264" y="37"/>
                    </a:lnTo>
                    <a:lnTo>
                      <a:pt x="267" y="40"/>
                    </a:lnTo>
                    <a:lnTo>
                      <a:pt x="269" y="44"/>
                    </a:lnTo>
                    <a:lnTo>
                      <a:pt x="271" y="47"/>
                    </a:lnTo>
                    <a:lnTo>
                      <a:pt x="287" y="42"/>
                    </a:lnTo>
                    <a:lnTo>
                      <a:pt x="284" y="36"/>
                    </a:lnTo>
                    <a:lnTo>
                      <a:pt x="282" y="31"/>
                    </a:lnTo>
                    <a:lnTo>
                      <a:pt x="278" y="26"/>
                    </a:lnTo>
                    <a:lnTo>
                      <a:pt x="274" y="21"/>
                    </a:lnTo>
                    <a:lnTo>
                      <a:pt x="269" y="17"/>
                    </a:lnTo>
                    <a:lnTo>
                      <a:pt x="263" y="13"/>
                    </a:lnTo>
                    <a:lnTo>
                      <a:pt x="258" y="9"/>
                    </a:lnTo>
                    <a:lnTo>
                      <a:pt x="251" y="6"/>
                    </a:lnTo>
                    <a:lnTo>
                      <a:pt x="242" y="3"/>
                    </a:lnTo>
                    <a:lnTo>
                      <a:pt x="233" y="1"/>
                    </a:lnTo>
                    <a:lnTo>
                      <a:pt x="224" y="0"/>
                    </a:lnTo>
                    <a:lnTo>
                      <a:pt x="216" y="0"/>
                    </a:lnTo>
                    <a:lnTo>
                      <a:pt x="207" y="0"/>
                    </a:lnTo>
                    <a:lnTo>
                      <a:pt x="198" y="2"/>
                    </a:lnTo>
                    <a:lnTo>
                      <a:pt x="190" y="5"/>
                    </a:lnTo>
                    <a:lnTo>
                      <a:pt x="183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3" name="Freeform 147"/>
              <p:cNvSpPr>
                <a:spLocks/>
              </p:cNvSpPr>
              <p:nvPr/>
            </p:nvSpPr>
            <p:spPr bwMode="auto">
              <a:xfrm>
                <a:off x="1715" y="2093"/>
                <a:ext cx="127" cy="105"/>
              </a:xfrm>
              <a:custGeom>
                <a:avLst/>
                <a:gdLst/>
                <a:ahLst/>
                <a:cxnLst>
                  <a:cxn ang="0">
                    <a:pos x="13" y="73"/>
                  </a:cxn>
                  <a:cxn ang="0">
                    <a:pos x="12" y="70"/>
                  </a:cxn>
                  <a:cxn ang="0">
                    <a:pos x="9" y="64"/>
                  </a:cxn>
                  <a:cxn ang="0">
                    <a:pos x="4" y="56"/>
                  </a:cxn>
                  <a:cxn ang="0">
                    <a:pos x="0" y="46"/>
                  </a:cxn>
                  <a:cxn ang="0">
                    <a:pos x="0" y="35"/>
                  </a:cxn>
                  <a:cxn ang="0">
                    <a:pos x="3" y="24"/>
                  </a:cxn>
                  <a:cxn ang="0">
                    <a:pos x="11" y="13"/>
                  </a:cxn>
                  <a:cxn ang="0">
                    <a:pos x="26" y="5"/>
                  </a:cxn>
                  <a:cxn ang="0">
                    <a:pos x="41" y="1"/>
                  </a:cxn>
                  <a:cxn ang="0">
                    <a:pos x="56" y="0"/>
                  </a:cxn>
                  <a:cxn ang="0">
                    <a:pos x="69" y="2"/>
                  </a:cxn>
                  <a:cxn ang="0">
                    <a:pos x="82" y="7"/>
                  </a:cxn>
                  <a:cxn ang="0">
                    <a:pos x="92" y="13"/>
                  </a:cxn>
                  <a:cxn ang="0">
                    <a:pos x="102" y="21"/>
                  </a:cxn>
                  <a:cxn ang="0">
                    <a:pos x="111" y="31"/>
                  </a:cxn>
                  <a:cxn ang="0">
                    <a:pos x="117" y="40"/>
                  </a:cxn>
                  <a:cxn ang="0">
                    <a:pos x="123" y="51"/>
                  </a:cxn>
                  <a:cxn ang="0">
                    <a:pos x="126" y="64"/>
                  </a:cxn>
                  <a:cxn ang="0">
                    <a:pos x="127" y="75"/>
                  </a:cxn>
                  <a:cxn ang="0">
                    <a:pos x="125" y="86"/>
                  </a:cxn>
                  <a:cxn ang="0">
                    <a:pos x="119" y="95"/>
                  </a:cxn>
                  <a:cxn ang="0">
                    <a:pos x="109" y="101"/>
                  </a:cxn>
                  <a:cxn ang="0">
                    <a:pos x="95" y="105"/>
                  </a:cxn>
                  <a:cxn ang="0">
                    <a:pos x="77" y="103"/>
                  </a:cxn>
                  <a:cxn ang="0">
                    <a:pos x="75" y="102"/>
                  </a:cxn>
                  <a:cxn ang="0">
                    <a:pos x="70" y="101"/>
                  </a:cxn>
                  <a:cxn ang="0">
                    <a:pos x="63" y="99"/>
                  </a:cxn>
                  <a:cxn ang="0">
                    <a:pos x="54" y="96"/>
                  </a:cxn>
                  <a:cxn ang="0">
                    <a:pos x="43" y="92"/>
                  </a:cxn>
                  <a:cxn ang="0">
                    <a:pos x="33" y="86"/>
                  </a:cxn>
                  <a:cxn ang="0">
                    <a:pos x="22" y="80"/>
                  </a:cxn>
                  <a:cxn ang="0">
                    <a:pos x="13" y="73"/>
                  </a:cxn>
                </a:cxnLst>
                <a:rect l="0" t="0" r="r" b="b"/>
                <a:pathLst>
                  <a:path w="127" h="105">
                    <a:moveTo>
                      <a:pt x="13" y="73"/>
                    </a:moveTo>
                    <a:lnTo>
                      <a:pt x="12" y="70"/>
                    </a:lnTo>
                    <a:lnTo>
                      <a:pt x="9" y="64"/>
                    </a:lnTo>
                    <a:lnTo>
                      <a:pt x="4" y="56"/>
                    </a:lnTo>
                    <a:lnTo>
                      <a:pt x="0" y="46"/>
                    </a:lnTo>
                    <a:lnTo>
                      <a:pt x="0" y="35"/>
                    </a:lnTo>
                    <a:lnTo>
                      <a:pt x="3" y="24"/>
                    </a:lnTo>
                    <a:lnTo>
                      <a:pt x="11" y="13"/>
                    </a:lnTo>
                    <a:lnTo>
                      <a:pt x="26" y="5"/>
                    </a:lnTo>
                    <a:lnTo>
                      <a:pt x="41" y="1"/>
                    </a:lnTo>
                    <a:lnTo>
                      <a:pt x="56" y="0"/>
                    </a:lnTo>
                    <a:lnTo>
                      <a:pt x="69" y="2"/>
                    </a:lnTo>
                    <a:lnTo>
                      <a:pt x="82" y="7"/>
                    </a:lnTo>
                    <a:lnTo>
                      <a:pt x="92" y="13"/>
                    </a:lnTo>
                    <a:lnTo>
                      <a:pt x="102" y="21"/>
                    </a:lnTo>
                    <a:lnTo>
                      <a:pt x="111" y="31"/>
                    </a:lnTo>
                    <a:lnTo>
                      <a:pt x="117" y="40"/>
                    </a:lnTo>
                    <a:lnTo>
                      <a:pt x="123" y="51"/>
                    </a:lnTo>
                    <a:lnTo>
                      <a:pt x="126" y="64"/>
                    </a:lnTo>
                    <a:lnTo>
                      <a:pt x="127" y="75"/>
                    </a:lnTo>
                    <a:lnTo>
                      <a:pt x="125" y="86"/>
                    </a:lnTo>
                    <a:lnTo>
                      <a:pt x="119" y="95"/>
                    </a:lnTo>
                    <a:lnTo>
                      <a:pt x="109" y="101"/>
                    </a:lnTo>
                    <a:lnTo>
                      <a:pt x="95" y="105"/>
                    </a:lnTo>
                    <a:lnTo>
                      <a:pt x="77" y="103"/>
                    </a:lnTo>
                    <a:lnTo>
                      <a:pt x="75" y="102"/>
                    </a:lnTo>
                    <a:lnTo>
                      <a:pt x="70" y="101"/>
                    </a:lnTo>
                    <a:lnTo>
                      <a:pt x="63" y="99"/>
                    </a:lnTo>
                    <a:lnTo>
                      <a:pt x="54" y="96"/>
                    </a:lnTo>
                    <a:lnTo>
                      <a:pt x="43" y="92"/>
                    </a:lnTo>
                    <a:lnTo>
                      <a:pt x="33" y="86"/>
                    </a:lnTo>
                    <a:lnTo>
                      <a:pt x="22" y="80"/>
                    </a:lnTo>
                    <a:lnTo>
                      <a:pt x="13" y="7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4" name="Freeform 148"/>
              <p:cNvSpPr>
                <a:spLocks/>
              </p:cNvSpPr>
              <p:nvPr/>
            </p:nvSpPr>
            <p:spPr bwMode="auto">
              <a:xfrm>
                <a:off x="1730" y="2106"/>
                <a:ext cx="97" cy="78"/>
              </a:xfrm>
              <a:custGeom>
                <a:avLst/>
                <a:gdLst/>
                <a:ahLst/>
                <a:cxnLst>
                  <a:cxn ang="0">
                    <a:pos x="13" y="54"/>
                  </a:cxn>
                  <a:cxn ang="0">
                    <a:pos x="11" y="52"/>
                  </a:cxn>
                  <a:cxn ang="0">
                    <a:pos x="9" y="48"/>
                  </a:cxn>
                  <a:cxn ang="0">
                    <a:pos x="5" y="41"/>
                  </a:cxn>
                  <a:cxn ang="0">
                    <a:pos x="2" y="34"/>
                  </a:cxn>
                  <a:cxn ang="0">
                    <a:pos x="0" y="26"/>
                  </a:cxn>
                  <a:cxn ang="0">
                    <a:pos x="3" y="18"/>
                  </a:cxn>
                  <a:cxn ang="0">
                    <a:pos x="8" y="10"/>
                  </a:cxn>
                  <a:cxn ang="0">
                    <a:pos x="20" y="3"/>
                  </a:cxn>
                  <a:cxn ang="0">
                    <a:pos x="32" y="0"/>
                  </a:cxn>
                  <a:cxn ang="0">
                    <a:pos x="43" y="0"/>
                  </a:cxn>
                  <a:cxn ang="0">
                    <a:pos x="53" y="2"/>
                  </a:cxn>
                  <a:cxn ang="0">
                    <a:pos x="63" y="5"/>
                  </a:cxn>
                  <a:cxn ang="0">
                    <a:pos x="71" y="10"/>
                  </a:cxn>
                  <a:cxn ang="0">
                    <a:pos x="78" y="16"/>
                  </a:cxn>
                  <a:cxn ang="0">
                    <a:pos x="84" y="22"/>
                  </a:cxn>
                  <a:cxn ang="0">
                    <a:pos x="89" y="30"/>
                  </a:cxn>
                  <a:cxn ang="0">
                    <a:pos x="93" y="38"/>
                  </a:cxn>
                  <a:cxn ang="0">
                    <a:pos x="96" y="47"/>
                  </a:cxn>
                  <a:cxn ang="0">
                    <a:pos x="97" y="56"/>
                  </a:cxn>
                  <a:cxn ang="0">
                    <a:pos x="95" y="65"/>
                  </a:cxn>
                  <a:cxn ang="0">
                    <a:pos x="91" y="71"/>
                  </a:cxn>
                  <a:cxn ang="0">
                    <a:pos x="84" y="76"/>
                  </a:cxn>
                  <a:cxn ang="0">
                    <a:pos x="73" y="78"/>
                  </a:cxn>
                  <a:cxn ang="0">
                    <a:pos x="59" y="77"/>
                  </a:cxn>
                  <a:cxn ang="0">
                    <a:pos x="57" y="77"/>
                  </a:cxn>
                  <a:cxn ang="0">
                    <a:pos x="54" y="75"/>
                  </a:cxn>
                  <a:cxn ang="0">
                    <a:pos x="49" y="74"/>
                  </a:cxn>
                  <a:cxn ang="0">
                    <a:pos x="42" y="71"/>
                  </a:cxn>
                  <a:cxn ang="0">
                    <a:pos x="35" y="68"/>
                  </a:cxn>
                  <a:cxn ang="0">
                    <a:pos x="28" y="64"/>
                  </a:cxn>
                  <a:cxn ang="0">
                    <a:pos x="20" y="59"/>
                  </a:cxn>
                  <a:cxn ang="0">
                    <a:pos x="13" y="54"/>
                  </a:cxn>
                </a:cxnLst>
                <a:rect l="0" t="0" r="r" b="b"/>
                <a:pathLst>
                  <a:path w="97" h="78">
                    <a:moveTo>
                      <a:pt x="13" y="54"/>
                    </a:moveTo>
                    <a:lnTo>
                      <a:pt x="11" y="52"/>
                    </a:lnTo>
                    <a:lnTo>
                      <a:pt x="9" y="48"/>
                    </a:lnTo>
                    <a:lnTo>
                      <a:pt x="5" y="41"/>
                    </a:lnTo>
                    <a:lnTo>
                      <a:pt x="2" y="34"/>
                    </a:lnTo>
                    <a:lnTo>
                      <a:pt x="0" y="26"/>
                    </a:lnTo>
                    <a:lnTo>
                      <a:pt x="3" y="18"/>
                    </a:lnTo>
                    <a:lnTo>
                      <a:pt x="8" y="10"/>
                    </a:lnTo>
                    <a:lnTo>
                      <a:pt x="20" y="3"/>
                    </a:lnTo>
                    <a:lnTo>
                      <a:pt x="32" y="0"/>
                    </a:lnTo>
                    <a:lnTo>
                      <a:pt x="43" y="0"/>
                    </a:lnTo>
                    <a:lnTo>
                      <a:pt x="53" y="2"/>
                    </a:lnTo>
                    <a:lnTo>
                      <a:pt x="63" y="5"/>
                    </a:lnTo>
                    <a:lnTo>
                      <a:pt x="71" y="10"/>
                    </a:lnTo>
                    <a:lnTo>
                      <a:pt x="78" y="16"/>
                    </a:lnTo>
                    <a:lnTo>
                      <a:pt x="84" y="22"/>
                    </a:lnTo>
                    <a:lnTo>
                      <a:pt x="89" y="30"/>
                    </a:lnTo>
                    <a:lnTo>
                      <a:pt x="93" y="38"/>
                    </a:lnTo>
                    <a:lnTo>
                      <a:pt x="96" y="47"/>
                    </a:lnTo>
                    <a:lnTo>
                      <a:pt x="97" y="56"/>
                    </a:lnTo>
                    <a:lnTo>
                      <a:pt x="95" y="65"/>
                    </a:lnTo>
                    <a:lnTo>
                      <a:pt x="91" y="71"/>
                    </a:lnTo>
                    <a:lnTo>
                      <a:pt x="84" y="76"/>
                    </a:lnTo>
                    <a:lnTo>
                      <a:pt x="73" y="78"/>
                    </a:lnTo>
                    <a:lnTo>
                      <a:pt x="59" y="77"/>
                    </a:lnTo>
                    <a:lnTo>
                      <a:pt x="57" y="77"/>
                    </a:lnTo>
                    <a:lnTo>
                      <a:pt x="54" y="75"/>
                    </a:lnTo>
                    <a:lnTo>
                      <a:pt x="49" y="74"/>
                    </a:lnTo>
                    <a:lnTo>
                      <a:pt x="42" y="71"/>
                    </a:lnTo>
                    <a:lnTo>
                      <a:pt x="35" y="68"/>
                    </a:lnTo>
                    <a:lnTo>
                      <a:pt x="28" y="64"/>
                    </a:lnTo>
                    <a:lnTo>
                      <a:pt x="20" y="59"/>
                    </a:lnTo>
                    <a:lnTo>
                      <a:pt x="13" y="54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5" name="Freeform 149"/>
              <p:cNvSpPr>
                <a:spLocks/>
              </p:cNvSpPr>
              <p:nvPr/>
            </p:nvSpPr>
            <p:spPr bwMode="auto">
              <a:xfrm>
                <a:off x="1765" y="2142"/>
                <a:ext cx="63" cy="38"/>
              </a:xfrm>
              <a:custGeom>
                <a:avLst/>
                <a:gdLst/>
                <a:ahLst/>
                <a:cxnLst>
                  <a:cxn ang="0">
                    <a:pos x="0" y="38"/>
                  </a:cxn>
                  <a:cxn ang="0">
                    <a:pos x="6" y="38"/>
                  </a:cxn>
                  <a:cxn ang="0">
                    <a:pos x="6" y="36"/>
                  </a:cxn>
                  <a:cxn ang="0">
                    <a:pos x="7" y="32"/>
                  </a:cxn>
                  <a:cxn ang="0">
                    <a:pos x="11" y="26"/>
                  </a:cxn>
                  <a:cxn ang="0">
                    <a:pos x="15" y="19"/>
                  </a:cxn>
                  <a:cxn ang="0">
                    <a:pos x="22" y="14"/>
                  </a:cxn>
                  <a:cxn ang="0">
                    <a:pos x="32" y="9"/>
                  </a:cxn>
                  <a:cxn ang="0">
                    <a:pos x="45" y="6"/>
                  </a:cxn>
                  <a:cxn ang="0">
                    <a:pos x="62" y="6"/>
                  </a:cxn>
                  <a:cxn ang="0">
                    <a:pos x="63" y="0"/>
                  </a:cxn>
                  <a:cxn ang="0">
                    <a:pos x="44" y="0"/>
                  </a:cxn>
                  <a:cxn ang="0">
                    <a:pos x="29" y="4"/>
                  </a:cxn>
                  <a:cxn ang="0">
                    <a:pos x="18" y="9"/>
                  </a:cxn>
                  <a:cxn ang="0">
                    <a:pos x="10" y="16"/>
                  </a:cxn>
                  <a:cxn ang="0">
                    <a:pos x="5" y="24"/>
                  </a:cxn>
                  <a:cxn ang="0">
                    <a:pos x="2" y="30"/>
                  </a:cxn>
                  <a:cxn ang="0">
                    <a:pos x="0" y="35"/>
                  </a:cxn>
                  <a:cxn ang="0">
                    <a:pos x="0" y="38"/>
                  </a:cxn>
                </a:cxnLst>
                <a:rect l="0" t="0" r="r" b="b"/>
                <a:pathLst>
                  <a:path w="63" h="38">
                    <a:moveTo>
                      <a:pt x="0" y="38"/>
                    </a:moveTo>
                    <a:lnTo>
                      <a:pt x="6" y="38"/>
                    </a:lnTo>
                    <a:lnTo>
                      <a:pt x="6" y="36"/>
                    </a:lnTo>
                    <a:lnTo>
                      <a:pt x="7" y="32"/>
                    </a:lnTo>
                    <a:lnTo>
                      <a:pt x="11" y="26"/>
                    </a:lnTo>
                    <a:lnTo>
                      <a:pt x="15" y="19"/>
                    </a:lnTo>
                    <a:lnTo>
                      <a:pt x="22" y="14"/>
                    </a:lnTo>
                    <a:lnTo>
                      <a:pt x="32" y="9"/>
                    </a:lnTo>
                    <a:lnTo>
                      <a:pt x="45" y="6"/>
                    </a:lnTo>
                    <a:lnTo>
                      <a:pt x="62" y="6"/>
                    </a:lnTo>
                    <a:lnTo>
                      <a:pt x="63" y="0"/>
                    </a:lnTo>
                    <a:lnTo>
                      <a:pt x="44" y="0"/>
                    </a:lnTo>
                    <a:lnTo>
                      <a:pt x="29" y="4"/>
                    </a:lnTo>
                    <a:lnTo>
                      <a:pt x="18" y="9"/>
                    </a:lnTo>
                    <a:lnTo>
                      <a:pt x="10" y="16"/>
                    </a:lnTo>
                    <a:lnTo>
                      <a:pt x="5" y="24"/>
                    </a:lnTo>
                    <a:lnTo>
                      <a:pt x="2" y="30"/>
                    </a:lnTo>
                    <a:lnTo>
                      <a:pt x="0" y="35"/>
                    </a:lnTo>
                    <a:lnTo>
                      <a:pt x="0" y="3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6" name="Freeform 150"/>
              <p:cNvSpPr>
                <a:spLocks/>
              </p:cNvSpPr>
              <p:nvPr/>
            </p:nvSpPr>
            <p:spPr bwMode="auto">
              <a:xfrm>
                <a:off x="1799" y="2143"/>
                <a:ext cx="17" cy="41"/>
              </a:xfrm>
              <a:custGeom>
                <a:avLst/>
                <a:gdLst/>
                <a:ahLst/>
                <a:cxnLst>
                  <a:cxn ang="0">
                    <a:pos x="0" y="4"/>
                  </a:cxn>
                  <a:cxn ang="0">
                    <a:pos x="2" y="8"/>
                  </a:cxn>
                  <a:cxn ang="0">
                    <a:pos x="8" y="17"/>
                  </a:cxn>
                  <a:cxn ang="0">
                    <a:pos x="11" y="28"/>
                  </a:cxn>
                  <a:cxn ang="0">
                    <a:pos x="11" y="39"/>
                  </a:cxn>
                  <a:cxn ang="0">
                    <a:pos x="16" y="41"/>
                  </a:cxn>
                  <a:cxn ang="0">
                    <a:pos x="17" y="28"/>
                  </a:cxn>
                  <a:cxn ang="0">
                    <a:pos x="13" y="14"/>
                  </a:cxn>
                  <a:cxn ang="0">
                    <a:pos x="8" y="4"/>
                  </a:cxn>
                  <a:cxn ang="0">
                    <a:pos x="5" y="0"/>
                  </a:cxn>
                  <a:cxn ang="0">
                    <a:pos x="0" y="4"/>
                  </a:cxn>
                </a:cxnLst>
                <a:rect l="0" t="0" r="r" b="b"/>
                <a:pathLst>
                  <a:path w="17" h="41">
                    <a:moveTo>
                      <a:pt x="0" y="4"/>
                    </a:moveTo>
                    <a:lnTo>
                      <a:pt x="2" y="8"/>
                    </a:lnTo>
                    <a:lnTo>
                      <a:pt x="8" y="17"/>
                    </a:lnTo>
                    <a:lnTo>
                      <a:pt x="11" y="28"/>
                    </a:lnTo>
                    <a:lnTo>
                      <a:pt x="11" y="39"/>
                    </a:lnTo>
                    <a:lnTo>
                      <a:pt x="16" y="41"/>
                    </a:lnTo>
                    <a:lnTo>
                      <a:pt x="17" y="28"/>
                    </a:lnTo>
                    <a:lnTo>
                      <a:pt x="13" y="14"/>
                    </a:lnTo>
                    <a:lnTo>
                      <a:pt x="8" y="4"/>
                    </a:lnTo>
                    <a:lnTo>
                      <a:pt x="5" y="0"/>
                    </a:ln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7" name="Freeform 151"/>
              <p:cNvSpPr>
                <a:spLocks/>
              </p:cNvSpPr>
              <p:nvPr/>
            </p:nvSpPr>
            <p:spPr bwMode="auto">
              <a:xfrm>
                <a:off x="1768" y="2114"/>
                <a:ext cx="49" cy="2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" y="0"/>
                  </a:cxn>
                  <a:cxn ang="0">
                    <a:pos x="3" y="1"/>
                  </a:cxn>
                  <a:cxn ang="0">
                    <a:pos x="6" y="3"/>
                  </a:cxn>
                  <a:cxn ang="0">
                    <a:pos x="11" y="5"/>
                  </a:cxn>
                  <a:cxn ang="0">
                    <a:pos x="16" y="9"/>
                  </a:cxn>
                  <a:cxn ang="0">
                    <a:pos x="21" y="13"/>
                  </a:cxn>
                  <a:cxn ang="0">
                    <a:pos x="27" y="18"/>
                  </a:cxn>
                  <a:cxn ang="0">
                    <a:pos x="33" y="24"/>
                  </a:cxn>
                  <a:cxn ang="0">
                    <a:pos x="35" y="24"/>
                  </a:cxn>
                  <a:cxn ang="0">
                    <a:pos x="38" y="23"/>
                  </a:cxn>
                  <a:cxn ang="0">
                    <a:pos x="43" y="22"/>
                  </a:cxn>
                  <a:cxn ang="0">
                    <a:pos x="49" y="22"/>
                  </a:cxn>
                  <a:cxn ang="0">
                    <a:pos x="48" y="21"/>
                  </a:cxn>
                  <a:cxn ang="0">
                    <a:pos x="46" y="18"/>
                  </a:cxn>
                  <a:cxn ang="0">
                    <a:pos x="42" y="14"/>
                  </a:cxn>
                  <a:cxn ang="0">
                    <a:pos x="37" y="9"/>
                  </a:cxn>
                  <a:cxn ang="0">
                    <a:pos x="29" y="5"/>
                  </a:cxn>
                  <a:cxn ang="0">
                    <a:pos x="21" y="1"/>
                  </a:cxn>
                  <a:cxn ang="0">
                    <a:pos x="12" y="0"/>
                  </a:cxn>
                  <a:cxn ang="0">
                    <a:pos x="0" y="0"/>
                  </a:cxn>
                </a:cxnLst>
                <a:rect l="0" t="0" r="r" b="b"/>
                <a:pathLst>
                  <a:path w="49" h="24">
                    <a:moveTo>
                      <a:pt x="0" y="0"/>
                    </a:moveTo>
                    <a:lnTo>
                      <a:pt x="1" y="0"/>
                    </a:lnTo>
                    <a:lnTo>
                      <a:pt x="3" y="1"/>
                    </a:lnTo>
                    <a:lnTo>
                      <a:pt x="6" y="3"/>
                    </a:lnTo>
                    <a:lnTo>
                      <a:pt x="11" y="5"/>
                    </a:lnTo>
                    <a:lnTo>
                      <a:pt x="16" y="9"/>
                    </a:lnTo>
                    <a:lnTo>
                      <a:pt x="21" y="13"/>
                    </a:lnTo>
                    <a:lnTo>
                      <a:pt x="27" y="18"/>
                    </a:lnTo>
                    <a:lnTo>
                      <a:pt x="33" y="24"/>
                    </a:lnTo>
                    <a:lnTo>
                      <a:pt x="35" y="24"/>
                    </a:lnTo>
                    <a:lnTo>
                      <a:pt x="38" y="23"/>
                    </a:lnTo>
                    <a:lnTo>
                      <a:pt x="43" y="22"/>
                    </a:lnTo>
                    <a:lnTo>
                      <a:pt x="49" y="22"/>
                    </a:lnTo>
                    <a:lnTo>
                      <a:pt x="48" y="21"/>
                    </a:lnTo>
                    <a:lnTo>
                      <a:pt x="46" y="18"/>
                    </a:lnTo>
                    <a:lnTo>
                      <a:pt x="42" y="14"/>
                    </a:lnTo>
                    <a:lnTo>
                      <a:pt x="37" y="9"/>
                    </a:lnTo>
                    <a:lnTo>
                      <a:pt x="29" y="5"/>
                    </a:lnTo>
                    <a:lnTo>
                      <a:pt x="21" y="1"/>
                    </a:lnTo>
                    <a:lnTo>
                      <a:pt x="12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8D8D8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8" name="Freeform 152"/>
              <p:cNvSpPr>
                <a:spLocks/>
              </p:cNvSpPr>
              <p:nvPr/>
            </p:nvSpPr>
            <p:spPr bwMode="auto">
              <a:xfrm>
                <a:off x="1814" y="2034"/>
                <a:ext cx="269" cy="180"/>
              </a:xfrm>
              <a:custGeom>
                <a:avLst/>
                <a:gdLst/>
                <a:ahLst/>
                <a:cxnLst>
                  <a:cxn ang="0">
                    <a:pos x="250" y="33"/>
                  </a:cxn>
                  <a:cxn ang="0">
                    <a:pos x="248" y="41"/>
                  </a:cxn>
                  <a:cxn ang="0">
                    <a:pos x="243" y="50"/>
                  </a:cxn>
                  <a:cxn ang="0">
                    <a:pos x="237" y="61"/>
                  </a:cxn>
                  <a:cxn ang="0">
                    <a:pos x="228" y="71"/>
                  </a:cxn>
                  <a:cxn ang="0">
                    <a:pos x="216" y="81"/>
                  </a:cxn>
                  <a:cxn ang="0">
                    <a:pos x="202" y="91"/>
                  </a:cxn>
                  <a:cxn ang="0">
                    <a:pos x="185" y="100"/>
                  </a:cxn>
                  <a:cxn ang="0">
                    <a:pos x="165" y="108"/>
                  </a:cxn>
                  <a:cxn ang="0">
                    <a:pos x="150" y="113"/>
                  </a:cxn>
                  <a:cxn ang="0">
                    <a:pos x="136" y="118"/>
                  </a:cxn>
                  <a:cxn ang="0">
                    <a:pos x="125" y="123"/>
                  </a:cxn>
                  <a:cxn ang="0">
                    <a:pos x="115" y="127"/>
                  </a:cxn>
                  <a:cxn ang="0">
                    <a:pos x="106" y="132"/>
                  </a:cxn>
                  <a:cxn ang="0">
                    <a:pos x="99" y="137"/>
                  </a:cxn>
                  <a:cxn ang="0">
                    <a:pos x="91" y="142"/>
                  </a:cxn>
                  <a:cxn ang="0">
                    <a:pos x="84" y="147"/>
                  </a:cxn>
                  <a:cxn ang="0">
                    <a:pos x="61" y="163"/>
                  </a:cxn>
                  <a:cxn ang="0">
                    <a:pos x="50" y="167"/>
                  </a:cxn>
                  <a:cxn ang="0">
                    <a:pos x="41" y="168"/>
                  </a:cxn>
                  <a:cxn ang="0">
                    <a:pos x="32" y="166"/>
                  </a:cxn>
                  <a:cxn ang="0">
                    <a:pos x="25" y="163"/>
                  </a:cxn>
                  <a:cxn ang="0">
                    <a:pos x="19" y="158"/>
                  </a:cxn>
                  <a:cxn ang="0">
                    <a:pos x="14" y="154"/>
                  </a:cxn>
                  <a:cxn ang="0">
                    <a:pos x="12" y="151"/>
                  </a:cxn>
                  <a:cxn ang="0">
                    <a:pos x="10" y="149"/>
                  </a:cxn>
                  <a:cxn ang="0">
                    <a:pos x="0" y="156"/>
                  </a:cxn>
                  <a:cxn ang="0">
                    <a:pos x="5" y="161"/>
                  </a:cxn>
                  <a:cxn ang="0">
                    <a:pos x="11" y="167"/>
                  </a:cxn>
                  <a:cxn ang="0">
                    <a:pos x="18" y="172"/>
                  </a:cxn>
                  <a:cxn ang="0">
                    <a:pos x="26" y="177"/>
                  </a:cxn>
                  <a:cxn ang="0">
                    <a:pos x="35" y="179"/>
                  </a:cxn>
                  <a:cxn ang="0">
                    <a:pos x="45" y="180"/>
                  </a:cxn>
                  <a:cxn ang="0">
                    <a:pos x="56" y="179"/>
                  </a:cxn>
                  <a:cxn ang="0">
                    <a:pos x="67" y="174"/>
                  </a:cxn>
                  <a:cxn ang="0">
                    <a:pos x="91" y="157"/>
                  </a:cxn>
                  <a:cxn ang="0">
                    <a:pos x="98" y="152"/>
                  </a:cxn>
                  <a:cxn ang="0">
                    <a:pos x="105" y="147"/>
                  </a:cxn>
                  <a:cxn ang="0">
                    <a:pos x="112" y="142"/>
                  </a:cxn>
                  <a:cxn ang="0">
                    <a:pos x="121" y="137"/>
                  </a:cxn>
                  <a:cxn ang="0">
                    <a:pos x="130" y="133"/>
                  </a:cxn>
                  <a:cxn ang="0">
                    <a:pos x="141" y="128"/>
                  </a:cxn>
                  <a:cxn ang="0">
                    <a:pos x="154" y="124"/>
                  </a:cxn>
                  <a:cxn ang="0">
                    <a:pos x="169" y="119"/>
                  </a:cxn>
                  <a:cxn ang="0">
                    <a:pos x="191" y="111"/>
                  </a:cxn>
                  <a:cxn ang="0">
                    <a:pos x="210" y="101"/>
                  </a:cxn>
                  <a:cxn ang="0">
                    <a:pos x="225" y="90"/>
                  </a:cxn>
                  <a:cxn ang="0">
                    <a:pos x="237" y="78"/>
                  </a:cxn>
                  <a:cxn ang="0">
                    <a:pos x="247" y="66"/>
                  </a:cxn>
                  <a:cxn ang="0">
                    <a:pos x="254" y="54"/>
                  </a:cxn>
                  <a:cxn ang="0">
                    <a:pos x="258" y="43"/>
                  </a:cxn>
                  <a:cxn ang="0">
                    <a:pos x="261" y="33"/>
                  </a:cxn>
                  <a:cxn ang="0">
                    <a:pos x="263" y="22"/>
                  </a:cxn>
                  <a:cxn ang="0">
                    <a:pos x="266" y="14"/>
                  </a:cxn>
                  <a:cxn ang="0">
                    <a:pos x="268" y="9"/>
                  </a:cxn>
                  <a:cxn ang="0">
                    <a:pos x="269" y="7"/>
                  </a:cxn>
                  <a:cxn ang="0">
                    <a:pos x="259" y="0"/>
                  </a:cxn>
                  <a:cxn ang="0">
                    <a:pos x="258" y="1"/>
                  </a:cxn>
                  <a:cxn ang="0">
                    <a:pos x="255" y="8"/>
                  </a:cxn>
                  <a:cxn ang="0">
                    <a:pos x="252" y="18"/>
                  </a:cxn>
                  <a:cxn ang="0">
                    <a:pos x="250" y="33"/>
                  </a:cxn>
                </a:cxnLst>
                <a:rect l="0" t="0" r="r" b="b"/>
                <a:pathLst>
                  <a:path w="269" h="180">
                    <a:moveTo>
                      <a:pt x="250" y="33"/>
                    </a:moveTo>
                    <a:lnTo>
                      <a:pt x="248" y="41"/>
                    </a:lnTo>
                    <a:lnTo>
                      <a:pt x="243" y="50"/>
                    </a:lnTo>
                    <a:lnTo>
                      <a:pt x="237" y="61"/>
                    </a:lnTo>
                    <a:lnTo>
                      <a:pt x="228" y="71"/>
                    </a:lnTo>
                    <a:lnTo>
                      <a:pt x="216" y="81"/>
                    </a:lnTo>
                    <a:lnTo>
                      <a:pt x="202" y="91"/>
                    </a:lnTo>
                    <a:lnTo>
                      <a:pt x="185" y="100"/>
                    </a:lnTo>
                    <a:lnTo>
                      <a:pt x="165" y="108"/>
                    </a:lnTo>
                    <a:lnTo>
                      <a:pt x="150" y="113"/>
                    </a:lnTo>
                    <a:lnTo>
                      <a:pt x="136" y="118"/>
                    </a:lnTo>
                    <a:lnTo>
                      <a:pt x="125" y="123"/>
                    </a:lnTo>
                    <a:lnTo>
                      <a:pt x="115" y="127"/>
                    </a:lnTo>
                    <a:lnTo>
                      <a:pt x="106" y="132"/>
                    </a:lnTo>
                    <a:lnTo>
                      <a:pt x="99" y="137"/>
                    </a:lnTo>
                    <a:lnTo>
                      <a:pt x="91" y="142"/>
                    </a:lnTo>
                    <a:lnTo>
                      <a:pt x="84" y="147"/>
                    </a:lnTo>
                    <a:lnTo>
                      <a:pt x="61" y="163"/>
                    </a:lnTo>
                    <a:lnTo>
                      <a:pt x="50" y="167"/>
                    </a:lnTo>
                    <a:lnTo>
                      <a:pt x="41" y="168"/>
                    </a:lnTo>
                    <a:lnTo>
                      <a:pt x="32" y="166"/>
                    </a:lnTo>
                    <a:lnTo>
                      <a:pt x="25" y="163"/>
                    </a:lnTo>
                    <a:lnTo>
                      <a:pt x="19" y="158"/>
                    </a:lnTo>
                    <a:lnTo>
                      <a:pt x="14" y="154"/>
                    </a:lnTo>
                    <a:lnTo>
                      <a:pt x="12" y="151"/>
                    </a:lnTo>
                    <a:lnTo>
                      <a:pt x="10" y="149"/>
                    </a:lnTo>
                    <a:lnTo>
                      <a:pt x="0" y="156"/>
                    </a:lnTo>
                    <a:lnTo>
                      <a:pt x="5" y="161"/>
                    </a:lnTo>
                    <a:lnTo>
                      <a:pt x="11" y="167"/>
                    </a:lnTo>
                    <a:lnTo>
                      <a:pt x="18" y="172"/>
                    </a:lnTo>
                    <a:lnTo>
                      <a:pt x="26" y="177"/>
                    </a:lnTo>
                    <a:lnTo>
                      <a:pt x="35" y="179"/>
                    </a:lnTo>
                    <a:lnTo>
                      <a:pt x="45" y="180"/>
                    </a:lnTo>
                    <a:lnTo>
                      <a:pt x="56" y="179"/>
                    </a:lnTo>
                    <a:lnTo>
                      <a:pt x="67" y="174"/>
                    </a:lnTo>
                    <a:lnTo>
                      <a:pt x="91" y="157"/>
                    </a:lnTo>
                    <a:lnTo>
                      <a:pt x="98" y="152"/>
                    </a:lnTo>
                    <a:lnTo>
                      <a:pt x="105" y="147"/>
                    </a:lnTo>
                    <a:lnTo>
                      <a:pt x="112" y="142"/>
                    </a:lnTo>
                    <a:lnTo>
                      <a:pt x="121" y="137"/>
                    </a:lnTo>
                    <a:lnTo>
                      <a:pt x="130" y="133"/>
                    </a:lnTo>
                    <a:lnTo>
                      <a:pt x="141" y="128"/>
                    </a:lnTo>
                    <a:lnTo>
                      <a:pt x="154" y="124"/>
                    </a:lnTo>
                    <a:lnTo>
                      <a:pt x="169" y="119"/>
                    </a:lnTo>
                    <a:lnTo>
                      <a:pt x="191" y="111"/>
                    </a:lnTo>
                    <a:lnTo>
                      <a:pt x="210" y="101"/>
                    </a:lnTo>
                    <a:lnTo>
                      <a:pt x="225" y="90"/>
                    </a:lnTo>
                    <a:lnTo>
                      <a:pt x="237" y="78"/>
                    </a:lnTo>
                    <a:lnTo>
                      <a:pt x="247" y="66"/>
                    </a:lnTo>
                    <a:lnTo>
                      <a:pt x="254" y="54"/>
                    </a:lnTo>
                    <a:lnTo>
                      <a:pt x="258" y="43"/>
                    </a:lnTo>
                    <a:lnTo>
                      <a:pt x="261" y="33"/>
                    </a:lnTo>
                    <a:lnTo>
                      <a:pt x="263" y="22"/>
                    </a:lnTo>
                    <a:lnTo>
                      <a:pt x="266" y="14"/>
                    </a:lnTo>
                    <a:lnTo>
                      <a:pt x="268" y="9"/>
                    </a:lnTo>
                    <a:lnTo>
                      <a:pt x="269" y="7"/>
                    </a:lnTo>
                    <a:lnTo>
                      <a:pt x="259" y="0"/>
                    </a:lnTo>
                    <a:lnTo>
                      <a:pt x="258" y="1"/>
                    </a:lnTo>
                    <a:lnTo>
                      <a:pt x="255" y="8"/>
                    </a:lnTo>
                    <a:lnTo>
                      <a:pt x="252" y="18"/>
                    </a:lnTo>
                    <a:lnTo>
                      <a:pt x="250" y="3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9" name="Freeform 153"/>
              <p:cNvSpPr>
                <a:spLocks/>
              </p:cNvSpPr>
              <p:nvPr/>
            </p:nvSpPr>
            <p:spPr bwMode="auto">
              <a:xfrm>
                <a:off x="1646" y="1801"/>
                <a:ext cx="240" cy="199"/>
              </a:xfrm>
              <a:custGeom>
                <a:avLst/>
                <a:gdLst/>
                <a:ahLst/>
                <a:cxnLst>
                  <a:cxn ang="0">
                    <a:pos x="148" y="98"/>
                  </a:cxn>
                  <a:cxn ang="0">
                    <a:pos x="134" y="91"/>
                  </a:cxn>
                  <a:cxn ang="0">
                    <a:pos x="124" y="85"/>
                  </a:cxn>
                  <a:cxn ang="0">
                    <a:pos x="118" y="80"/>
                  </a:cxn>
                  <a:cxn ang="0">
                    <a:pos x="116" y="75"/>
                  </a:cxn>
                  <a:cxn ang="0">
                    <a:pos x="116" y="72"/>
                  </a:cxn>
                  <a:cxn ang="0">
                    <a:pos x="117" y="68"/>
                  </a:cxn>
                  <a:cxn ang="0">
                    <a:pos x="121" y="64"/>
                  </a:cxn>
                  <a:cxn ang="0">
                    <a:pos x="123" y="60"/>
                  </a:cxn>
                  <a:cxn ang="0">
                    <a:pos x="128" y="53"/>
                  </a:cxn>
                  <a:cxn ang="0">
                    <a:pos x="132" y="51"/>
                  </a:cxn>
                  <a:cxn ang="0">
                    <a:pos x="134" y="51"/>
                  </a:cxn>
                  <a:cxn ang="0">
                    <a:pos x="135" y="51"/>
                  </a:cxn>
                  <a:cxn ang="0">
                    <a:pos x="123" y="29"/>
                  </a:cxn>
                  <a:cxn ang="0">
                    <a:pos x="122" y="28"/>
                  </a:cxn>
                  <a:cxn ang="0">
                    <a:pos x="121" y="25"/>
                  </a:cxn>
                  <a:cxn ang="0">
                    <a:pos x="118" y="21"/>
                  </a:cxn>
                  <a:cxn ang="0">
                    <a:pos x="115" y="17"/>
                  </a:cxn>
                  <a:cxn ang="0">
                    <a:pos x="110" y="13"/>
                  </a:cxn>
                  <a:cxn ang="0">
                    <a:pos x="105" y="9"/>
                  </a:cxn>
                  <a:cxn ang="0">
                    <a:pos x="99" y="5"/>
                  </a:cxn>
                  <a:cxn ang="0">
                    <a:pos x="92" y="3"/>
                  </a:cxn>
                  <a:cxn ang="0">
                    <a:pos x="84" y="2"/>
                  </a:cxn>
                  <a:cxn ang="0">
                    <a:pos x="75" y="2"/>
                  </a:cxn>
                  <a:cxn ang="0">
                    <a:pos x="65" y="1"/>
                  </a:cxn>
                  <a:cxn ang="0">
                    <a:pos x="54" y="0"/>
                  </a:cxn>
                  <a:cxn ang="0">
                    <a:pos x="43" y="0"/>
                  </a:cxn>
                  <a:cxn ang="0">
                    <a:pos x="33" y="1"/>
                  </a:cxn>
                  <a:cxn ang="0">
                    <a:pos x="24" y="2"/>
                  </a:cxn>
                  <a:cxn ang="0">
                    <a:pos x="18" y="3"/>
                  </a:cxn>
                  <a:cxn ang="0">
                    <a:pos x="13" y="5"/>
                  </a:cxn>
                  <a:cxn ang="0">
                    <a:pos x="8" y="6"/>
                  </a:cxn>
                  <a:cxn ang="0">
                    <a:pos x="4" y="5"/>
                  </a:cxn>
                  <a:cxn ang="0">
                    <a:pos x="0" y="3"/>
                  </a:cxn>
                  <a:cxn ang="0">
                    <a:pos x="4" y="14"/>
                  </a:cxn>
                  <a:cxn ang="0">
                    <a:pos x="8" y="24"/>
                  </a:cxn>
                  <a:cxn ang="0">
                    <a:pos x="11" y="30"/>
                  </a:cxn>
                  <a:cxn ang="0">
                    <a:pos x="12" y="32"/>
                  </a:cxn>
                  <a:cxn ang="0">
                    <a:pos x="72" y="24"/>
                  </a:cxn>
                  <a:cxn ang="0">
                    <a:pos x="100" y="28"/>
                  </a:cxn>
                  <a:cxn ang="0">
                    <a:pos x="74" y="36"/>
                  </a:cxn>
                  <a:cxn ang="0">
                    <a:pos x="75" y="40"/>
                  </a:cxn>
                  <a:cxn ang="0">
                    <a:pos x="79" y="53"/>
                  </a:cxn>
                  <a:cxn ang="0">
                    <a:pos x="87" y="72"/>
                  </a:cxn>
                  <a:cxn ang="0">
                    <a:pos x="100" y="95"/>
                  </a:cxn>
                  <a:cxn ang="0">
                    <a:pos x="117" y="121"/>
                  </a:cxn>
                  <a:cxn ang="0">
                    <a:pos x="139" y="148"/>
                  </a:cxn>
                  <a:cxn ang="0">
                    <a:pos x="168" y="175"/>
                  </a:cxn>
                  <a:cxn ang="0">
                    <a:pos x="203" y="199"/>
                  </a:cxn>
                  <a:cxn ang="0">
                    <a:pos x="240" y="181"/>
                  </a:cxn>
                  <a:cxn ang="0">
                    <a:pos x="227" y="174"/>
                  </a:cxn>
                  <a:cxn ang="0">
                    <a:pos x="216" y="165"/>
                  </a:cxn>
                  <a:cxn ang="0">
                    <a:pos x="206" y="154"/>
                  </a:cxn>
                  <a:cxn ang="0">
                    <a:pos x="197" y="142"/>
                  </a:cxn>
                  <a:cxn ang="0">
                    <a:pos x="186" y="129"/>
                  </a:cxn>
                  <a:cxn ang="0">
                    <a:pos x="176" y="118"/>
                  </a:cxn>
                  <a:cxn ang="0">
                    <a:pos x="163" y="107"/>
                  </a:cxn>
                  <a:cxn ang="0">
                    <a:pos x="148" y="98"/>
                  </a:cxn>
                </a:cxnLst>
                <a:rect l="0" t="0" r="r" b="b"/>
                <a:pathLst>
                  <a:path w="240" h="199">
                    <a:moveTo>
                      <a:pt x="148" y="98"/>
                    </a:moveTo>
                    <a:lnTo>
                      <a:pt x="134" y="91"/>
                    </a:lnTo>
                    <a:lnTo>
                      <a:pt x="124" y="85"/>
                    </a:lnTo>
                    <a:lnTo>
                      <a:pt x="118" y="80"/>
                    </a:lnTo>
                    <a:lnTo>
                      <a:pt x="116" y="75"/>
                    </a:lnTo>
                    <a:lnTo>
                      <a:pt x="116" y="72"/>
                    </a:lnTo>
                    <a:lnTo>
                      <a:pt x="117" y="68"/>
                    </a:lnTo>
                    <a:lnTo>
                      <a:pt x="121" y="64"/>
                    </a:lnTo>
                    <a:lnTo>
                      <a:pt x="123" y="60"/>
                    </a:lnTo>
                    <a:lnTo>
                      <a:pt x="128" y="53"/>
                    </a:lnTo>
                    <a:lnTo>
                      <a:pt x="132" y="51"/>
                    </a:lnTo>
                    <a:lnTo>
                      <a:pt x="134" y="51"/>
                    </a:lnTo>
                    <a:lnTo>
                      <a:pt x="135" y="51"/>
                    </a:lnTo>
                    <a:lnTo>
                      <a:pt x="123" y="29"/>
                    </a:lnTo>
                    <a:lnTo>
                      <a:pt x="122" y="28"/>
                    </a:lnTo>
                    <a:lnTo>
                      <a:pt x="121" y="25"/>
                    </a:lnTo>
                    <a:lnTo>
                      <a:pt x="118" y="21"/>
                    </a:lnTo>
                    <a:lnTo>
                      <a:pt x="115" y="17"/>
                    </a:lnTo>
                    <a:lnTo>
                      <a:pt x="110" y="13"/>
                    </a:lnTo>
                    <a:lnTo>
                      <a:pt x="105" y="9"/>
                    </a:lnTo>
                    <a:lnTo>
                      <a:pt x="99" y="5"/>
                    </a:lnTo>
                    <a:lnTo>
                      <a:pt x="92" y="3"/>
                    </a:lnTo>
                    <a:lnTo>
                      <a:pt x="84" y="2"/>
                    </a:lnTo>
                    <a:lnTo>
                      <a:pt x="75" y="2"/>
                    </a:lnTo>
                    <a:lnTo>
                      <a:pt x="65" y="1"/>
                    </a:lnTo>
                    <a:lnTo>
                      <a:pt x="54" y="0"/>
                    </a:lnTo>
                    <a:lnTo>
                      <a:pt x="43" y="0"/>
                    </a:lnTo>
                    <a:lnTo>
                      <a:pt x="33" y="1"/>
                    </a:lnTo>
                    <a:lnTo>
                      <a:pt x="24" y="2"/>
                    </a:lnTo>
                    <a:lnTo>
                      <a:pt x="18" y="3"/>
                    </a:lnTo>
                    <a:lnTo>
                      <a:pt x="13" y="5"/>
                    </a:lnTo>
                    <a:lnTo>
                      <a:pt x="8" y="6"/>
                    </a:lnTo>
                    <a:lnTo>
                      <a:pt x="4" y="5"/>
                    </a:lnTo>
                    <a:lnTo>
                      <a:pt x="0" y="3"/>
                    </a:lnTo>
                    <a:lnTo>
                      <a:pt x="4" y="14"/>
                    </a:lnTo>
                    <a:lnTo>
                      <a:pt x="8" y="24"/>
                    </a:lnTo>
                    <a:lnTo>
                      <a:pt x="11" y="30"/>
                    </a:lnTo>
                    <a:lnTo>
                      <a:pt x="12" y="32"/>
                    </a:lnTo>
                    <a:lnTo>
                      <a:pt x="72" y="24"/>
                    </a:lnTo>
                    <a:lnTo>
                      <a:pt x="100" y="28"/>
                    </a:lnTo>
                    <a:lnTo>
                      <a:pt x="74" y="36"/>
                    </a:lnTo>
                    <a:lnTo>
                      <a:pt x="75" y="40"/>
                    </a:lnTo>
                    <a:lnTo>
                      <a:pt x="79" y="53"/>
                    </a:lnTo>
                    <a:lnTo>
                      <a:pt x="87" y="72"/>
                    </a:lnTo>
                    <a:lnTo>
                      <a:pt x="100" y="95"/>
                    </a:lnTo>
                    <a:lnTo>
                      <a:pt x="117" y="121"/>
                    </a:lnTo>
                    <a:lnTo>
                      <a:pt x="139" y="148"/>
                    </a:lnTo>
                    <a:lnTo>
                      <a:pt x="168" y="175"/>
                    </a:lnTo>
                    <a:lnTo>
                      <a:pt x="203" y="199"/>
                    </a:lnTo>
                    <a:lnTo>
                      <a:pt x="240" y="181"/>
                    </a:lnTo>
                    <a:lnTo>
                      <a:pt x="227" y="174"/>
                    </a:lnTo>
                    <a:lnTo>
                      <a:pt x="216" y="165"/>
                    </a:lnTo>
                    <a:lnTo>
                      <a:pt x="206" y="154"/>
                    </a:lnTo>
                    <a:lnTo>
                      <a:pt x="197" y="142"/>
                    </a:lnTo>
                    <a:lnTo>
                      <a:pt x="186" y="129"/>
                    </a:lnTo>
                    <a:lnTo>
                      <a:pt x="176" y="118"/>
                    </a:lnTo>
                    <a:lnTo>
                      <a:pt x="163" y="107"/>
                    </a:lnTo>
                    <a:lnTo>
                      <a:pt x="148" y="98"/>
                    </a:lnTo>
                    <a:close/>
                  </a:path>
                </a:pathLst>
              </a:custGeom>
              <a:solidFill>
                <a:srgbClr val="B2C60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0" name="Freeform 154"/>
              <p:cNvSpPr>
                <a:spLocks/>
              </p:cNvSpPr>
              <p:nvPr/>
            </p:nvSpPr>
            <p:spPr bwMode="auto">
              <a:xfrm>
                <a:off x="1621" y="1691"/>
                <a:ext cx="385" cy="291"/>
              </a:xfrm>
              <a:custGeom>
                <a:avLst/>
                <a:gdLst/>
                <a:ahLst/>
                <a:cxnLst>
                  <a:cxn ang="0">
                    <a:pos x="321" y="174"/>
                  </a:cxn>
                  <a:cxn ang="0">
                    <a:pos x="288" y="172"/>
                  </a:cxn>
                  <a:cxn ang="0">
                    <a:pos x="245" y="178"/>
                  </a:cxn>
                  <a:cxn ang="0">
                    <a:pos x="256" y="172"/>
                  </a:cxn>
                  <a:cxn ang="0">
                    <a:pos x="284" y="163"/>
                  </a:cxn>
                  <a:cxn ang="0">
                    <a:pos x="309" y="160"/>
                  </a:cxn>
                  <a:cxn ang="0">
                    <a:pos x="292" y="136"/>
                  </a:cxn>
                  <a:cxn ang="0">
                    <a:pos x="271" y="102"/>
                  </a:cxn>
                  <a:cxn ang="0">
                    <a:pos x="256" y="68"/>
                  </a:cxn>
                  <a:cxn ang="0">
                    <a:pos x="271" y="72"/>
                  </a:cxn>
                  <a:cxn ang="0">
                    <a:pos x="290" y="67"/>
                  </a:cxn>
                  <a:cxn ang="0">
                    <a:pos x="329" y="50"/>
                  </a:cxn>
                  <a:cxn ang="0">
                    <a:pos x="351" y="31"/>
                  </a:cxn>
                  <a:cxn ang="0">
                    <a:pos x="337" y="16"/>
                  </a:cxn>
                  <a:cxn ang="0">
                    <a:pos x="318" y="1"/>
                  </a:cxn>
                  <a:cxn ang="0">
                    <a:pos x="305" y="4"/>
                  </a:cxn>
                  <a:cxn ang="0">
                    <a:pos x="268" y="18"/>
                  </a:cxn>
                  <a:cxn ang="0">
                    <a:pos x="228" y="24"/>
                  </a:cxn>
                  <a:cxn ang="0">
                    <a:pos x="198" y="36"/>
                  </a:cxn>
                  <a:cxn ang="0">
                    <a:pos x="186" y="50"/>
                  </a:cxn>
                  <a:cxn ang="0">
                    <a:pos x="130" y="46"/>
                  </a:cxn>
                  <a:cxn ang="0">
                    <a:pos x="120" y="48"/>
                  </a:cxn>
                  <a:cxn ang="0">
                    <a:pos x="97" y="52"/>
                  </a:cxn>
                  <a:cxn ang="0">
                    <a:pos x="77" y="59"/>
                  </a:cxn>
                  <a:cxn ang="0">
                    <a:pos x="59" y="67"/>
                  </a:cxn>
                  <a:cxn ang="0">
                    <a:pos x="20" y="59"/>
                  </a:cxn>
                  <a:cxn ang="0">
                    <a:pos x="8" y="60"/>
                  </a:cxn>
                  <a:cxn ang="0">
                    <a:pos x="18" y="91"/>
                  </a:cxn>
                  <a:cxn ang="0">
                    <a:pos x="25" y="113"/>
                  </a:cxn>
                  <a:cxn ang="0">
                    <a:pos x="38" y="115"/>
                  </a:cxn>
                  <a:cxn ang="0">
                    <a:pos x="58" y="111"/>
                  </a:cxn>
                  <a:cxn ang="0">
                    <a:pos x="90" y="111"/>
                  </a:cxn>
                  <a:cxn ang="0">
                    <a:pos x="117" y="113"/>
                  </a:cxn>
                  <a:cxn ang="0">
                    <a:pos x="135" y="123"/>
                  </a:cxn>
                  <a:cxn ang="0">
                    <a:pos x="146" y="135"/>
                  </a:cxn>
                  <a:cxn ang="0">
                    <a:pos x="160" y="161"/>
                  </a:cxn>
                  <a:cxn ang="0">
                    <a:pos x="153" y="163"/>
                  </a:cxn>
                  <a:cxn ang="0">
                    <a:pos x="142" y="178"/>
                  </a:cxn>
                  <a:cxn ang="0">
                    <a:pos x="143" y="190"/>
                  </a:cxn>
                  <a:cxn ang="0">
                    <a:pos x="173" y="208"/>
                  </a:cxn>
                  <a:cxn ang="0">
                    <a:pos x="211" y="239"/>
                  </a:cxn>
                  <a:cxn ang="0">
                    <a:pos x="241" y="275"/>
                  </a:cxn>
                  <a:cxn ang="0">
                    <a:pos x="385" y="234"/>
                  </a:cxn>
                  <a:cxn ang="0">
                    <a:pos x="372" y="217"/>
                  </a:cxn>
                  <a:cxn ang="0">
                    <a:pos x="345" y="187"/>
                  </a:cxn>
                </a:cxnLst>
                <a:rect l="0" t="0" r="r" b="b"/>
                <a:pathLst>
                  <a:path w="385" h="291">
                    <a:moveTo>
                      <a:pt x="328" y="176"/>
                    </a:moveTo>
                    <a:lnTo>
                      <a:pt x="327" y="175"/>
                    </a:lnTo>
                    <a:lnTo>
                      <a:pt x="321" y="174"/>
                    </a:lnTo>
                    <a:lnTo>
                      <a:pt x="312" y="173"/>
                    </a:lnTo>
                    <a:lnTo>
                      <a:pt x="301" y="172"/>
                    </a:lnTo>
                    <a:lnTo>
                      <a:pt x="288" y="172"/>
                    </a:lnTo>
                    <a:lnTo>
                      <a:pt x="274" y="172"/>
                    </a:lnTo>
                    <a:lnTo>
                      <a:pt x="260" y="174"/>
                    </a:lnTo>
                    <a:lnTo>
                      <a:pt x="245" y="178"/>
                    </a:lnTo>
                    <a:lnTo>
                      <a:pt x="247" y="178"/>
                    </a:lnTo>
                    <a:lnTo>
                      <a:pt x="250" y="175"/>
                    </a:lnTo>
                    <a:lnTo>
                      <a:pt x="256" y="172"/>
                    </a:lnTo>
                    <a:lnTo>
                      <a:pt x="264" y="168"/>
                    </a:lnTo>
                    <a:lnTo>
                      <a:pt x="273" y="165"/>
                    </a:lnTo>
                    <a:lnTo>
                      <a:pt x="284" y="163"/>
                    </a:lnTo>
                    <a:lnTo>
                      <a:pt x="297" y="161"/>
                    </a:lnTo>
                    <a:lnTo>
                      <a:pt x="310" y="162"/>
                    </a:lnTo>
                    <a:lnTo>
                      <a:pt x="309" y="160"/>
                    </a:lnTo>
                    <a:lnTo>
                      <a:pt x="305" y="154"/>
                    </a:lnTo>
                    <a:lnTo>
                      <a:pt x="299" y="146"/>
                    </a:lnTo>
                    <a:lnTo>
                      <a:pt x="292" y="136"/>
                    </a:lnTo>
                    <a:lnTo>
                      <a:pt x="284" y="125"/>
                    </a:lnTo>
                    <a:lnTo>
                      <a:pt x="277" y="113"/>
                    </a:lnTo>
                    <a:lnTo>
                      <a:pt x="271" y="102"/>
                    </a:lnTo>
                    <a:lnTo>
                      <a:pt x="266" y="93"/>
                    </a:lnTo>
                    <a:lnTo>
                      <a:pt x="261" y="79"/>
                    </a:lnTo>
                    <a:lnTo>
                      <a:pt x="256" y="68"/>
                    </a:lnTo>
                    <a:lnTo>
                      <a:pt x="253" y="60"/>
                    </a:lnTo>
                    <a:lnTo>
                      <a:pt x="251" y="58"/>
                    </a:lnTo>
                    <a:lnTo>
                      <a:pt x="271" y="72"/>
                    </a:lnTo>
                    <a:lnTo>
                      <a:pt x="273" y="71"/>
                    </a:lnTo>
                    <a:lnTo>
                      <a:pt x="280" y="69"/>
                    </a:lnTo>
                    <a:lnTo>
                      <a:pt x="290" y="67"/>
                    </a:lnTo>
                    <a:lnTo>
                      <a:pt x="302" y="63"/>
                    </a:lnTo>
                    <a:lnTo>
                      <a:pt x="316" y="58"/>
                    </a:lnTo>
                    <a:lnTo>
                      <a:pt x="329" y="50"/>
                    </a:lnTo>
                    <a:lnTo>
                      <a:pt x="341" y="42"/>
                    </a:lnTo>
                    <a:lnTo>
                      <a:pt x="352" y="32"/>
                    </a:lnTo>
                    <a:lnTo>
                      <a:pt x="351" y="31"/>
                    </a:lnTo>
                    <a:lnTo>
                      <a:pt x="348" y="27"/>
                    </a:lnTo>
                    <a:lnTo>
                      <a:pt x="343" y="22"/>
                    </a:lnTo>
                    <a:lnTo>
                      <a:pt x="337" y="16"/>
                    </a:lnTo>
                    <a:lnTo>
                      <a:pt x="331" y="9"/>
                    </a:lnTo>
                    <a:lnTo>
                      <a:pt x="324" y="4"/>
                    </a:lnTo>
                    <a:lnTo>
                      <a:pt x="318" y="1"/>
                    </a:lnTo>
                    <a:lnTo>
                      <a:pt x="314" y="0"/>
                    </a:lnTo>
                    <a:lnTo>
                      <a:pt x="312" y="1"/>
                    </a:lnTo>
                    <a:lnTo>
                      <a:pt x="305" y="4"/>
                    </a:lnTo>
                    <a:lnTo>
                      <a:pt x="295" y="8"/>
                    </a:lnTo>
                    <a:lnTo>
                      <a:pt x="282" y="13"/>
                    </a:lnTo>
                    <a:lnTo>
                      <a:pt x="268" y="18"/>
                    </a:lnTo>
                    <a:lnTo>
                      <a:pt x="254" y="22"/>
                    </a:lnTo>
                    <a:lnTo>
                      <a:pt x="240" y="24"/>
                    </a:lnTo>
                    <a:lnTo>
                      <a:pt x="228" y="24"/>
                    </a:lnTo>
                    <a:lnTo>
                      <a:pt x="198" y="31"/>
                    </a:lnTo>
                    <a:lnTo>
                      <a:pt x="198" y="32"/>
                    </a:lnTo>
                    <a:lnTo>
                      <a:pt x="198" y="36"/>
                    </a:lnTo>
                    <a:lnTo>
                      <a:pt x="198" y="41"/>
                    </a:lnTo>
                    <a:lnTo>
                      <a:pt x="193" y="45"/>
                    </a:lnTo>
                    <a:lnTo>
                      <a:pt x="186" y="50"/>
                    </a:lnTo>
                    <a:lnTo>
                      <a:pt x="174" y="52"/>
                    </a:lnTo>
                    <a:lnTo>
                      <a:pt x="156" y="51"/>
                    </a:lnTo>
                    <a:lnTo>
                      <a:pt x="130" y="46"/>
                    </a:lnTo>
                    <a:lnTo>
                      <a:pt x="129" y="46"/>
                    </a:lnTo>
                    <a:lnTo>
                      <a:pt x="125" y="47"/>
                    </a:lnTo>
                    <a:lnTo>
                      <a:pt x="120" y="48"/>
                    </a:lnTo>
                    <a:lnTo>
                      <a:pt x="112" y="49"/>
                    </a:lnTo>
                    <a:lnTo>
                      <a:pt x="105" y="50"/>
                    </a:lnTo>
                    <a:lnTo>
                      <a:pt x="97" y="52"/>
                    </a:lnTo>
                    <a:lnTo>
                      <a:pt x="90" y="54"/>
                    </a:lnTo>
                    <a:lnTo>
                      <a:pt x="83" y="56"/>
                    </a:lnTo>
                    <a:lnTo>
                      <a:pt x="77" y="59"/>
                    </a:lnTo>
                    <a:lnTo>
                      <a:pt x="73" y="62"/>
                    </a:lnTo>
                    <a:lnTo>
                      <a:pt x="66" y="65"/>
                    </a:lnTo>
                    <a:lnTo>
                      <a:pt x="59" y="67"/>
                    </a:lnTo>
                    <a:lnTo>
                      <a:pt x="49" y="67"/>
                    </a:lnTo>
                    <a:lnTo>
                      <a:pt x="36" y="65"/>
                    </a:lnTo>
                    <a:lnTo>
                      <a:pt x="20" y="59"/>
                    </a:lnTo>
                    <a:lnTo>
                      <a:pt x="0" y="49"/>
                    </a:lnTo>
                    <a:lnTo>
                      <a:pt x="2" y="52"/>
                    </a:lnTo>
                    <a:lnTo>
                      <a:pt x="8" y="60"/>
                    </a:lnTo>
                    <a:lnTo>
                      <a:pt x="15" y="71"/>
                    </a:lnTo>
                    <a:lnTo>
                      <a:pt x="17" y="84"/>
                    </a:lnTo>
                    <a:lnTo>
                      <a:pt x="18" y="91"/>
                    </a:lnTo>
                    <a:lnTo>
                      <a:pt x="20" y="97"/>
                    </a:lnTo>
                    <a:lnTo>
                      <a:pt x="21" y="106"/>
                    </a:lnTo>
                    <a:lnTo>
                      <a:pt x="25" y="113"/>
                    </a:lnTo>
                    <a:lnTo>
                      <a:pt x="29" y="115"/>
                    </a:lnTo>
                    <a:lnTo>
                      <a:pt x="33" y="116"/>
                    </a:lnTo>
                    <a:lnTo>
                      <a:pt x="38" y="115"/>
                    </a:lnTo>
                    <a:lnTo>
                      <a:pt x="43" y="113"/>
                    </a:lnTo>
                    <a:lnTo>
                      <a:pt x="49" y="112"/>
                    </a:lnTo>
                    <a:lnTo>
                      <a:pt x="58" y="111"/>
                    </a:lnTo>
                    <a:lnTo>
                      <a:pt x="68" y="110"/>
                    </a:lnTo>
                    <a:lnTo>
                      <a:pt x="79" y="110"/>
                    </a:lnTo>
                    <a:lnTo>
                      <a:pt x="90" y="111"/>
                    </a:lnTo>
                    <a:lnTo>
                      <a:pt x="100" y="112"/>
                    </a:lnTo>
                    <a:lnTo>
                      <a:pt x="109" y="112"/>
                    </a:lnTo>
                    <a:lnTo>
                      <a:pt x="117" y="113"/>
                    </a:lnTo>
                    <a:lnTo>
                      <a:pt x="124" y="115"/>
                    </a:lnTo>
                    <a:lnTo>
                      <a:pt x="130" y="119"/>
                    </a:lnTo>
                    <a:lnTo>
                      <a:pt x="135" y="123"/>
                    </a:lnTo>
                    <a:lnTo>
                      <a:pt x="140" y="127"/>
                    </a:lnTo>
                    <a:lnTo>
                      <a:pt x="143" y="131"/>
                    </a:lnTo>
                    <a:lnTo>
                      <a:pt x="146" y="135"/>
                    </a:lnTo>
                    <a:lnTo>
                      <a:pt x="147" y="138"/>
                    </a:lnTo>
                    <a:lnTo>
                      <a:pt x="148" y="139"/>
                    </a:lnTo>
                    <a:lnTo>
                      <a:pt x="160" y="161"/>
                    </a:lnTo>
                    <a:lnTo>
                      <a:pt x="159" y="161"/>
                    </a:lnTo>
                    <a:lnTo>
                      <a:pt x="157" y="161"/>
                    </a:lnTo>
                    <a:lnTo>
                      <a:pt x="153" y="163"/>
                    </a:lnTo>
                    <a:lnTo>
                      <a:pt x="148" y="170"/>
                    </a:lnTo>
                    <a:lnTo>
                      <a:pt x="146" y="174"/>
                    </a:lnTo>
                    <a:lnTo>
                      <a:pt x="142" y="178"/>
                    </a:lnTo>
                    <a:lnTo>
                      <a:pt x="141" y="182"/>
                    </a:lnTo>
                    <a:lnTo>
                      <a:pt x="141" y="185"/>
                    </a:lnTo>
                    <a:lnTo>
                      <a:pt x="143" y="190"/>
                    </a:lnTo>
                    <a:lnTo>
                      <a:pt x="149" y="195"/>
                    </a:lnTo>
                    <a:lnTo>
                      <a:pt x="159" y="201"/>
                    </a:lnTo>
                    <a:lnTo>
                      <a:pt x="173" y="208"/>
                    </a:lnTo>
                    <a:lnTo>
                      <a:pt x="188" y="217"/>
                    </a:lnTo>
                    <a:lnTo>
                      <a:pt x="201" y="228"/>
                    </a:lnTo>
                    <a:lnTo>
                      <a:pt x="211" y="239"/>
                    </a:lnTo>
                    <a:lnTo>
                      <a:pt x="222" y="252"/>
                    </a:lnTo>
                    <a:lnTo>
                      <a:pt x="231" y="264"/>
                    </a:lnTo>
                    <a:lnTo>
                      <a:pt x="241" y="275"/>
                    </a:lnTo>
                    <a:lnTo>
                      <a:pt x="252" y="284"/>
                    </a:lnTo>
                    <a:lnTo>
                      <a:pt x="265" y="291"/>
                    </a:lnTo>
                    <a:lnTo>
                      <a:pt x="385" y="234"/>
                    </a:lnTo>
                    <a:lnTo>
                      <a:pt x="383" y="232"/>
                    </a:lnTo>
                    <a:lnTo>
                      <a:pt x="378" y="226"/>
                    </a:lnTo>
                    <a:lnTo>
                      <a:pt x="372" y="217"/>
                    </a:lnTo>
                    <a:lnTo>
                      <a:pt x="364" y="206"/>
                    </a:lnTo>
                    <a:lnTo>
                      <a:pt x="355" y="197"/>
                    </a:lnTo>
                    <a:lnTo>
                      <a:pt x="345" y="187"/>
                    </a:lnTo>
                    <a:lnTo>
                      <a:pt x="336" y="179"/>
                    </a:lnTo>
                    <a:lnTo>
                      <a:pt x="328" y="176"/>
                    </a:lnTo>
                    <a:close/>
                  </a:path>
                </a:pathLst>
              </a:custGeom>
              <a:solidFill>
                <a:srgbClr val="E8FC38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1" name="Freeform 155"/>
              <p:cNvSpPr>
                <a:spLocks/>
              </p:cNvSpPr>
              <p:nvPr/>
            </p:nvSpPr>
            <p:spPr bwMode="auto">
              <a:xfrm>
                <a:off x="1531" y="1556"/>
                <a:ext cx="124" cy="213"/>
              </a:xfrm>
              <a:custGeom>
                <a:avLst/>
                <a:gdLst/>
                <a:ahLst/>
                <a:cxnLst>
                  <a:cxn ang="0">
                    <a:pos x="17" y="148"/>
                  </a:cxn>
                  <a:cxn ang="0">
                    <a:pos x="20" y="126"/>
                  </a:cxn>
                  <a:cxn ang="0">
                    <a:pos x="31" y="103"/>
                  </a:cxn>
                  <a:cxn ang="0">
                    <a:pos x="48" y="81"/>
                  </a:cxn>
                  <a:cxn ang="0">
                    <a:pos x="68" y="61"/>
                  </a:cxn>
                  <a:cxn ang="0">
                    <a:pos x="89" y="44"/>
                  </a:cxn>
                  <a:cxn ang="0">
                    <a:pos x="107" y="30"/>
                  </a:cxn>
                  <a:cxn ang="0">
                    <a:pos x="120" y="22"/>
                  </a:cxn>
                  <a:cxn ang="0">
                    <a:pos x="124" y="19"/>
                  </a:cxn>
                  <a:cxn ang="0">
                    <a:pos x="118" y="15"/>
                  </a:cxn>
                  <a:cxn ang="0">
                    <a:pos x="111" y="9"/>
                  </a:cxn>
                  <a:cxn ang="0">
                    <a:pos x="107" y="4"/>
                  </a:cxn>
                  <a:cxn ang="0">
                    <a:pos x="103" y="0"/>
                  </a:cxn>
                  <a:cxn ang="0">
                    <a:pos x="90" y="11"/>
                  </a:cxn>
                  <a:cxn ang="0">
                    <a:pos x="75" y="25"/>
                  </a:cxn>
                  <a:cxn ang="0">
                    <a:pos x="58" y="44"/>
                  </a:cxn>
                  <a:cxn ang="0">
                    <a:pos x="41" y="62"/>
                  </a:cxn>
                  <a:cxn ang="0">
                    <a:pos x="25" y="84"/>
                  </a:cxn>
                  <a:cxn ang="0">
                    <a:pos x="12" y="105"/>
                  </a:cxn>
                  <a:cxn ang="0">
                    <a:pos x="3" y="128"/>
                  </a:cxn>
                  <a:cxn ang="0">
                    <a:pos x="0" y="148"/>
                  </a:cxn>
                  <a:cxn ang="0">
                    <a:pos x="1" y="159"/>
                  </a:cxn>
                  <a:cxn ang="0">
                    <a:pos x="4" y="169"/>
                  </a:cxn>
                  <a:cxn ang="0">
                    <a:pos x="10" y="179"/>
                  </a:cxn>
                  <a:cxn ang="0">
                    <a:pos x="19" y="187"/>
                  </a:cxn>
                  <a:cxn ang="0">
                    <a:pos x="31" y="195"/>
                  </a:cxn>
                  <a:cxn ang="0">
                    <a:pos x="46" y="202"/>
                  </a:cxn>
                  <a:cxn ang="0">
                    <a:pos x="64" y="208"/>
                  </a:cxn>
                  <a:cxn ang="0">
                    <a:pos x="86" y="213"/>
                  </a:cxn>
                  <a:cxn ang="0">
                    <a:pos x="86" y="206"/>
                  </a:cxn>
                  <a:cxn ang="0">
                    <a:pos x="68" y="200"/>
                  </a:cxn>
                  <a:cxn ang="0">
                    <a:pos x="55" y="195"/>
                  </a:cxn>
                  <a:cxn ang="0">
                    <a:pos x="43" y="187"/>
                  </a:cxn>
                  <a:cxn ang="0">
                    <a:pos x="34" y="180"/>
                  </a:cxn>
                  <a:cxn ang="0">
                    <a:pos x="26" y="173"/>
                  </a:cxn>
                  <a:cxn ang="0">
                    <a:pos x="21" y="165"/>
                  </a:cxn>
                  <a:cxn ang="0">
                    <a:pos x="18" y="157"/>
                  </a:cxn>
                  <a:cxn ang="0">
                    <a:pos x="17" y="148"/>
                  </a:cxn>
                </a:cxnLst>
                <a:rect l="0" t="0" r="r" b="b"/>
                <a:pathLst>
                  <a:path w="124" h="213">
                    <a:moveTo>
                      <a:pt x="17" y="148"/>
                    </a:moveTo>
                    <a:lnTo>
                      <a:pt x="20" y="126"/>
                    </a:lnTo>
                    <a:lnTo>
                      <a:pt x="31" y="103"/>
                    </a:lnTo>
                    <a:lnTo>
                      <a:pt x="48" y="81"/>
                    </a:lnTo>
                    <a:lnTo>
                      <a:pt x="68" y="61"/>
                    </a:lnTo>
                    <a:lnTo>
                      <a:pt x="89" y="44"/>
                    </a:lnTo>
                    <a:lnTo>
                      <a:pt x="107" y="30"/>
                    </a:lnTo>
                    <a:lnTo>
                      <a:pt x="120" y="22"/>
                    </a:lnTo>
                    <a:lnTo>
                      <a:pt x="124" y="19"/>
                    </a:lnTo>
                    <a:lnTo>
                      <a:pt x="118" y="15"/>
                    </a:lnTo>
                    <a:lnTo>
                      <a:pt x="111" y="9"/>
                    </a:lnTo>
                    <a:lnTo>
                      <a:pt x="107" y="4"/>
                    </a:lnTo>
                    <a:lnTo>
                      <a:pt x="103" y="0"/>
                    </a:lnTo>
                    <a:lnTo>
                      <a:pt x="90" y="11"/>
                    </a:lnTo>
                    <a:lnTo>
                      <a:pt x="75" y="25"/>
                    </a:lnTo>
                    <a:lnTo>
                      <a:pt x="58" y="44"/>
                    </a:lnTo>
                    <a:lnTo>
                      <a:pt x="41" y="62"/>
                    </a:lnTo>
                    <a:lnTo>
                      <a:pt x="25" y="84"/>
                    </a:lnTo>
                    <a:lnTo>
                      <a:pt x="12" y="105"/>
                    </a:lnTo>
                    <a:lnTo>
                      <a:pt x="3" y="128"/>
                    </a:lnTo>
                    <a:lnTo>
                      <a:pt x="0" y="148"/>
                    </a:lnTo>
                    <a:lnTo>
                      <a:pt x="1" y="159"/>
                    </a:lnTo>
                    <a:lnTo>
                      <a:pt x="4" y="169"/>
                    </a:lnTo>
                    <a:lnTo>
                      <a:pt x="10" y="179"/>
                    </a:lnTo>
                    <a:lnTo>
                      <a:pt x="19" y="187"/>
                    </a:lnTo>
                    <a:lnTo>
                      <a:pt x="31" y="195"/>
                    </a:lnTo>
                    <a:lnTo>
                      <a:pt x="46" y="202"/>
                    </a:lnTo>
                    <a:lnTo>
                      <a:pt x="64" y="208"/>
                    </a:lnTo>
                    <a:lnTo>
                      <a:pt x="86" y="213"/>
                    </a:lnTo>
                    <a:lnTo>
                      <a:pt x="86" y="206"/>
                    </a:lnTo>
                    <a:lnTo>
                      <a:pt x="68" y="200"/>
                    </a:lnTo>
                    <a:lnTo>
                      <a:pt x="55" y="195"/>
                    </a:lnTo>
                    <a:lnTo>
                      <a:pt x="43" y="187"/>
                    </a:lnTo>
                    <a:lnTo>
                      <a:pt x="34" y="180"/>
                    </a:lnTo>
                    <a:lnTo>
                      <a:pt x="26" y="173"/>
                    </a:lnTo>
                    <a:lnTo>
                      <a:pt x="21" y="165"/>
                    </a:lnTo>
                    <a:lnTo>
                      <a:pt x="18" y="157"/>
                    </a:lnTo>
                    <a:lnTo>
                      <a:pt x="17" y="148"/>
                    </a:lnTo>
                    <a:close/>
                  </a:path>
                </a:pathLst>
              </a:custGeom>
              <a:solidFill>
                <a:srgbClr val="A5494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2" name="Freeform 156"/>
              <p:cNvSpPr>
                <a:spLocks/>
              </p:cNvSpPr>
              <p:nvPr/>
            </p:nvSpPr>
            <p:spPr bwMode="auto">
              <a:xfrm>
                <a:off x="1517" y="1555"/>
                <a:ext cx="117" cy="230"/>
              </a:xfrm>
              <a:custGeom>
                <a:avLst/>
                <a:gdLst/>
                <a:ahLst/>
                <a:cxnLst>
                  <a:cxn ang="0">
                    <a:pos x="14" y="153"/>
                  </a:cxn>
                  <a:cxn ang="0">
                    <a:pos x="16" y="131"/>
                  </a:cxn>
                  <a:cxn ang="0">
                    <a:pos x="24" y="110"/>
                  </a:cxn>
                  <a:cxn ang="0">
                    <a:pos x="37" y="87"/>
                  </a:cxn>
                  <a:cxn ang="0">
                    <a:pos x="53" y="66"/>
                  </a:cxn>
                  <a:cxn ang="0">
                    <a:pos x="71" y="45"/>
                  </a:cxn>
                  <a:cxn ang="0">
                    <a:pos x="88" y="28"/>
                  </a:cxn>
                  <a:cxn ang="0">
                    <a:pos x="104" y="12"/>
                  </a:cxn>
                  <a:cxn ang="0">
                    <a:pos x="117" y="1"/>
                  </a:cxn>
                  <a:cxn ang="0">
                    <a:pos x="117" y="0"/>
                  </a:cxn>
                  <a:cxn ang="0">
                    <a:pos x="117" y="0"/>
                  </a:cxn>
                  <a:cxn ang="0">
                    <a:pos x="117" y="0"/>
                  </a:cxn>
                  <a:cxn ang="0">
                    <a:pos x="117" y="0"/>
                  </a:cxn>
                  <a:cxn ang="0">
                    <a:pos x="84" y="24"/>
                  </a:cxn>
                  <a:cxn ang="0">
                    <a:pos x="57" y="47"/>
                  </a:cxn>
                  <a:cxn ang="0">
                    <a:pos x="36" y="68"/>
                  </a:cxn>
                  <a:cxn ang="0">
                    <a:pos x="21" y="87"/>
                  </a:cxn>
                  <a:cxn ang="0">
                    <a:pos x="9" y="106"/>
                  </a:cxn>
                  <a:cxn ang="0">
                    <a:pos x="2" y="122"/>
                  </a:cxn>
                  <a:cxn ang="0">
                    <a:pos x="0" y="138"/>
                  </a:cxn>
                  <a:cxn ang="0">
                    <a:pos x="0" y="152"/>
                  </a:cxn>
                  <a:cxn ang="0">
                    <a:pos x="7" y="172"/>
                  </a:cxn>
                  <a:cxn ang="0">
                    <a:pos x="19" y="188"/>
                  </a:cxn>
                  <a:cxn ang="0">
                    <a:pos x="36" y="202"/>
                  </a:cxn>
                  <a:cxn ang="0">
                    <a:pos x="54" y="213"/>
                  </a:cxn>
                  <a:cxn ang="0">
                    <a:pos x="72" y="220"/>
                  </a:cxn>
                  <a:cxn ang="0">
                    <a:pos x="87" y="226"/>
                  </a:cxn>
                  <a:cxn ang="0">
                    <a:pos x="98" y="229"/>
                  </a:cxn>
                  <a:cxn ang="0">
                    <a:pos x="102" y="230"/>
                  </a:cxn>
                  <a:cxn ang="0">
                    <a:pos x="100" y="214"/>
                  </a:cxn>
                  <a:cxn ang="0">
                    <a:pos x="79" y="209"/>
                  </a:cxn>
                  <a:cxn ang="0">
                    <a:pos x="61" y="204"/>
                  </a:cxn>
                  <a:cxn ang="0">
                    <a:pos x="47" y="197"/>
                  </a:cxn>
                  <a:cxn ang="0">
                    <a:pos x="35" y="190"/>
                  </a:cxn>
                  <a:cxn ang="0">
                    <a:pos x="26" y="181"/>
                  </a:cxn>
                  <a:cxn ang="0">
                    <a:pos x="19" y="172"/>
                  </a:cxn>
                  <a:cxn ang="0">
                    <a:pos x="15" y="163"/>
                  </a:cxn>
                  <a:cxn ang="0">
                    <a:pos x="14" y="153"/>
                  </a:cxn>
                </a:cxnLst>
                <a:rect l="0" t="0" r="r" b="b"/>
                <a:pathLst>
                  <a:path w="117" h="230">
                    <a:moveTo>
                      <a:pt x="14" y="153"/>
                    </a:moveTo>
                    <a:lnTo>
                      <a:pt x="16" y="131"/>
                    </a:lnTo>
                    <a:lnTo>
                      <a:pt x="24" y="110"/>
                    </a:lnTo>
                    <a:lnTo>
                      <a:pt x="37" y="87"/>
                    </a:lnTo>
                    <a:lnTo>
                      <a:pt x="53" y="66"/>
                    </a:lnTo>
                    <a:lnTo>
                      <a:pt x="71" y="45"/>
                    </a:lnTo>
                    <a:lnTo>
                      <a:pt x="88" y="28"/>
                    </a:lnTo>
                    <a:lnTo>
                      <a:pt x="104" y="12"/>
                    </a:lnTo>
                    <a:lnTo>
                      <a:pt x="117" y="1"/>
                    </a:lnTo>
                    <a:lnTo>
                      <a:pt x="117" y="0"/>
                    </a:lnTo>
                    <a:lnTo>
                      <a:pt x="117" y="0"/>
                    </a:lnTo>
                    <a:lnTo>
                      <a:pt x="117" y="0"/>
                    </a:lnTo>
                    <a:lnTo>
                      <a:pt x="117" y="0"/>
                    </a:lnTo>
                    <a:lnTo>
                      <a:pt x="84" y="24"/>
                    </a:lnTo>
                    <a:lnTo>
                      <a:pt x="57" y="47"/>
                    </a:lnTo>
                    <a:lnTo>
                      <a:pt x="36" y="68"/>
                    </a:lnTo>
                    <a:lnTo>
                      <a:pt x="21" y="87"/>
                    </a:lnTo>
                    <a:lnTo>
                      <a:pt x="9" y="106"/>
                    </a:lnTo>
                    <a:lnTo>
                      <a:pt x="2" y="122"/>
                    </a:lnTo>
                    <a:lnTo>
                      <a:pt x="0" y="138"/>
                    </a:lnTo>
                    <a:lnTo>
                      <a:pt x="0" y="152"/>
                    </a:lnTo>
                    <a:lnTo>
                      <a:pt x="7" y="172"/>
                    </a:lnTo>
                    <a:lnTo>
                      <a:pt x="19" y="188"/>
                    </a:lnTo>
                    <a:lnTo>
                      <a:pt x="36" y="202"/>
                    </a:lnTo>
                    <a:lnTo>
                      <a:pt x="54" y="213"/>
                    </a:lnTo>
                    <a:lnTo>
                      <a:pt x="72" y="220"/>
                    </a:lnTo>
                    <a:lnTo>
                      <a:pt x="87" y="226"/>
                    </a:lnTo>
                    <a:lnTo>
                      <a:pt x="98" y="229"/>
                    </a:lnTo>
                    <a:lnTo>
                      <a:pt x="102" y="230"/>
                    </a:lnTo>
                    <a:lnTo>
                      <a:pt x="100" y="214"/>
                    </a:lnTo>
                    <a:lnTo>
                      <a:pt x="79" y="209"/>
                    </a:lnTo>
                    <a:lnTo>
                      <a:pt x="61" y="204"/>
                    </a:lnTo>
                    <a:lnTo>
                      <a:pt x="47" y="197"/>
                    </a:lnTo>
                    <a:lnTo>
                      <a:pt x="35" y="190"/>
                    </a:lnTo>
                    <a:lnTo>
                      <a:pt x="26" y="181"/>
                    </a:lnTo>
                    <a:lnTo>
                      <a:pt x="19" y="172"/>
                    </a:lnTo>
                    <a:lnTo>
                      <a:pt x="15" y="163"/>
                    </a:lnTo>
                    <a:lnTo>
                      <a:pt x="14" y="153"/>
                    </a:lnTo>
                    <a:close/>
                  </a:path>
                </a:pathLst>
              </a:custGeom>
              <a:solidFill>
                <a:srgbClr val="7C0C0C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AO4 </a:t>
            </a:r>
            <a:r>
              <a:rPr lang="en-GB" dirty="0" smtClean="0"/>
              <a:t>Portfolio </a:t>
            </a:r>
            <a:r>
              <a:rPr lang="en-GB" dirty="0" smtClean="0"/>
              <a:t>Evidence (Part 2)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Font typeface="Wingdings" pitchFamily="2" charset="2"/>
              <a:buChar char="ü"/>
            </a:pPr>
            <a:r>
              <a:rPr lang="en-GB" dirty="0" smtClean="0"/>
              <a:t>List </a:t>
            </a:r>
            <a:r>
              <a:rPr lang="en-GB" b="1" dirty="0" smtClean="0"/>
              <a:t>all</a:t>
            </a:r>
            <a:r>
              <a:rPr lang="en-GB" dirty="0" smtClean="0"/>
              <a:t> sources used and evaluate the </a:t>
            </a:r>
            <a:r>
              <a:rPr lang="en-GB" b="1" dirty="0" smtClean="0"/>
              <a:t>suitability</a:t>
            </a:r>
            <a:r>
              <a:rPr lang="en-GB" dirty="0" smtClean="0"/>
              <a:t> and </a:t>
            </a:r>
            <a:r>
              <a:rPr lang="en-GB" b="1" dirty="0" smtClean="0"/>
              <a:t>reliability </a:t>
            </a:r>
            <a:r>
              <a:rPr lang="en-GB" dirty="0" smtClean="0"/>
              <a:t>of each one.</a:t>
            </a:r>
          </a:p>
          <a:p>
            <a:pPr>
              <a:buFont typeface="Wingdings" pitchFamily="2" charset="2"/>
              <a:buChar char="ü"/>
            </a:pPr>
            <a:r>
              <a:rPr lang="en-GB" dirty="0" smtClean="0"/>
              <a:t>Comment of the copyright on all the information found and describe the implications of this for using the information.</a:t>
            </a:r>
          </a:p>
          <a:p>
            <a:pPr>
              <a:buFont typeface="Wingdings" pitchFamily="2" charset="2"/>
              <a:buChar char="ü"/>
            </a:pPr>
            <a:r>
              <a:rPr lang="en-GB" dirty="0" smtClean="0"/>
              <a:t>Create and organise (in folders or by tags) bookmarks/favourites to store useful web links.</a:t>
            </a:r>
            <a:endParaRPr lang="en-GB" dirty="0" smtClean="0"/>
          </a:p>
          <a:p>
            <a:pPr>
              <a:buFont typeface="Wingdings" pitchFamily="2" charset="2"/>
              <a:buChar char="ü"/>
            </a:pPr>
            <a:endParaRPr lang="en-GB" dirty="0" smtClean="0"/>
          </a:p>
        </p:txBody>
      </p:sp>
      <p:grpSp>
        <p:nvGrpSpPr>
          <p:cNvPr id="4" name="Group 303"/>
          <p:cNvGrpSpPr/>
          <p:nvPr/>
        </p:nvGrpSpPr>
        <p:grpSpPr>
          <a:xfrm>
            <a:off x="8057734" y="0"/>
            <a:ext cx="1086266" cy="928670"/>
            <a:chOff x="6786579" y="1000108"/>
            <a:chExt cx="2172587" cy="1857388"/>
          </a:xfrm>
        </p:grpSpPr>
        <p:grpSp>
          <p:nvGrpSpPr>
            <p:cNvPr id="5" name="Group 159"/>
            <p:cNvGrpSpPr>
              <a:grpSpLocks noChangeAspect="1"/>
            </p:cNvGrpSpPr>
            <p:nvPr/>
          </p:nvGrpSpPr>
          <p:grpSpPr bwMode="auto">
            <a:xfrm>
              <a:off x="7429520" y="1000108"/>
              <a:ext cx="1529646" cy="1571636"/>
              <a:chOff x="4050" y="675"/>
              <a:chExt cx="1530" cy="1572"/>
            </a:xfrm>
          </p:grpSpPr>
          <p:sp>
            <p:nvSpPr>
              <p:cNvPr id="153" name="AutoShape 158"/>
              <p:cNvSpPr>
                <a:spLocks noChangeAspect="1" noChangeArrowheads="1" noTextEdit="1"/>
              </p:cNvSpPr>
              <p:nvPr/>
            </p:nvSpPr>
            <p:spPr bwMode="auto">
              <a:xfrm>
                <a:off x="4050" y="675"/>
                <a:ext cx="1530" cy="157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4" name="Freeform 163"/>
              <p:cNvSpPr>
                <a:spLocks/>
              </p:cNvSpPr>
              <p:nvPr/>
            </p:nvSpPr>
            <p:spPr bwMode="auto">
              <a:xfrm>
                <a:off x="5002" y="2227"/>
                <a:ext cx="48" cy="20"/>
              </a:xfrm>
              <a:custGeom>
                <a:avLst/>
                <a:gdLst/>
                <a:ahLst/>
                <a:cxnLst>
                  <a:cxn ang="0">
                    <a:pos x="24" y="20"/>
                  </a:cxn>
                  <a:cxn ang="0">
                    <a:pos x="19" y="20"/>
                  </a:cxn>
                  <a:cxn ang="0">
                    <a:pos x="15" y="19"/>
                  </a:cxn>
                  <a:cxn ang="0">
                    <a:pos x="11" y="18"/>
                  </a:cxn>
                  <a:cxn ang="0">
                    <a:pos x="7" y="17"/>
                  </a:cxn>
                  <a:cxn ang="0">
                    <a:pos x="4" y="16"/>
                  </a:cxn>
                  <a:cxn ang="0">
                    <a:pos x="2" y="14"/>
                  </a:cxn>
                  <a:cxn ang="0">
                    <a:pos x="0" y="12"/>
                  </a:cxn>
                  <a:cxn ang="0">
                    <a:pos x="0" y="10"/>
                  </a:cxn>
                  <a:cxn ang="0">
                    <a:pos x="0" y="8"/>
                  </a:cxn>
                  <a:cxn ang="0">
                    <a:pos x="2" y="6"/>
                  </a:cxn>
                  <a:cxn ang="0">
                    <a:pos x="4" y="5"/>
                  </a:cxn>
                  <a:cxn ang="0">
                    <a:pos x="7" y="3"/>
                  </a:cxn>
                  <a:cxn ang="0">
                    <a:pos x="11" y="2"/>
                  </a:cxn>
                  <a:cxn ang="0">
                    <a:pos x="15" y="1"/>
                  </a:cxn>
                  <a:cxn ang="0">
                    <a:pos x="19" y="0"/>
                  </a:cxn>
                  <a:cxn ang="0">
                    <a:pos x="24" y="0"/>
                  </a:cxn>
                  <a:cxn ang="0">
                    <a:pos x="29" y="0"/>
                  </a:cxn>
                  <a:cxn ang="0">
                    <a:pos x="33" y="1"/>
                  </a:cxn>
                  <a:cxn ang="0">
                    <a:pos x="37" y="2"/>
                  </a:cxn>
                  <a:cxn ang="0">
                    <a:pos x="41" y="3"/>
                  </a:cxn>
                  <a:cxn ang="0">
                    <a:pos x="44" y="5"/>
                  </a:cxn>
                  <a:cxn ang="0">
                    <a:pos x="47" y="6"/>
                  </a:cxn>
                  <a:cxn ang="0">
                    <a:pos x="48" y="8"/>
                  </a:cxn>
                  <a:cxn ang="0">
                    <a:pos x="48" y="10"/>
                  </a:cxn>
                  <a:cxn ang="0">
                    <a:pos x="48" y="12"/>
                  </a:cxn>
                  <a:cxn ang="0">
                    <a:pos x="47" y="14"/>
                  </a:cxn>
                  <a:cxn ang="0">
                    <a:pos x="44" y="16"/>
                  </a:cxn>
                  <a:cxn ang="0">
                    <a:pos x="41" y="17"/>
                  </a:cxn>
                  <a:cxn ang="0">
                    <a:pos x="37" y="18"/>
                  </a:cxn>
                  <a:cxn ang="0">
                    <a:pos x="33" y="19"/>
                  </a:cxn>
                  <a:cxn ang="0">
                    <a:pos x="29" y="20"/>
                  </a:cxn>
                  <a:cxn ang="0">
                    <a:pos x="24" y="20"/>
                  </a:cxn>
                </a:cxnLst>
                <a:rect l="0" t="0" r="r" b="b"/>
                <a:pathLst>
                  <a:path w="48" h="20">
                    <a:moveTo>
                      <a:pt x="24" y="20"/>
                    </a:moveTo>
                    <a:lnTo>
                      <a:pt x="19" y="20"/>
                    </a:lnTo>
                    <a:lnTo>
                      <a:pt x="15" y="19"/>
                    </a:lnTo>
                    <a:lnTo>
                      <a:pt x="11" y="18"/>
                    </a:lnTo>
                    <a:lnTo>
                      <a:pt x="7" y="17"/>
                    </a:lnTo>
                    <a:lnTo>
                      <a:pt x="4" y="16"/>
                    </a:lnTo>
                    <a:lnTo>
                      <a:pt x="2" y="14"/>
                    </a:lnTo>
                    <a:lnTo>
                      <a:pt x="0" y="12"/>
                    </a:lnTo>
                    <a:lnTo>
                      <a:pt x="0" y="10"/>
                    </a:lnTo>
                    <a:lnTo>
                      <a:pt x="0" y="8"/>
                    </a:lnTo>
                    <a:lnTo>
                      <a:pt x="2" y="6"/>
                    </a:lnTo>
                    <a:lnTo>
                      <a:pt x="4" y="5"/>
                    </a:lnTo>
                    <a:lnTo>
                      <a:pt x="7" y="3"/>
                    </a:lnTo>
                    <a:lnTo>
                      <a:pt x="11" y="2"/>
                    </a:lnTo>
                    <a:lnTo>
                      <a:pt x="15" y="1"/>
                    </a:lnTo>
                    <a:lnTo>
                      <a:pt x="19" y="0"/>
                    </a:lnTo>
                    <a:lnTo>
                      <a:pt x="24" y="0"/>
                    </a:lnTo>
                    <a:lnTo>
                      <a:pt x="29" y="0"/>
                    </a:lnTo>
                    <a:lnTo>
                      <a:pt x="33" y="1"/>
                    </a:lnTo>
                    <a:lnTo>
                      <a:pt x="37" y="2"/>
                    </a:lnTo>
                    <a:lnTo>
                      <a:pt x="41" y="3"/>
                    </a:lnTo>
                    <a:lnTo>
                      <a:pt x="44" y="5"/>
                    </a:lnTo>
                    <a:lnTo>
                      <a:pt x="47" y="6"/>
                    </a:lnTo>
                    <a:lnTo>
                      <a:pt x="48" y="8"/>
                    </a:lnTo>
                    <a:lnTo>
                      <a:pt x="48" y="10"/>
                    </a:lnTo>
                    <a:lnTo>
                      <a:pt x="48" y="12"/>
                    </a:lnTo>
                    <a:lnTo>
                      <a:pt x="47" y="14"/>
                    </a:lnTo>
                    <a:lnTo>
                      <a:pt x="44" y="16"/>
                    </a:lnTo>
                    <a:lnTo>
                      <a:pt x="41" y="17"/>
                    </a:lnTo>
                    <a:lnTo>
                      <a:pt x="37" y="18"/>
                    </a:lnTo>
                    <a:lnTo>
                      <a:pt x="33" y="19"/>
                    </a:lnTo>
                    <a:lnTo>
                      <a:pt x="29" y="20"/>
                    </a:lnTo>
                    <a:lnTo>
                      <a:pt x="24" y="2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5" name="Freeform 170"/>
              <p:cNvSpPr>
                <a:spLocks/>
              </p:cNvSpPr>
              <p:nvPr/>
            </p:nvSpPr>
            <p:spPr bwMode="auto">
              <a:xfrm>
                <a:off x="4350" y="1588"/>
                <a:ext cx="251" cy="128"/>
              </a:xfrm>
              <a:custGeom>
                <a:avLst/>
                <a:gdLst/>
                <a:ahLst/>
                <a:cxnLst>
                  <a:cxn ang="0">
                    <a:pos x="201" y="128"/>
                  </a:cxn>
                  <a:cxn ang="0">
                    <a:pos x="199" y="128"/>
                  </a:cxn>
                  <a:cxn ang="0">
                    <a:pos x="193" y="127"/>
                  </a:cxn>
                  <a:cxn ang="0">
                    <a:pos x="185" y="127"/>
                  </a:cxn>
                  <a:cxn ang="0">
                    <a:pos x="174" y="126"/>
                  </a:cxn>
                  <a:cxn ang="0">
                    <a:pos x="161" y="124"/>
                  </a:cxn>
                  <a:cxn ang="0">
                    <a:pos x="146" y="123"/>
                  </a:cxn>
                  <a:cxn ang="0">
                    <a:pos x="130" y="121"/>
                  </a:cxn>
                  <a:cxn ang="0">
                    <a:pos x="114" y="119"/>
                  </a:cxn>
                  <a:cxn ang="0">
                    <a:pos x="97" y="117"/>
                  </a:cxn>
                  <a:cxn ang="0">
                    <a:pos x="80" y="115"/>
                  </a:cxn>
                  <a:cxn ang="0">
                    <a:pos x="64" y="113"/>
                  </a:cxn>
                  <a:cxn ang="0">
                    <a:pos x="49" y="110"/>
                  </a:cxn>
                  <a:cxn ang="0">
                    <a:pos x="35" y="108"/>
                  </a:cxn>
                  <a:cxn ang="0">
                    <a:pos x="23" y="105"/>
                  </a:cxn>
                  <a:cxn ang="0">
                    <a:pos x="15" y="103"/>
                  </a:cxn>
                  <a:cxn ang="0">
                    <a:pos x="8" y="100"/>
                  </a:cxn>
                  <a:cxn ang="0">
                    <a:pos x="7" y="99"/>
                  </a:cxn>
                  <a:cxn ang="0">
                    <a:pos x="6" y="95"/>
                  </a:cxn>
                  <a:cxn ang="0">
                    <a:pos x="3" y="89"/>
                  </a:cxn>
                  <a:cxn ang="0">
                    <a:pos x="1" y="82"/>
                  </a:cxn>
                  <a:cxn ang="0">
                    <a:pos x="0" y="73"/>
                  </a:cxn>
                  <a:cxn ang="0">
                    <a:pos x="2" y="63"/>
                  </a:cxn>
                  <a:cxn ang="0">
                    <a:pos x="7" y="53"/>
                  </a:cxn>
                  <a:cxn ang="0">
                    <a:pos x="15" y="42"/>
                  </a:cxn>
                  <a:cxn ang="0">
                    <a:pos x="21" y="37"/>
                  </a:cxn>
                  <a:cxn ang="0">
                    <a:pos x="28" y="32"/>
                  </a:cxn>
                  <a:cxn ang="0">
                    <a:pos x="36" y="28"/>
                  </a:cxn>
                  <a:cxn ang="0">
                    <a:pos x="43" y="24"/>
                  </a:cxn>
                  <a:cxn ang="0">
                    <a:pos x="51" y="20"/>
                  </a:cxn>
                  <a:cxn ang="0">
                    <a:pos x="60" y="17"/>
                  </a:cxn>
                  <a:cxn ang="0">
                    <a:pos x="68" y="14"/>
                  </a:cxn>
                  <a:cxn ang="0">
                    <a:pos x="76" y="11"/>
                  </a:cxn>
                  <a:cxn ang="0">
                    <a:pos x="83" y="8"/>
                  </a:cxn>
                  <a:cxn ang="0">
                    <a:pos x="90" y="6"/>
                  </a:cxn>
                  <a:cxn ang="0">
                    <a:pos x="97" y="4"/>
                  </a:cxn>
                  <a:cxn ang="0">
                    <a:pos x="103" y="3"/>
                  </a:cxn>
                  <a:cxn ang="0">
                    <a:pos x="108" y="2"/>
                  </a:cxn>
                  <a:cxn ang="0">
                    <a:pos x="111" y="1"/>
                  </a:cxn>
                  <a:cxn ang="0">
                    <a:pos x="114" y="0"/>
                  </a:cxn>
                  <a:cxn ang="0">
                    <a:pos x="114" y="0"/>
                  </a:cxn>
                  <a:cxn ang="0">
                    <a:pos x="247" y="44"/>
                  </a:cxn>
                  <a:cxn ang="0">
                    <a:pos x="248" y="48"/>
                  </a:cxn>
                  <a:cxn ang="0">
                    <a:pos x="250" y="55"/>
                  </a:cxn>
                  <a:cxn ang="0">
                    <a:pos x="251" y="67"/>
                  </a:cxn>
                  <a:cxn ang="0">
                    <a:pos x="250" y="81"/>
                  </a:cxn>
                  <a:cxn ang="0">
                    <a:pos x="246" y="95"/>
                  </a:cxn>
                  <a:cxn ang="0">
                    <a:pos x="238" y="109"/>
                  </a:cxn>
                  <a:cxn ang="0">
                    <a:pos x="223" y="120"/>
                  </a:cxn>
                  <a:cxn ang="0">
                    <a:pos x="201" y="128"/>
                  </a:cxn>
                </a:cxnLst>
                <a:rect l="0" t="0" r="r" b="b"/>
                <a:pathLst>
                  <a:path w="251" h="128">
                    <a:moveTo>
                      <a:pt x="201" y="128"/>
                    </a:moveTo>
                    <a:lnTo>
                      <a:pt x="199" y="128"/>
                    </a:lnTo>
                    <a:lnTo>
                      <a:pt x="193" y="127"/>
                    </a:lnTo>
                    <a:lnTo>
                      <a:pt x="185" y="127"/>
                    </a:lnTo>
                    <a:lnTo>
                      <a:pt x="174" y="126"/>
                    </a:lnTo>
                    <a:lnTo>
                      <a:pt x="161" y="124"/>
                    </a:lnTo>
                    <a:lnTo>
                      <a:pt x="146" y="123"/>
                    </a:lnTo>
                    <a:lnTo>
                      <a:pt x="130" y="121"/>
                    </a:lnTo>
                    <a:lnTo>
                      <a:pt x="114" y="119"/>
                    </a:lnTo>
                    <a:lnTo>
                      <a:pt x="97" y="117"/>
                    </a:lnTo>
                    <a:lnTo>
                      <a:pt x="80" y="115"/>
                    </a:lnTo>
                    <a:lnTo>
                      <a:pt x="64" y="113"/>
                    </a:lnTo>
                    <a:lnTo>
                      <a:pt x="49" y="110"/>
                    </a:lnTo>
                    <a:lnTo>
                      <a:pt x="35" y="108"/>
                    </a:lnTo>
                    <a:lnTo>
                      <a:pt x="23" y="105"/>
                    </a:lnTo>
                    <a:lnTo>
                      <a:pt x="15" y="103"/>
                    </a:lnTo>
                    <a:lnTo>
                      <a:pt x="8" y="100"/>
                    </a:lnTo>
                    <a:lnTo>
                      <a:pt x="7" y="99"/>
                    </a:lnTo>
                    <a:lnTo>
                      <a:pt x="6" y="95"/>
                    </a:lnTo>
                    <a:lnTo>
                      <a:pt x="3" y="89"/>
                    </a:lnTo>
                    <a:lnTo>
                      <a:pt x="1" y="82"/>
                    </a:lnTo>
                    <a:lnTo>
                      <a:pt x="0" y="73"/>
                    </a:lnTo>
                    <a:lnTo>
                      <a:pt x="2" y="63"/>
                    </a:lnTo>
                    <a:lnTo>
                      <a:pt x="7" y="53"/>
                    </a:lnTo>
                    <a:lnTo>
                      <a:pt x="15" y="42"/>
                    </a:lnTo>
                    <a:lnTo>
                      <a:pt x="21" y="37"/>
                    </a:lnTo>
                    <a:lnTo>
                      <a:pt x="28" y="32"/>
                    </a:lnTo>
                    <a:lnTo>
                      <a:pt x="36" y="28"/>
                    </a:lnTo>
                    <a:lnTo>
                      <a:pt x="43" y="24"/>
                    </a:lnTo>
                    <a:lnTo>
                      <a:pt x="51" y="20"/>
                    </a:lnTo>
                    <a:lnTo>
                      <a:pt x="60" y="17"/>
                    </a:lnTo>
                    <a:lnTo>
                      <a:pt x="68" y="14"/>
                    </a:lnTo>
                    <a:lnTo>
                      <a:pt x="76" y="11"/>
                    </a:lnTo>
                    <a:lnTo>
                      <a:pt x="83" y="8"/>
                    </a:lnTo>
                    <a:lnTo>
                      <a:pt x="90" y="6"/>
                    </a:lnTo>
                    <a:lnTo>
                      <a:pt x="97" y="4"/>
                    </a:lnTo>
                    <a:lnTo>
                      <a:pt x="103" y="3"/>
                    </a:lnTo>
                    <a:lnTo>
                      <a:pt x="108" y="2"/>
                    </a:lnTo>
                    <a:lnTo>
                      <a:pt x="111" y="1"/>
                    </a:lnTo>
                    <a:lnTo>
                      <a:pt x="114" y="0"/>
                    </a:lnTo>
                    <a:lnTo>
                      <a:pt x="114" y="0"/>
                    </a:lnTo>
                    <a:lnTo>
                      <a:pt x="247" y="44"/>
                    </a:lnTo>
                    <a:lnTo>
                      <a:pt x="248" y="48"/>
                    </a:lnTo>
                    <a:lnTo>
                      <a:pt x="250" y="55"/>
                    </a:lnTo>
                    <a:lnTo>
                      <a:pt x="251" y="67"/>
                    </a:lnTo>
                    <a:lnTo>
                      <a:pt x="250" y="81"/>
                    </a:lnTo>
                    <a:lnTo>
                      <a:pt x="246" y="95"/>
                    </a:lnTo>
                    <a:lnTo>
                      <a:pt x="238" y="109"/>
                    </a:lnTo>
                    <a:lnTo>
                      <a:pt x="223" y="120"/>
                    </a:lnTo>
                    <a:lnTo>
                      <a:pt x="201" y="12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6" name="Freeform 171"/>
              <p:cNvSpPr>
                <a:spLocks/>
              </p:cNvSpPr>
              <p:nvPr/>
            </p:nvSpPr>
            <p:spPr bwMode="auto">
              <a:xfrm>
                <a:off x="4367" y="1599"/>
                <a:ext cx="217" cy="99"/>
              </a:xfrm>
              <a:custGeom>
                <a:avLst/>
                <a:gdLst/>
                <a:ahLst/>
                <a:cxnLst>
                  <a:cxn ang="0">
                    <a:pos x="214" y="39"/>
                  </a:cxn>
                  <a:cxn ang="0">
                    <a:pos x="214" y="42"/>
                  </a:cxn>
                  <a:cxn ang="0">
                    <a:pos x="216" y="48"/>
                  </a:cxn>
                  <a:cxn ang="0">
                    <a:pos x="217" y="56"/>
                  </a:cxn>
                  <a:cxn ang="0">
                    <a:pos x="217" y="66"/>
                  </a:cxn>
                  <a:cxn ang="0">
                    <a:pos x="213" y="76"/>
                  </a:cxn>
                  <a:cxn ang="0">
                    <a:pos x="206" y="86"/>
                  </a:cxn>
                  <a:cxn ang="0">
                    <a:pos x="192" y="94"/>
                  </a:cxn>
                  <a:cxn ang="0">
                    <a:pos x="173" y="99"/>
                  </a:cxn>
                  <a:cxn ang="0">
                    <a:pos x="172" y="99"/>
                  </a:cxn>
                  <a:cxn ang="0">
                    <a:pos x="167" y="98"/>
                  </a:cxn>
                  <a:cxn ang="0">
                    <a:pos x="160" y="97"/>
                  </a:cxn>
                  <a:cxn ang="0">
                    <a:pos x="150" y="96"/>
                  </a:cxn>
                  <a:cxn ang="0">
                    <a:pos x="139" y="95"/>
                  </a:cxn>
                  <a:cxn ang="0">
                    <a:pos x="126" y="93"/>
                  </a:cxn>
                  <a:cxn ang="0">
                    <a:pos x="112" y="92"/>
                  </a:cxn>
                  <a:cxn ang="0">
                    <a:pos x="98" y="89"/>
                  </a:cxn>
                  <a:cxn ang="0">
                    <a:pos x="83" y="88"/>
                  </a:cxn>
                  <a:cxn ang="0">
                    <a:pos x="69" y="86"/>
                  </a:cxn>
                  <a:cxn ang="0">
                    <a:pos x="55" y="84"/>
                  </a:cxn>
                  <a:cxn ang="0">
                    <a:pos x="42" y="82"/>
                  </a:cxn>
                  <a:cxn ang="0">
                    <a:pos x="30" y="79"/>
                  </a:cxn>
                  <a:cxn ang="0">
                    <a:pos x="20" y="78"/>
                  </a:cxn>
                  <a:cxn ang="0">
                    <a:pos x="12" y="76"/>
                  </a:cxn>
                  <a:cxn ang="0">
                    <a:pos x="7" y="74"/>
                  </a:cxn>
                  <a:cxn ang="0">
                    <a:pos x="6" y="73"/>
                  </a:cxn>
                  <a:cxn ang="0">
                    <a:pos x="5" y="71"/>
                  </a:cxn>
                  <a:cxn ang="0">
                    <a:pos x="2" y="67"/>
                  </a:cxn>
                  <a:cxn ang="0">
                    <a:pos x="1" y="63"/>
                  </a:cxn>
                  <a:cxn ang="0">
                    <a:pos x="0" y="57"/>
                  </a:cxn>
                  <a:cxn ang="0">
                    <a:pos x="2" y="51"/>
                  </a:cxn>
                  <a:cxn ang="0">
                    <a:pos x="6" y="44"/>
                  </a:cxn>
                  <a:cxn ang="0">
                    <a:pos x="13" y="38"/>
                  </a:cxn>
                  <a:cxn ang="0">
                    <a:pos x="16" y="36"/>
                  </a:cxn>
                  <a:cxn ang="0">
                    <a:pos x="22" y="32"/>
                  </a:cxn>
                  <a:cxn ang="0">
                    <a:pos x="32" y="27"/>
                  </a:cxn>
                  <a:cxn ang="0">
                    <a:pos x="45" y="21"/>
                  </a:cxn>
                  <a:cxn ang="0">
                    <a:pos x="58" y="14"/>
                  </a:cxn>
                  <a:cxn ang="0">
                    <a:pos x="73" y="8"/>
                  </a:cxn>
                  <a:cxn ang="0">
                    <a:pos x="88" y="3"/>
                  </a:cxn>
                  <a:cxn ang="0">
                    <a:pos x="102" y="0"/>
                  </a:cxn>
                  <a:cxn ang="0">
                    <a:pos x="214" y="39"/>
                  </a:cxn>
                </a:cxnLst>
                <a:rect l="0" t="0" r="r" b="b"/>
                <a:pathLst>
                  <a:path w="217" h="99">
                    <a:moveTo>
                      <a:pt x="214" y="39"/>
                    </a:moveTo>
                    <a:lnTo>
                      <a:pt x="214" y="42"/>
                    </a:lnTo>
                    <a:lnTo>
                      <a:pt x="216" y="48"/>
                    </a:lnTo>
                    <a:lnTo>
                      <a:pt x="217" y="56"/>
                    </a:lnTo>
                    <a:lnTo>
                      <a:pt x="217" y="66"/>
                    </a:lnTo>
                    <a:lnTo>
                      <a:pt x="213" y="76"/>
                    </a:lnTo>
                    <a:lnTo>
                      <a:pt x="206" y="86"/>
                    </a:lnTo>
                    <a:lnTo>
                      <a:pt x="192" y="94"/>
                    </a:lnTo>
                    <a:lnTo>
                      <a:pt x="173" y="99"/>
                    </a:lnTo>
                    <a:lnTo>
                      <a:pt x="172" y="99"/>
                    </a:lnTo>
                    <a:lnTo>
                      <a:pt x="167" y="98"/>
                    </a:lnTo>
                    <a:lnTo>
                      <a:pt x="160" y="97"/>
                    </a:lnTo>
                    <a:lnTo>
                      <a:pt x="150" y="96"/>
                    </a:lnTo>
                    <a:lnTo>
                      <a:pt x="139" y="95"/>
                    </a:lnTo>
                    <a:lnTo>
                      <a:pt x="126" y="93"/>
                    </a:lnTo>
                    <a:lnTo>
                      <a:pt x="112" y="92"/>
                    </a:lnTo>
                    <a:lnTo>
                      <a:pt x="98" y="89"/>
                    </a:lnTo>
                    <a:lnTo>
                      <a:pt x="83" y="88"/>
                    </a:lnTo>
                    <a:lnTo>
                      <a:pt x="69" y="86"/>
                    </a:lnTo>
                    <a:lnTo>
                      <a:pt x="55" y="84"/>
                    </a:lnTo>
                    <a:lnTo>
                      <a:pt x="42" y="82"/>
                    </a:lnTo>
                    <a:lnTo>
                      <a:pt x="30" y="79"/>
                    </a:lnTo>
                    <a:lnTo>
                      <a:pt x="20" y="78"/>
                    </a:lnTo>
                    <a:lnTo>
                      <a:pt x="12" y="76"/>
                    </a:lnTo>
                    <a:lnTo>
                      <a:pt x="7" y="74"/>
                    </a:lnTo>
                    <a:lnTo>
                      <a:pt x="6" y="73"/>
                    </a:lnTo>
                    <a:lnTo>
                      <a:pt x="5" y="71"/>
                    </a:lnTo>
                    <a:lnTo>
                      <a:pt x="2" y="67"/>
                    </a:lnTo>
                    <a:lnTo>
                      <a:pt x="1" y="63"/>
                    </a:lnTo>
                    <a:lnTo>
                      <a:pt x="0" y="57"/>
                    </a:lnTo>
                    <a:lnTo>
                      <a:pt x="2" y="51"/>
                    </a:lnTo>
                    <a:lnTo>
                      <a:pt x="6" y="44"/>
                    </a:lnTo>
                    <a:lnTo>
                      <a:pt x="13" y="38"/>
                    </a:lnTo>
                    <a:lnTo>
                      <a:pt x="16" y="36"/>
                    </a:lnTo>
                    <a:lnTo>
                      <a:pt x="22" y="32"/>
                    </a:lnTo>
                    <a:lnTo>
                      <a:pt x="32" y="27"/>
                    </a:lnTo>
                    <a:lnTo>
                      <a:pt x="45" y="21"/>
                    </a:lnTo>
                    <a:lnTo>
                      <a:pt x="58" y="14"/>
                    </a:lnTo>
                    <a:lnTo>
                      <a:pt x="73" y="8"/>
                    </a:lnTo>
                    <a:lnTo>
                      <a:pt x="88" y="3"/>
                    </a:lnTo>
                    <a:lnTo>
                      <a:pt x="102" y="0"/>
                    </a:lnTo>
                    <a:lnTo>
                      <a:pt x="214" y="39"/>
                    </a:lnTo>
                    <a:close/>
                  </a:path>
                </a:pathLst>
              </a:custGeom>
              <a:solidFill>
                <a:srgbClr val="D8D6BC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7" name="Freeform 172"/>
              <p:cNvSpPr>
                <a:spLocks/>
              </p:cNvSpPr>
              <p:nvPr/>
            </p:nvSpPr>
            <p:spPr bwMode="auto">
              <a:xfrm>
                <a:off x="4323" y="1321"/>
                <a:ext cx="171" cy="147"/>
              </a:xfrm>
              <a:custGeom>
                <a:avLst/>
                <a:gdLst/>
                <a:ahLst/>
                <a:cxnLst>
                  <a:cxn ang="0">
                    <a:pos x="1" y="21"/>
                  </a:cxn>
                  <a:cxn ang="0">
                    <a:pos x="1" y="25"/>
                  </a:cxn>
                  <a:cxn ang="0">
                    <a:pos x="0" y="36"/>
                  </a:cxn>
                  <a:cxn ang="0">
                    <a:pos x="0" y="52"/>
                  </a:cxn>
                  <a:cxn ang="0">
                    <a:pos x="1" y="71"/>
                  </a:cxn>
                  <a:cxn ang="0">
                    <a:pos x="2" y="91"/>
                  </a:cxn>
                  <a:cxn ang="0">
                    <a:pos x="5" y="110"/>
                  </a:cxn>
                  <a:cxn ang="0">
                    <a:pos x="9" y="127"/>
                  </a:cxn>
                  <a:cxn ang="0">
                    <a:pos x="16" y="138"/>
                  </a:cxn>
                  <a:cxn ang="0">
                    <a:pos x="16" y="139"/>
                  </a:cxn>
                  <a:cxn ang="0">
                    <a:pos x="19" y="140"/>
                  </a:cxn>
                  <a:cxn ang="0">
                    <a:pos x="22" y="142"/>
                  </a:cxn>
                  <a:cxn ang="0">
                    <a:pos x="26" y="144"/>
                  </a:cxn>
                  <a:cxn ang="0">
                    <a:pos x="30" y="146"/>
                  </a:cxn>
                  <a:cxn ang="0">
                    <a:pos x="35" y="147"/>
                  </a:cxn>
                  <a:cxn ang="0">
                    <a:pos x="40" y="147"/>
                  </a:cxn>
                  <a:cxn ang="0">
                    <a:pos x="45" y="146"/>
                  </a:cxn>
                  <a:cxn ang="0">
                    <a:pos x="52" y="144"/>
                  </a:cxn>
                  <a:cxn ang="0">
                    <a:pos x="63" y="142"/>
                  </a:cxn>
                  <a:cxn ang="0">
                    <a:pos x="76" y="139"/>
                  </a:cxn>
                  <a:cxn ang="0">
                    <a:pos x="91" y="137"/>
                  </a:cxn>
                  <a:cxn ang="0">
                    <a:pos x="105" y="136"/>
                  </a:cxn>
                  <a:cxn ang="0">
                    <a:pos x="116" y="134"/>
                  </a:cxn>
                  <a:cxn ang="0">
                    <a:pos x="125" y="133"/>
                  </a:cxn>
                  <a:cxn ang="0">
                    <a:pos x="128" y="133"/>
                  </a:cxn>
                  <a:cxn ang="0">
                    <a:pos x="128" y="133"/>
                  </a:cxn>
                  <a:cxn ang="0">
                    <a:pos x="130" y="132"/>
                  </a:cxn>
                  <a:cxn ang="0">
                    <a:pos x="132" y="132"/>
                  </a:cxn>
                  <a:cxn ang="0">
                    <a:pos x="135" y="132"/>
                  </a:cxn>
                  <a:cxn ang="0">
                    <a:pos x="139" y="131"/>
                  </a:cxn>
                  <a:cxn ang="0">
                    <a:pos x="143" y="130"/>
                  </a:cxn>
                  <a:cxn ang="0">
                    <a:pos x="146" y="129"/>
                  </a:cxn>
                  <a:cxn ang="0">
                    <a:pos x="150" y="128"/>
                  </a:cxn>
                  <a:cxn ang="0">
                    <a:pos x="155" y="123"/>
                  </a:cxn>
                  <a:cxn ang="0">
                    <a:pos x="160" y="112"/>
                  </a:cxn>
                  <a:cxn ang="0">
                    <a:pos x="162" y="101"/>
                  </a:cxn>
                  <a:cxn ang="0">
                    <a:pos x="165" y="91"/>
                  </a:cxn>
                  <a:cxn ang="0">
                    <a:pos x="170" y="60"/>
                  </a:cxn>
                  <a:cxn ang="0">
                    <a:pos x="171" y="31"/>
                  </a:cxn>
                  <a:cxn ang="0">
                    <a:pos x="171" y="11"/>
                  </a:cxn>
                  <a:cxn ang="0">
                    <a:pos x="170" y="3"/>
                  </a:cxn>
                  <a:cxn ang="0">
                    <a:pos x="168" y="3"/>
                  </a:cxn>
                  <a:cxn ang="0">
                    <a:pos x="163" y="3"/>
                  </a:cxn>
                  <a:cxn ang="0">
                    <a:pos x="156" y="2"/>
                  </a:cxn>
                  <a:cxn ang="0">
                    <a:pos x="145" y="1"/>
                  </a:cxn>
                  <a:cxn ang="0">
                    <a:pos x="133" y="1"/>
                  </a:cxn>
                  <a:cxn ang="0">
                    <a:pos x="120" y="1"/>
                  </a:cxn>
                  <a:cxn ang="0">
                    <a:pos x="105" y="0"/>
                  </a:cxn>
                  <a:cxn ang="0">
                    <a:pos x="90" y="0"/>
                  </a:cxn>
                  <a:cxn ang="0">
                    <a:pos x="75" y="1"/>
                  </a:cxn>
                  <a:cxn ang="0">
                    <a:pos x="60" y="2"/>
                  </a:cxn>
                  <a:cxn ang="0">
                    <a:pos x="46" y="3"/>
                  </a:cxn>
                  <a:cxn ang="0">
                    <a:pos x="33" y="5"/>
                  </a:cxn>
                  <a:cxn ang="0">
                    <a:pos x="21" y="8"/>
                  </a:cxn>
                  <a:cxn ang="0">
                    <a:pos x="12" y="11"/>
                  </a:cxn>
                  <a:cxn ang="0">
                    <a:pos x="5" y="16"/>
                  </a:cxn>
                  <a:cxn ang="0">
                    <a:pos x="1" y="21"/>
                  </a:cxn>
                </a:cxnLst>
                <a:rect l="0" t="0" r="r" b="b"/>
                <a:pathLst>
                  <a:path w="171" h="147">
                    <a:moveTo>
                      <a:pt x="1" y="21"/>
                    </a:moveTo>
                    <a:lnTo>
                      <a:pt x="1" y="25"/>
                    </a:lnTo>
                    <a:lnTo>
                      <a:pt x="0" y="36"/>
                    </a:lnTo>
                    <a:lnTo>
                      <a:pt x="0" y="52"/>
                    </a:lnTo>
                    <a:lnTo>
                      <a:pt x="1" y="71"/>
                    </a:lnTo>
                    <a:lnTo>
                      <a:pt x="2" y="91"/>
                    </a:lnTo>
                    <a:lnTo>
                      <a:pt x="5" y="110"/>
                    </a:lnTo>
                    <a:lnTo>
                      <a:pt x="9" y="127"/>
                    </a:lnTo>
                    <a:lnTo>
                      <a:pt x="16" y="138"/>
                    </a:lnTo>
                    <a:lnTo>
                      <a:pt x="16" y="139"/>
                    </a:lnTo>
                    <a:lnTo>
                      <a:pt x="19" y="140"/>
                    </a:lnTo>
                    <a:lnTo>
                      <a:pt x="22" y="142"/>
                    </a:lnTo>
                    <a:lnTo>
                      <a:pt x="26" y="144"/>
                    </a:lnTo>
                    <a:lnTo>
                      <a:pt x="30" y="146"/>
                    </a:lnTo>
                    <a:lnTo>
                      <a:pt x="35" y="147"/>
                    </a:lnTo>
                    <a:lnTo>
                      <a:pt x="40" y="147"/>
                    </a:lnTo>
                    <a:lnTo>
                      <a:pt x="45" y="146"/>
                    </a:lnTo>
                    <a:lnTo>
                      <a:pt x="52" y="144"/>
                    </a:lnTo>
                    <a:lnTo>
                      <a:pt x="63" y="142"/>
                    </a:lnTo>
                    <a:lnTo>
                      <a:pt x="76" y="139"/>
                    </a:lnTo>
                    <a:lnTo>
                      <a:pt x="91" y="137"/>
                    </a:lnTo>
                    <a:lnTo>
                      <a:pt x="105" y="136"/>
                    </a:lnTo>
                    <a:lnTo>
                      <a:pt x="116" y="134"/>
                    </a:lnTo>
                    <a:lnTo>
                      <a:pt x="125" y="133"/>
                    </a:lnTo>
                    <a:lnTo>
                      <a:pt x="128" y="133"/>
                    </a:lnTo>
                    <a:lnTo>
                      <a:pt x="128" y="133"/>
                    </a:lnTo>
                    <a:lnTo>
                      <a:pt x="130" y="132"/>
                    </a:lnTo>
                    <a:lnTo>
                      <a:pt x="132" y="132"/>
                    </a:lnTo>
                    <a:lnTo>
                      <a:pt x="135" y="132"/>
                    </a:lnTo>
                    <a:lnTo>
                      <a:pt x="139" y="131"/>
                    </a:lnTo>
                    <a:lnTo>
                      <a:pt x="143" y="130"/>
                    </a:lnTo>
                    <a:lnTo>
                      <a:pt x="146" y="129"/>
                    </a:lnTo>
                    <a:lnTo>
                      <a:pt x="150" y="128"/>
                    </a:lnTo>
                    <a:lnTo>
                      <a:pt x="155" y="123"/>
                    </a:lnTo>
                    <a:lnTo>
                      <a:pt x="160" y="112"/>
                    </a:lnTo>
                    <a:lnTo>
                      <a:pt x="162" y="101"/>
                    </a:lnTo>
                    <a:lnTo>
                      <a:pt x="165" y="91"/>
                    </a:lnTo>
                    <a:lnTo>
                      <a:pt x="170" y="60"/>
                    </a:lnTo>
                    <a:lnTo>
                      <a:pt x="171" y="31"/>
                    </a:lnTo>
                    <a:lnTo>
                      <a:pt x="171" y="11"/>
                    </a:lnTo>
                    <a:lnTo>
                      <a:pt x="170" y="3"/>
                    </a:lnTo>
                    <a:lnTo>
                      <a:pt x="168" y="3"/>
                    </a:lnTo>
                    <a:lnTo>
                      <a:pt x="163" y="3"/>
                    </a:lnTo>
                    <a:lnTo>
                      <a:pt x="156" y="2"/>
                    </a:lnTo>
                    <a:lnTo>
                      <a:pt x="145" y="1"/>
                    </a:lnTo>
                    <a:lnTo>
                      <a:pt x="133" y="1"/>
                    </a:lnTo>
                    <a:lnTo>
                      <a:pt x="120" y="1"/>
                    </a:lnTo>
                    <a:lnTo>
                      <a:pt x="105" y="0"/>
                    </a:lnTo>
                    <a:lnTo>
                      <a:pt x="90" y="0"/>
                    </a:lnTo>
                    <a:lnTo>
                      <a:pt x="75" y="1"/>
                    </a:lnTo>
                    <a:lnTo>
                      <a:pt x="60" y="2"/>
                    </a:lnTo>
                    <a:lnTo>
                      <a:pt x="46" y="3"/>
                    </a:lnTo>
                    <a:lnTo>
                      <a:pt x="33" y="5"/>
                    </a:lnTo>
                    <a:lnTo>
                      <a:pt x="21" y="8"/>
                    </a:lnTo>
                    <a:lnTo>
                      <a:pt x="12" y="11"/>
                    </a:lnTo>
                    <a:lnTo>
                      <a:pt x="5" y="16"/>
                    </a:lnTo>
                    <a:lnTo>
                      <a:pt x="1" y="2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8" name="Freeform 173"/>
              <p:cNvSpPr>
                <a:spLocks/>
              </p:cNvSpPr>
              <p:nvPr/>
            </p:nvSpPr>
            <p:spPr bwMode="auto">
              <a:xfrm>
                <a:off x="4336" y="1336"/>
                <a:ext cx="145" cy="114"/>
              </a:xfrm>
              <a:custGeom>
                <a:avLst/>
                <a:gdLst/>
                <a:ahLst/>
                <a:cxnLst>
                  <a:cxn ang="0">
                    <a:pos x="1" y="18"/>
                  </a:cxn>
                  <a:cxn ang="0">
                    <a:pos x="0" y="30"/>
                  </a:cxn>
                  <a:cxn ang="0">
                    <a:pos x="1" y="56"/>
                  </a:cxn>
                  <a:cxn ang="0">
                    <a:pos x="4" y="86"/>
                  </a:cxn>
                  <a:cxn ang="0">
                    <a:pos x="11" y="108"/>
                  </a:cxn>
                  <a:cxn ang="0">
                    <a:pos x="11" y="108"/>
                  </a:cxn>
                  <a:cxn ang="0">
                    <a:pos x="13" y="109"/>
                  </a:cxn>
                  <a:cxn ang="0">
                    <a:pos x="15" y="110"/>
                  </a:cxn>
                  <a:cxn ang="0">
                    <a:pos x="17" y="111"/>
                  </a:cxn>
                  <a:cxn ang="0">
                    <a:pos x="20" y="112"/>
                  </a:cxn>
                  <a:cxn ang="0">
                    <a:pos x="24" y="114"/>
                  </a:cxn>
                  <a:cxn ang="0">
                    <a:pos x="27" y="114"/>
                  </a:cxn>
                  <a:cxn ang="0">
                    <a:pos x="30" y="113"/>
                  </a:cxn>
                  <a:cxn ang="0">
                    <a:pos x="36" y="111"/>
                  </a:cxn>
                  <a:cxn ang="0">
                    <a:pos x="46" y="110"/>
                  </a:cxn>
                  <a:cxn ang="0">
                    <a:pos x="58" y="108"/>
                  </a:cxn>
                  <a:cxn ang="0">
                    <a:pos x="72" y="106"/>
                  </a:cxn>
                  <a:cxn ang="0">
                    <a:pos x="86" y="104"/>
                  </a:cxn>
                  <a:cxn ang="0">
                    <a:pos x="97" y="103"/>
                  </a:cxn>
                  <a:cxn ang="0">
                    <a:pos x="106" y="102"/>
                  </a:cxn>
                  <a:cxn ang="0">
                    <a:pos x="108" y="101"/>
                  </a:cxn>
                  <a:cxn ang="0">
                    <a:pos x="132" y="97"/>
                  </a:cxn>
                  <a:cxn ang="0">
                    <a:pos x="133" y="93"/>
                  </a:cxn>
                  <a:cxn ang="0">
                    <a:pos x="135" y="85"/>
                  </a:cxn>
                  <a:cxn ang="0">
                    <a:pos x="138" y="72"/>
                  </a:cxn>
                  <a:cxn ang="0">
                    <a:pos x="142" y="57"/>
                  </a:cxn>
                  <a:cxn ang="0">
                    <a:pos x="144" y="40"/>
                  </a:cxn>
                  <a:cxn ang="0">
                    <a:pos x="145" y="24"/>
                  </a:cxn>
                  <a:cxn ang="0">
                    <a:pos x="144" y="11"/>
                  </a:cxn>
                  <a:cxn ang="0">
                    <a:pos x="138" y="1"/>
                  </a:cxn>
                  <a:cxn ang="0">
                    <a:pos x="137" y="1"/>
                  </a:cxn>
                  <a:cxn ang="0">
                    <a:pos x="133" y="1"/>
                  </a:cxn>
                  <a:cxn ang="0">
                    <a:pos x="126" y="0"/>
                  </a:cxn>
                  <a:cxn ang="0">
                    <a:pos x="118" y="0"/>
                  </a:cxn>
                  <a:cxn ang="0">
                    <a:pos x="108" y="0"/>
                  </a:cxn>
                  <a:cxn ang="0">
                    <a:pos x="97" y="0"/>
                  </a:cxn>
                  <a:cxn ang="0">
                    <a:pos x="85" y="0"/>
                  </a:cxn>
                  <a:cxn ang="0">
                    <a:pos x="73" y="1"/>
                  </a:cxn>
                  <a:cxn ang="0">
                    <a:pos x="61" y="2"/>
                  </a:cxn>
                  <a:cxn ang="0">
                    <a:pos x="48" y="2"/>
                  </a:cxn>
                  <a:cxn ang="0">
                    <a:pos x="36" y="4"/>
                  </a:cxn>
                  <a:cxn ang="0">
                    <a:pos x="26" y="6"/>
                  </a:cxn>
                  <a:cxn ang="0">
                    <a:pos x="17" y="8"/>
                  </a:cxn>
                  <a:cxn ang="0">
                    <a:pos x="9" y="11"/>
                  </a:cxn>
                  <a:cxn ang="0">
                    <a:pos x="4" y="14"/>
                  </a:cxn>
                  <a:cxn ang="0">
                    <a:pos x="1" y="18"/>
                  </a:cxn>
                </a:cxnLst>
                <a:rect l="0" t="0" r="r" b="b"/>
                <a:pathLst>
                  <a:path w="145" h="114">
                    <a:moveTo>
                      <a:pt x="1" y="18"/>
                    </a:moveTo>
                    <a:lnTo>
                      <a:pt x="0" y="30"/>
                    </a:lnTo>
                    <a:lnTo>
                      <a:pt x="1" y="56"/>
                    </a:lnTo>
                    <a:lnTo>
                      <a:pt x="4" y="86"/>
                    </a:lnTo>
                    <a:lnTo>
                      <a:pt x="11" y="108"/>
                    </a:lnTo>
                    <a:lnTo>
                      <a:pt x="11" y="108"/>
                    </a:lnTo>
                    <a:lnTo>
                      <a:pt x="13" y="109"/>
                    </a:lnTo>
                    <a:lnTo>
                      <a:pt x="15" y="110"/>
                    </a:lnTo>
                    <a:lnTo>
                      <a:pt x="17" y="111"/>
                    </a:lnTo>
                    <a:lnTo>
                      <a:pt x="20" y="112"/>
                    </a:lnTo>
                    <a:lnTo>
                      <a:pt x="24" y="114"/>
                    </a:lnTo>
                    <a:lnTo>
                      <a:pt x="27" y="114"/>
                    </a:lnTo>
                    <a:lnTo>
                      <a:pt x="30" y="113"/>
                    </a:lnTo>
                    <a:lnTo>
                      <a:pt x="36" y="111"/>
                    </a:lnTo>
                    <a:lnTo>
                      <a:pt x="46" y="110"/>
                    </a:lnTo>
                    <a:lnTo>
                      <a:pt x="58" y="108"/>
                    </a:lnTo>
                    <a:lnTo>
                      <a:pt x="72" y="106"/>
                    </a:lnTo>
                    <a:lnTo>
                      <a:pt x="86" y="104"/>
                    </a:lnTo>
                    <a:lnTo>
                      <a:pt x="97" y="103"/>
                    </a:lnTo>
                    <a:lnTo>
                      <a:pt x="106" y="102"/>
                    </a:lnTo>
                    <a:lnTo>
                      <a:pt x="108" y="101"/>
                    </a:lnTo>
                    <a:lnTo>
                      <a:pt x="132" y="97"/>
                    </a:lnTo>
                    <a:lnTo>
                      <a:pt x="133" y="93"/>
                    </a:lnTo>
                    <a:lnTo>
                      <a:pt x="135" y="85"/>
                    </a:lnTo>
                    <a:lnTo>
                      <a:pt x="138" y="72"/>
                    </a:lnTo>
                    <a:lnTo>
                      <a:pt x="142" y="57"/>
                    </a:lnTo>
                    <a:lnTo>
                      <a:pt x="144" y="40"/>
                    </a:lnTo>
                    <a:lnTo>
                      <a:pt x="145" y="24"/>
                    </a:lnTo>
                    <a:lnTo>
                      <a:pt x="144" y="11"/>
                    </a:lnTo>
                    <a:lnTo>
                      <a:pt x="138" y="1"/>
                    </a:lnTo>
                    <a:lnTo>
                      <a:pt x="137" y="1"/>
                    </a:lnTo>
                    <a:lnTo>
                      <a:pt x="133" y="1"/>
                    </a:lnTo>
                    <a:lnTo>
                      <a:pt x="126" y="0"/>
                    </a:lnTo>
                    <a:lnTo>
                      <a:pt x="118" y="0"/>
                    </a:lnTo>
                    <a:lnTo>
                      <a:pt x="108" y="0"/>
                    </a:lnTo>
                    <a:lnTo>
                      <a:pt x="97" y="0"/>
                    </a:lnTo>
                    <a:lnTo>
                      <a:pt x="85" y="0"/>
                    </a:lnTo>
                    <a:lnTo>
                      <a:pt x="73" y="1"/>
                    </a:lnTo>
                    <a:lnTo>
                      <a:pt x="61" y="2"/>
                    </a:lnTo>
                    <a:lnTo>
                      <a:pt x="48" y="2"/>
                    </a:lnTo>
                    <a:lnTo>
                      <a:pt x="36" y="4"/>
                    </a:lnTo>
                    <a:lnTo>
                      <a:pt x="26" y="6"/>
                    </a:lnTo>
                    <a:lnTo>
                      <a:pt x="17" y="8"/>
                    </a:lnTo>
                    <a:lnTo>
                      <a:pt x="9" y="11"/>
                    </a:lnTo>
                    <a:lnTo>
                      <a:pt x="4" y="14"/>
                    </a:lnTo>
                    <a:lnTo>
                      <a:pt x="1" y="18"/>
                    </a:lnTo>
                    <a:close/>
                  </a:path>
                </a:pathLst>
              </a:custGeom>
              <a:solidFill>
                <a:srgbClr val="D8D6BC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9" name="Freeform 174"/>
              <p:cNvSpPr>
                <a:spLocks/>
              </p:cNvSpPr>
              <p:nvPr/>
            </p:nvSpPr>
            <p:spPr bwMode="auto">
              <a:xfrm>
                <a:off x="4377" y="1658"/>
                <a:ext cx="190" cy="25"/>
              </a:xfrm>
              <a:custGeom>
                <a:avLst/>
                <a:gdLst/>
                <a:ahLst/>
                <a:cxnLst>
                  <a:cxn ang="0">
                    <a:pos x="190" y="23"/>
                  </a:cxn>
                  <a:cxn ang="0">
                    <a:pos x="189" y="23"/>
                  </a:cxn>
                  <a:cxn ang="0">
                    <a:pos x="184" y="23"/>
                  </a:cxn>
                  <a:cxn ang="0">
                    <a:pos x="175" y="22"/>
                  </a:cxn>
                  <a:cxn ang="0">
                    <a:pos x="164" y="20"/>
                  </a:cxn>
                  <a:cxn ang="0">
                    <a:pos x="152" y="19"/>
                  </a:cxn>
                  <a:cxn ang="0">
                    <a:pos x="137" y="17"/>
                  </a:cxn>
                  <a:cxn ang="0">
                    <a:pos x="122" y="16"/>
                  </a:cxn>
                  <a:cxn ang="0">
                    <a:pos x="106" y="13"/>
                  </a:cxn>
                  <a:cxn ang="0">
                    <a:pos x="89" y="11"/>
                  </a:cxn>
                  <a:cxn ang="0">
                    <a:pos x="73" y="10"/>
                  </a:cxn>
                  <a:cxn ang="0">
                    <a:pos x="56" y="7"/>
                  </a:cxn>
                  <a:cxn ang="0">
                    <a:pos x="41" y="6"/>
                  </a:cxn>
                  <a:cxn ang="0">
                    <a:pos x="28" y="4"/>
                  </a:cxn>
                  <a:cxn ang="0">
                    <a:pos x="17" y="2"/>
                  </a:cxn>
                  <a:cxn ang="0">
                    <a:pos x="7" y="1"/>
                  </a:cxn>
                  <a:cxn ang="0">
                    <a:pos x="0" y="0"/>
                  </a:cxn>
                  <a:cxn ang="0">
                    <a:pos x="1" y="1"/>
                  </a:cxn>
                  <a:cxn ang="0">
                    <a:pos x="2" y="2"/>
                  </a:cxn>
                  <a:cxn ang="0">
                    <a:pos x="5" y="3"/>
                  </a:cxn>
                  <a:cxn ang="0">
                    <a:pos x="9" y="5"/>
                  </a:cxn>
                  <a:cxn ang="0">
                    <a:pos x="14" y="7"/>
                  </a:cxn>
                  <a:cxn ang="0">
                    <a:pos x="20" y="10"/>
                  </a:cxn>
                  <a:cxn ang="0">
                    <a:pos x="28" y="13"/>
                  </a:cxn>
                  <a:cxn ang="0">
                    <a:pos x="38" y="15"/>
                  </a:cxn>
                  <a:cxn ang="0">
                    <a:pos x="50" y="18"/>
                  </a:cxn>
                  <a:cxn ang="0">
                    <a:pos x="63" y="20"/>
                  </a:cxn>
                  <a:cxn ang="0">
                    <a:pos x="78" y="22"/>
                  </a:cxn>
                  <a:cxn ang="0">
                    <a:pos x="96" y="24"/>
                  </a:cxn>
                  <a:cxn ang="0">
                    <a:pos x="116" y="24"/>
                  </a:cxn>
                  <a:cxn ang="0">
                    <a:pos x="139" y="25"/>
                  </a:cxn>
                  <a:cxn ang="0">
                    <a:pos x="163" y="24"/>
                  </a:cxn>
                  <a:cxn ang="0">
                    <a:pos x="190" y="23"/>
                  </a:cxn>
                </a:cxnLst>
                <a:rect l="0" t="0" r="r" b="b"/>
                <a:pathLst>
                  <a:path w="190" h="25">
                    <a:moveTo>
                      <a:pt x="190" y="23"/>
                    </a:moveTo>
                    <a:lnTo>
                      <a:pt x="189" y="23"/>
                    </a:lnTo>
                    <a:lnTo>
                      <a:pt x="184" y="23"/>
                    </a:lnTo>
                    <a:lnTo>
                      <a:pt x="175" y="22"/>
                    </a:lnTo>
                    <a:lnTo>
                      <a:pt x="164" y="20"/>
                    </a:lnTo>
                    <a:lnTo>
                      <a:pt x="152" y="19"/>
                    </a:lnTo>
                    <a:lnTo>
                      <a:pt x="137" y="17"/>
                    </a:lnTo>
                    <a:lnTo>
                      <a:pt x="122" y="16"/>
                    </a:lnTo>
                    <a:lnTo>
                      <a:pt x="106" y="13"/>
                    </a:lnTo>
                    <a:lnTo>
                      <a:pt x="89" y="11"/>
                    </a:lnTo>
                    <a:lnTo>
                      <a:pt x="73" y="10"/>
                    </a:lnTo>
                    <a:lnTo>
                      <a:pt x="56" y="7"/>
                    </a:lnTo>
                    <a:lnTo>
                      <a:pt x="41" y="6"/>
                    </a:lnTo>
                    <a:lnTo>
                      <a:pt x="28" y="4"/>
                    </a:lnTo>
                    <a:lnTo>
                      <a:pt x="17" y="2"/>
                    </a:lnTo>
                    <a:lnTo>
                      <a:pt x="7" y="1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2" y="2"/>
                    </a:lnTo>
                    <a:lnTo>
                      <a:pt x="5" y="3"/>
                    </a:lnTo>
                    <a:lnTo>
                      <a:pt x="9" y="5"/>
                    </a:lnTo>
                    <a:lnTo>
                      <a:pt x="14" y="7"/>
                    </a:lnTo>
                    <a:lnTo>
                      <a:pt x="20" y="10"/>
                    </a:lnTo>
                    <a:lnTo>
                      <a:pt x="28" y="13"/>
                    </a:lnTo>
                    <a:lnTo>
                      <a:pt x="38" y="15"/>
                    </a:lnTo>
                    <a:lnTo>
                      <a:pt x="50" y="18"/>
                    </a:lnTo>
                    <a:lnTo>
                      <a:pt x="63" y="20"/>
                    </a:lnTo>
                    <a:lnTo>
                      <a:pt x="78" y="22"/>
                    </a:lnTo>
                    <a:lnTo>
                      <a:pt x="96" y="24"/>
                    </a:lnTo>
                    <a:lnTo>
                      <a:pt x="116" y="24"/>
                    </a:lnTo>
                    <a:lnTo>
                      <a:pt x="139" y="25"/>
                    </a:lnTo>
                    <a:lnTo>
                      <a:pt x="163" y="24"/>
                    </a:lnTo>
                    <a:lnTo>
                      <a:pt x="190" y="2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0" name="Freeform 175"/>
              <p:cNvSpPr>
                <a:spLocks/>
              </p:cNvSpPr>
              <p:nvPr/>
            </p:nvSpPr>
            <p:spPr bwMode="auto">
              <a:xfrm>
                <a:off x="4344" y="1356"/>
                <a:ext cx="17" cy="83"/>
              </a:xfrm>
              <a:custGeom>
                <a:avLst/>
                <a:gdLst/>
                <a:ahLst/>
                <a:cxnLst>
                  <a:cxn ang="0">
                    <a:pos x="2" y="0"/>
                  </a:cxn>
                  <a:cxn ang="0">
                    <a:pos x="3" y="9"/>
                  </a:cxn>
                  <a:cxn ang="0">
                    <a:pos x="6" y="31"/>
                  </a:cxn>
                  <a:cxn ang="0">
                    <a:pos x="11" y="58"/>
                  </a:cxn>
                  <a:cxn ang="0">
                    <a:pos x="17" y="83"/>
                  </a:cxn>
                  <a:cxn ang="0">
                    <a:pos x="16" y="81"/>
                  </a:cxn>
                  <a:cxn ang="0">
                    <a:pos x="13" y="76"/>
                  </a:cxn>
                  <a:cxn ang="0">
                    <a:pos x="10" y="68"/>
                  </a:cxn>
                  <a:cxn ang="0">
                    <a:pos x="6" y="57"/>
                  </a:cxn>
                  <a:cxn ang="0">
                    <a:pos x="2" y="45"/>
                  </a:cxn>
                  <a:cxn ang="0">
                    <a:pos x="0" y="31"/>
                  </a:cxn>
                  <a:cxn ang="0">
                    <a:pos x="0" y="16"/>
                  </a:cxn>
                  <a:cxn ang="0">
                    <a:pos x="2" y="0"/>
                  </a:cxn>
                </a:cxnLst>
                <a:rect l="0" t="0" r="r" b="b"/>
                <a:pathLst>
                  <a:path w="17" h="83">
                    <a:moveTo>
                      <a:pt x="2" y="0"/>
                    </a:moveTo>
                    <a:lnTo>
                      <a:pt x="3" y="9"/>
                    </a:lnTo>
                    <a:lnTo>
                      <a:pt x="6" y="31"/>
                    </a:lnTo>
                    <a:lnTo>
                      <a:pt x="11" y="58"/>
                    </a:lnTo>
                    <a:lnTo>
                      <a:pt x="17" y="83"/>
                    </a:lnTo>
                    <a:lnTo>
                      <a:pt x="16" y="81"/>
                    </a:lnTo>
                    <a:lnTo>
                      <a:pt x="13" y="76"/>
                    </a:lnTo>
                    <a:lnTo>
                      <a:pt x="10" y="68"/>
                    </a:lnTo>
                    <a:lnTo>
                      <a:pt x="6" y="57"/>
                    </a:lnTo>
                    <a:lnTo>
                      <a:pt x="2" y="45"/>
                    </a:lnTo>
                    <a:lnTo>
                      <a:pt x="0" y="31"/>
                    </a:lnTo>
                    <a:lnTo>
                      <a:pt x="0" y="16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1" name="Freeform 176"/>
              <p:cNvSpPr>
                <a:spLocks/>
              </p:cNvSpPr>
              <p:nvPr/>
            </p:nvSpPr>
            <p:spPr bwMode="auto">
              <a:xfrm>
                <a:off x="4343" y="1679"/>
                <a:ext cx="40" cy="236"/>
              </a:xfrm>
              <a:custGeom>
                <a:avLst/>
                <a:gdLst/>
                <a:ahLst/>
                <a:cxnLst>
                  <a:cxn ang="0">
                    <a:pos x="40" y="9"/>
                  </a:cxn>
                  <a:cxn ang="0">
                    <a:pos x="18" y="236"/>
                  </a:cxn>
                  <a:cxn ang="0">
                    <a:pos x="0" y="236"/>
                  </a:cxn>
                  <a:cxn ang="0">
                    <a:pos x="18" y="0"/>
                  </a:cxn>
                  <a:cxn ang="0">
                    <a:pos x="40" y="9"/>
                  </a:cxn>
                </a:cxnLst>
                <a:rect l="0" t="0" r="r" b="b"/>
                <a:pathLst>
                  <a:path w="40" h="236">
                    <a:moveTo>
                      <a:pt x="40" y="9"/>
                    </a:moveTo>
                    <a:lnTo>
                      <a:pt x="18" y="236"/>
                    </a:lnTo>
                    <a:lnTo>
                      <a:pt x="0" y="236"/>
                    </a:lnTo>
                    <a:lnTo>
                      <a:pt x="18" y="0"/>
                    </a:lnTo>
                    <a:lnTo>
                      <a:pt x="40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2" name="Freeform 177"/>
              <p:cNvSpPr>
                <a:spLocks/>
              </p:cNvSpPr>
              <p:nvPr/>
            </p:nvSpPr>
            <p:spPr bwMode="auto">
              <a:xfrm>
                <a:off x="4353" y="1702"/>
                <a:ext cx="16" cy="159"/>
              </a:xfrm>
              <a:custGeom>
                <a:avLst/>
                <a:gdLst/>
                <a:ahLst/>
                <a:cxnLst>
                  <a:cxn ang="0">
                    <a:pos x="15" y="0"/>
                  </a:cxn>
                  <a:cxn ang="0">
                    <a:pos x="0" y="159"/>
                  </a:cxn>
                  <a:cxn ang="0">
                    <a:pos x="1" y="153"/>
                  </a:cxn>
                  <a:cxn ang="0">
                    <a:pos x="4" y="138"/>
                  </a:cxn>
                  <a:cxn ang="0">
                    <a:pos x="7" y="115"/>
                  </a:cxn>
                  <a:cxn ang="0">
                    <a:pos x="10" y="88"/>
                  </a:cxn>
                  <a:cxn ang="0">
                    <a:pos x="13" y="61"/>
                  </a:cxn>
                  <a:cxn ang="0">
                    <a:pos x="16" y="35"/>
                  </a:cxn>
                  <a:cxn ang="0">
                    <a:pos x="16" y="14"/>
                  </a:cxn>
                  <a:cxn ang="0">
                    <a:pos x="15" y="0"/>
                  </a:cxn>
                </a:cxnLst>
                <a:rect l="0" t="0" r="r" b="b"/>
                <a:pathLst>
                  <a:path w="16" h="159">
                    <a:moveTo>
                      <a:pt x="15" y="0"/>
                    </a:moveTo>
                    <a:lnTo>
                      <a:pt x="0" y="159"/>
                    </a:lnTo>
                    <a:lnTo>
                      <a:pt x="1" y="153"/>
                    </a:lnTo>
                    <a:lnTo>
                      <a:pt x="4" y="138"/>
                    </a:lnTo>
                    <a:lnTo>
                      <a:pt x="7" y="115"/>
                    </a:lnTo>
                    <a:lnTo>
                      <a:pt x="10" y="88"/>
                    </a:lnTo>
                    <a:lnTo>
                      <a:pt x="13" y="61"/>
                    </a:lnTo>
                    <a:lnTo>
                      <a:pt x="16" y="35"/>
                    </a:lnTo>
                    <a:lnTo>
                      <a:pt x="16" y="14"/>
                    </a:lnTo>
                    <a:lnTo>
                      <a:pt x="15" y="0"/>
                    </a:lnTo>
                    <a:close/>
                  </a:path>
                </a:pathLst>
              </a:custGeom>
              <a:solidFill>
                <a:srgbClr val="51597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3" name="Freeform 178"/>
              <p:cNvSpPr>
                <a:spLocks/>
              </p:cNvSpPr>
              <p:nvPr/>
            </p:nvSpPr>
            <p:spPr bwMode="auto">
              <a:xfrm>
                <a:off x="4391" y="1448"/>
                <a:ext cx="53" cy="165"/>
              </a:xfrm>
              <a:custGeom>
                <a:avLst/>
                <a:gdLst/>
                <a:ahLst/>
                <a:cxnLst>
                  <a:cxn ang="0">
                    <a:pos x="1" y="6"/>
                  </a:cxn>
                  <a:cxn ang="0">
                    <a:pos x="1" y="11"/>
                  </a:cxn>
                  <a:cxn ang="0">
                    <a:pos x="0" y="26"/>
                  </a:cxn>
                  <a:cxn ang="0">
                    <a:pos x="0" y="47"/>
                  </a:cxn>
                  <a:cxn ang="0">
                    <a:pos x="0" y="72"/>
                  </a:cxn>
                  <a:cxn ang="0">
                    <a:pos x="1" y="99"/>
                  </a:cxn>
                  <a:cxn ang="0">
                    <a:pos x="4" y="125"/>
                  </a:cxn>
                  <a:cxn ang="0">
                    <a:pos x="11" y="148"/>
                  </a:cxn>
                  <a:cxn ang="0">
                    <a:pos x="20" y="165"/>
                  </a:cxn>
                  <a:cxn ang="0">
                    <a:pos x="53" y="154"/>
                  </a:cxn>
                  <a:cxn ang="0">
                    <a:pos x="52" y="150"/>
                  </a:cxn>
                  <a:cxn ang="0">
                    <a:pos x="50" y="138"/>
                  </a:cxn>
                  <a:cxn ang="0">
                    <a:pos x="47" y="120"/>
                  </a:cxn>
                  <a:cxn ang="0">
                    <a:pos x="43" y="98"/>
                  </a:cxn>
                  <a:cxn ang="0">
                    <a:pos x="40" y="74"/>
                  </a:cxn>
                  <a:cxn ang="0">
                    <a:pos x="37" y="48"/>
                  </a:cxn>
                  <a:cxn ang="0">
                    <a:pos x="36" y="23"/>
                  </a:cxn>
                  <a:cxn ang="0">
                    <a:pos x="36" y="0"/>
                  </a:cxn>
                  <a:cxn ang="0">
                    <a:pos x="1" y="6"/>
                  </a:cxn>
                </a:cxnLst>
                <a:rect l="0" t="0" r="r" b="b"/>
                <a:pathLst>
                  <a:path w="53" h="165">
                    <a:moveTo>
                      <a:pt x="1" y="6"/>
                    </a:moveTo>
                    <a:lnTo>
                      <a:pt x="1" y="11"/>
                    </a:lnTo>
                    <a:lnTo>
                      <a:pt x="0" y="26"/>
                    </a:lnTo>
                    <a:lnTo>
                      <a:pt x="0" y="47"/>
                    </a:lnTo>
                    <a:lnTo>
                      <a:pt x="0" y="72"/>
                    </a:lnTo>
                    <a:lnTo>
                      <a:pt x="1" y="99"/>
                    </a:lnTo>
                    <a:lnTo>
                      <a:pt x="4" y="125"/>
                    </a:lnTo>
                    <a:lnTo>
                      <a:pt x="11" y="148"/>
                    </a:lnTo>
                    <a:lnTo>
                      <a:pt x="20" y="165"/>
                    </a:lnTo>
                    <a:lnTo>
                      <a:pt x="53" y="154"/>
                    </a:lnTo>
                    <a:lnTo>
                      <a:pt x="52" y="150"/>
                    </a:lnTo>
                    <a:lnTo>
                      <a:pt x="50" y="138"/>
                    </a:lnTo>
                    <a:lnTo>
                      <a:pt x="47" y="120"/>
                    </a:lnTo>
                    <a:lnTo>
                      <a:pt x="43" y="98"/>
                    </a:lnTo>
                    <a:lnTo>
                      <a:pt x="40" y="74"/>
                    </a:lnTo>
                    <a:lnTo>
                      <a:pt x="37" y="48"/>
                    </a:lnTo>
                    <a:lnTo>
                      <a:pt x="36" y="23"/>
                    </a:lnTo>
                    <a:lnTo>
                      <a:pt x="36" y="0"/>
                    </a:lnTo>
                    <a:lnTo>
                      <a:pt x="1" y="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4" name="Freeform 179"/>
              <p:cNvSpPr>
                <a:spLocks/>
              </p:cNvSpPr>
              <p:nvPr/>
            </p:nvSpPr>
            <p:spPr bwMode="auto">
              <a:xfrm>
                <a:off x="4403" y="1455"/>
                <a:ext cx="30" cy="154"/>
              </a:xfrm>
              <a:custGeom>
                <a:avLst/>
                <a:gdLst/>
                <a:ahLst/>
                <a:cxnLst>
                  <a:cxn ang="0">
                    <a:pos x="0" y="5"/>
                  </a:cxn>
                  <a:cxn ang="0">
                    <a:pos x="0" y="10"/>
                  </a:cxn>
                  <a:cxn ang="0">
                    <a:pos x="0" y="24"/>
                  </a:cxn>
                  <a:cxn ang="0">
                    <a:pos x="0" y="44"/>
                  </a:cxn>
                  <a:cxn ang="0">
                    <a:pos x="2" y="68"/>
                  </a:cxn>
                  <a:cxn ang="0">
                    <a:pos x="3" y="93"/>
                  </a:cxn>
                  <a:cxn ang="0">
                    <a:pos x="7" y="118"/>
                  </a:cxn>
                  <a:cxn ang="0">
                    <a:pos x="12" y="139"/>
                  </a:cxn>
                  <a:cxn ang="0">
                    <a:pos x="19" y="154"/>
                  </a:cxn>
                  <a:cxn ang="0">
                    <a:pos x="30" y="144"/>
                  </a:cxn>
                  <a:cxn ang="0">
                    <a:pos x="29" y="141"/>
                  </a:cxn>
                  <a:cxn ang="0">
                    <a:pos x="27" y="134"/>
                  </a:cxn>
                  <a:cxn ang="0">
                    <a:pos x="24" y="123"/>
                  </a:cxn>
                  <a:cxn ang="0">
                    <a:pos x="21" y="107"/>
                  </a:cxn>
                  <a:cxn ang="0">
                    <a:pos x="17" y="87"/>
                  </a:cxn>
                  <a:cxn ang="0">
                    <a:pos x="14" y="62"/>
                  </a:cxn>
                  <a:cxn ang="0">
                    <a:pos x="11" y="33"/>
                  </a:cxn>
                  <a:cxn ang="0">
                    <a:pos x="9" y="0"/>
                  </a:cxn>
                  <a:cxn ang="0">
                    <a:pos x="0" y="5"/>
                  </a:cxn>
                </a:cxnLst>
                <a:rect l="0" t="0" r="r" b="b"/>
                <a:pathLst>
                  <a:path w="30" h="154">
                    <a:moveTo>
                      <a:pt x="0" y="5"/>
                    </a:moveTo>
                    <a:lnTo>
                      <a:pt x="0" y="10"/>
                    </a:lnTo>
                    <a:lnTo>
                      <a:pt x="0" y="24"/>
                    </a:lnTo>
                    <a:lnTo>
                      <a:pt x="0" y="44"/>
                    </a:lnTo>
                    <a:lnTo>
                      <a:pt x="2" y="68"/>
                    </a:lnTo>
                    <a:lnTo>
                      <a:pt x="3" y="93"/>
                    </a:lnTo>
                    <a:lnTo>
                      <a:pt x="7" y="118"/>
                    </a:lnTo>
                    <a:lnTo>
                      <a:pt x="12" y="139"/>
                    </a:lnTo>
                    <a:lnTo>
                      <a:pt x="19" y="154"/>
                    </a:lnTo>
                    <a:lnTo>
                      <a:pt x="30" y="144"/>
                    </a:lnTo>
                    <a:lnTo>
                      <a:pt x="29" y="141"/>
                    </a:lnTo>
                    <a:lnTo>
                      <a:pt x="27" y="134"/>
                    </a:lnTo>
                    <a:lnTo>
                      <a:pt x="24" y="123"/>
                    </a:lnTo>
                    <a:lnTo>
                      <a:pt x="21" y="107"/>
                    </a:lnTo>
                    <a:lnTo>
                      <a:pt x="17" y="87"/>
                    </a:lnTo>
                    <a:lnTo>
                      <a:pt x="14" y="62"/>
                    </a:lnTo>
                    <a:lnTo>
                      <a:pt x="11" y="33"/>
                    </a:lnTo>
                    <a:lnTo>
                      <a:pt x="9" y="0"/>
                    </a:lnTo>
                    <a:lnTo>
                      <a:pt x="0" y="5"/>
                    </a:lnTo>
                    <a:close/>
                  </a:path>
                </a:pathLst>
              </a:custGeom>
              <a:solidFill>
                <a:srgbClr val="51597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5" name="Freeform 180"/>
              <p:cNvSpPr>
                <a:spLocks/>
              </p:cNvSpPr>
              <p:nvPr/>
            </p:nvSpPr>
            <p:spPr bwMode="auto">
              <a:xfrm>
                <a:off x="4513" y="1580"/>
                <a:ext cx="195" cy="335"/>
              </a:xfrm>
              <a:custGeom>
                <a:avLst/>
                <a:gdLst/>
                <a:ahLst/>
                <a:cxnLst>
                  <a:cxn ang="0">
                    <a:pos x="102" y="120"/>
                  </a:cxn>
                  <a:cxn ang="0">
                    <a:pos x="79" y="150"/>
                  </a:cxn>
                  <a:cxn ang="0">
                    <a:pos x="47" y="198"/>
                  </a:cxn>
                  <a:cxn ang="0">
                    <a:pos x="22" y="251"/>
                  </a:cxn>
                  <a:cxn ang="0">
                    <a:pos x="17" y="277"/>
                  </a:cxn>
                  <a:cxn ang="0">
                    <a:pos x="22" y="282"/>
                  </a:cxn>
                  <a:cxn ang="0">
                    <a:pos x="30" y="290"/>
                  </a:cxn>
                  <a:cxn ang="0">
                    <a:pos x="41" y="301"/>
                  </a:cxn>
                  <a:cxn ang="0">
                    <a:pos x="55" y="312"/>
                  </a:cxn>
                  <a:cxn ang="0">
                    <a:pos x="71" y="321"/>
                  </a:cxn>
                  <a:cxn ang="0">
                    <a:pos x="87" y="330"/>
                  </a:cxn>
                  <a:cxn ang="0">
                    <a:pos x="104" y="334"/>
                  </a:cxn>
                  <a:cxn ang="0">
                    <a:pos x="129" y="333"/>
                  </a:cxn>
                  <a:cxn ang="0">
                    <a:pos x="158" y="324"/>
                  </a:cxn>
                  <a:cxn ang="0">
                    <a:pos x="180" y="313"/>
                  </a:cxn>
                  <a:cxn ang="0">
                    <a:pos x="193" y="304"/>
                  </a:cxn>
                  <a:cxn ang="0">
                    <a:pos x="194" y="298"/>
                  </a:cxn>
                  <a:cxn ang="0">
                    <a:pos x="188" y="268"/>
                  </a:cxn>
                  <a:cxn ang="0">
                    <a:pos x="182" y="224"/>
                  </a:cxn>
                  <a:cxn ang="0">
                    <a:pos x="180" y="181"/>
                  </a:cxn>
                  <a:cxn ang="0">
                    <a:pos x="186" y="145"/>
                  </a:cxn>
                  <a:cxn ang="0">
                    <a:pos x="187" y="112"/>
                  </a:cxn>
                  <a:cxn ang="0">
                    <a:pos x="183" y="89"/>
                  </a:cxn>
                  <a:cxn ang="0">
                    <a:pos x="179" y="77"/>
                  </a:cxn>
                  <a:cxn ang="0">
                    <a:pos x="178" y="74"/>
                  </a:cxn>
                  <a:cxn ang="0">
                    <a:pos x="173" y="69"/>
                  </a:cxn>
                  <a:cxn ang="0">
                    <a:pos x="164" y="60"/>
                  </a:cxn>
                  <a:cxn ang="0">
                    <a:pos x="149" y="49"/>
                  </a:cxn>
                  <a:cxn ang="0">
                    <a:pos x="130" y="36"/>
                  </a:cxn>
                  <a:cxn ang="0">
                    <a:pos x="106" y="23"/>
                  </a:cxn>
                  <a:cxn ang="0">
                    <a:pos x="78" y="12"/>
                  </a:cxn>
                  <a:cxn ang="0">
                    <a:pos x="45" y="3"/>
                  </a:cxn>
                  <a:cxn ang="0">
                    <a:pos x="0" y="8"/>
                  </a:cxn>
                  <a:cxn ang="0">
                    <a:pos x="5" y="11"/>
                  </a:cxn>
                  <a:cxn ang="0">
                    <a:pos x="20" y="19"/>
                  </a:cxn>
                  <a:cxn ang="0">
                    <a:pos x="41" y="29"/>
                  </a:cxn>
                  <a:cxn ang="0">
                    <a:pos x="64" y="42"/>
                  </a:cxn>
                  <a:cxn ang="0">
                    <a:pos x="87" y="55"/>
                  </a:cxn>
                  <a:cxn ang="0">
                    <a:pos x="108" y="67"/>
                  </a:cxn>
                  <a:cxn ang="0">
                    <a:pos x="121" y="78"/>
                  </a:cxn>
                  <a:cxn ang="0">
                    <a:pos x="127" y="85"/>
                  </a:cxn>
                  <a:cxn ang="0">
                    <a:pos x="123" y="96"/>
                  </a:cxn>
                  <a:cxn ang="0">
                    <a:pos x="116" y="106"/>
                  </a:cxn>
                  <a:cxn ang="0">
                    <a:pos x="109" y="113"/>
                  </a:cxn>
                  <a:cxn ang="0">
                    <a:pos x="105" y="115"/>
                  </a:cxn>
                </a:cxnLst>
                <a:rect l="0" t="0" r="r" b="b"/>
                <a:pathLst>
                  <a:path w="195" h="335">
                    <a:moveTo>
                      <a:pt x="105" y="115"/>
                    </a:moveTo>
                    <a:lnTo>
                      <a:pt x="102" y="120"/>
                    </a:lnTo>
                    <a:lnTo>
                      <a:pt x="92" y="132"/>
                    </a:lnTo>
                    <a:lnTo>
                      <a:pt x="79" y="150"/>
                    </a:lnTo>
                    <a:lnTo>
                      <a:pt x="63" y="172"/>
                    </a:lnTo>
                    <a:lnTo>
                      <a:pt x="47" y="198"/>
                    </a:lnTo>
                    <a:lnTo>
                      <a:pt x="33" y="225"/>
                    </a:lnTo>
                    <a:lnTo>
                      <a:pt x="22" y="251"/>
                    </a:lnTo>
                    <a:lnTo>
                      <a:pt x="16" y="276"/>
                    </a:lnTo>
                    <a:lnTo>
                      <a:pt x="17" y="277"/>
                    </a:lnTo>
                    <a:lnTo>
                      <a:pt x="19" y="279"/>
                    </a:lnTo>
                    <a:lnTo>
                      <a:pt x="22" y="282"/>
                    </a:lnTo>
                    <a:lnTo>
                      <a:pt x="25" y="286"/>
                    </a:lnTo>
                    <a:lnTo>
                      <a:pt x="30" y="290"/>
                    </a:lnTo>
                    <a:lnTo>
                      <a:pt x="35" y="295"/>
                    </a:lnTo>
                    <a:lnTo>
                      <a:pt x="41" y="301"/>
                    </a:lnTo>
                    <a:lnTo>
                      <a:pt x="48" y="306"/>
                    </a:lnTo>
                    <a:lnTo>
                      <a:pt x="55" y="312"/>
                    </a:lnTo>
                    <a:lnTo>
                      <a:pt x="63" y="316"/>
                    </a:lnTo>
                    <a:lnTo>
                      <a:pt x="71" y="321"/>
                    </a:lnTo>
                    <a:lnTo>
                      <a:pt x="79" y="326"/>
                    </a:lnTo>
                    <a:lnTo>
                      <a:pt x="87" y="330"/>
                    </a:lnTo>
                    <a:lnTo>
                      <a:pt x="96" y="332"/>
                    </a:lnTo>
                    <a:lnTo>
                      <a:pt x="104" y="334"/>
                    </a:lnTo>
                    <a:lnTo>
                      <a:pt x="113" y="335"/>
                    </a:lnTo>
                    <a:lnTo>
                      <a:pt x="129" y="333"/>
                    </a:lnTo>
                    <a:lnTo>
                      <a:pt x="145" y="329"/>
                    </a:lnTo>
                    <a:lnTo>
                      <a:pt x="158" y="324"/>
                    </a:lnTo>
                    <a:lnTo>
                      <a:pt x="171" y="318"/>
                    </a:lnTo>
                    <a:lnTo>
                      <a:pt x="180" y="313"/>
                    </a:lnTo>
                    <a:lnTo>
                      <a:pt x="188" y="308"/>
                    </a:lnTo>
                    <a:lnTo>
                      <a:pt x="193" y="304"/>
                    </a:lnTo>
                    <a:lnTo>
                      <a:pt x="195" y="303"/>
                    </a:lnTo>
                    <a:lnTo>
                      <a:pt x="194" y="298"/>
                    </a:lnTo>
                    <a:lnTo>
                      <a:pt x="191" y="286"/>
                    </a:lnTo>
                    <a:lnTo>
                      <a:pt x="188" y="268"/>
                    </a:lnTo>
                    <a:lnTo>
                      <a:pt x="185" y="247"/>
                    </a:lnTo>
                    <a:lnTo>
                      <a:pt x="182" y="224"/>
                    </a:lnTo>
                    <a:lnTo>
                      <a:pt x="180" y="201"/>
                    </a:lnTo>
                    <a:lnTo>
                      <a:pt x="180" y="181"/>
                    </a:lnTo>
                    <a:lnTo>
                      <a:pt x="182" y="165"/>
                    </a:lnTo>
                    <a:lnTo>
                      <a:pt x="186" y="145"/>
                    </a:lnTo>
                    <a:lnTo>
                      <a:pt x="188" y="127"/>
                    </a:lnTo>
                    <a:lnTo>
                      <a:pt x="187" y="112"/>
                    </a:lnTo>
                    <a:lnTo>
                      <a:pt x="186" y="98"/>
                    </a:lnTo>
                    <a:lnTo>
                      <a:pt x="183" y="89"/>
                    </a:lnTo>
                    <a:lnTo>
                      <a:pt x="181" y="81"/>
                    </a:lnTo>
                    <a:lnTo>
                      <a:pt x="179" y="77"/>
                    </a:lnTo>
                    <a:lnTo>
                      <a:pt x="179" y="75"/>
                    </a:lnTo>
                    <a:lnTo>
                      <a:pt x="178" y="74"/>
                    </a:lnTo>
                    <a:lnTo>
                      <a:pt x="176" y="72"/>
                    </a:lnTo>
                    <a:lnTo>
                      <a:pt x="173" y="69"/>
                    </a:lnTo>
                    <a:lnTo>
                      <a:pt x="169" y="65"/>
                    </a:lnTo>
                    <a:lnTo>
                      <a:pt x="164" y="60"/>
                    </a:lnTo>
                    <a:lnTo>
                      <a:pt x="157" y="55"/>
                    </a:lnTo>
                    <a:lnTo>
                      <a:pt x="149" y="49"/>
                    </a:lnTo>
                    <a:lnTo>
                      <a:pt x="141" y="43"/>
                    </a:lnTo>
                    <a:lnTo>
                      <a:pt x="130" y="36"/>
                    </a:lnTo>
                    <a:lnTo>
                      <a:pt x="119" y="30"/>
                    </a:lnTo>
                    <a:lnTo>
                      <a:pt x="106" y="23"/>
                    </a:lnTo>
                    <a:lnTo>
                      <a:pt x="93" y="17"/>
                    </a:lnTo>
                    <a:lnTo>
                      <a:pt x="78" y="12"/>
                    </a:lnTo>
                    <a:lnTo>
                      <a:pt x="63" y="8"/>
                    </a:lnTo>
                    <a:lnTo>
                      <a:pt x="45" y="3"/>
                    </a:lnTo>
                    <a:lnTo>
                      <a:pt x="27" y="0"/>
                    </a:lnTo>
                    <a:lnTo>
                      <a:pt x="0" y="8"/>
                    </a:lnTo>
                    <a:lnTo>
                      <a:pt x="1" y="9"/>
                    </a:lnTo>
                    <a:lnTo>
                      <a:pt x="5" y="11"/>
                    </a:lnTo>
                    <a:lnTo>
                      <a:pt x="12" y="14"/>
                    </a:lnTo>
                    <a:lnTo>
                      <a:pt x="20" y="19"/>
                    </a:lnTo>
                    <a:lnTo>
                      <a:pt x="30" y="23"/>
                    </a:lnTo>
                    <a:lnTo>
                      <a:pt x="41" y="29"/>
                    </a:lnTo>
                    <a:lnTo>
                      <a:pt x="52" y="35"/>
                    </a:lnTo>
                    <a:lnTo>
                      <a:pt x="64" y="42"/>
                    </a:lnTo>
                    <a:lnTo>
                      <a:pt x="76" y="48"/>
                    </a:lnTo>
                    <a:lnTo>
                      <a:pt x="87" y="55"/>
                    </a:lnTo>
                    <a:lnTo>
                      <a:pt x="98" y="61"/>
                    </a:lnTo>
                    <a:lnTo>
                      <a:pt x="108" y="67"/>
                    </a:lnTo>
                    <a:lnTo>
                      <a:pt x="116" y="73"/>
                    </a:lnTo>
                    <a:lnTo>
                      <a:pt x="121" y="78"/>
                    </a:lnTo>
                    <a:lnTo>
                      <a:pt x="126" y="82"/>
                    </a:lnTo>
                    <a:lnTo>
                      <a:pt x="127" y="85"/>
                    </a:lnTo>
                    <a:lnTo>
                      <a:pt x="126" y="91"/>
                    </a:lnTo>
                    <a:lnTo>
                      <a:pt x="123" y="96"/>
                    </a:lnTo>
                    <a:lnTo>
                      <a:pt x="119" y="101"/>
                    </a:lnTo>
                    <a:lnTo>
                      <a:pt x="116" y="106"/>
                    </a:lnTo>
                    <a:lnTo>
                      <a:pt x="112" y="109"/>
                    </a:lnTo>
                    <a:lnTo>
                      <a:pt x="109" y="113"/>
                    </a:lnTo>
                    <a:lnTo>
                      <a:pt x="106" y="115"/>
                    </a:lnTo>
                    <a:lnTo>
                      <a:pt x="105" y="11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6" name="Freeform 181"/>
              <p:cNvSpPr>
                <a:spLocks/>
              </p:cNvSpPr>
              <p:nvPr/>
            </p:nvSpPr>
            <p:spPr bwMode="auto">
              <a:xfrm>
                <a:off x="4532" y="1829"/>
                <a:ext cx="221" cy="166"/>
              </a:xfrm>
              <a:custGeom>
                <a:avLst/>
                <a:gdLst/>
                <a:ahLst/>
                <a:cxnLst>
                  <a:cxn ang="0">
                    <a:pos x="1" y="58"/>
                  </a:cxn>
                  <a:cxn ang="0">
                    <a:pos x="8" y="73"/>
                  </a:cxn>
                  <a:cxn ang="0">
                    <a:pos x="20" y="96"/>
                  </a:cxn>
                  <a:cxn ang="0">
                    <a:pos x="35" y="117"/>
                  </a:cxn>
                  <a:cxn ang="0">
                    <a:pos x="48" y="128"/>
                  </a:cxn>
                  <a:cxn ang="0">
                    <a:pos x="59" y="136"/>
                  </a:cxn>
                  <a:cxn ang="0">
                    <a:pos x="74" y="146"/>
                  </a:cxn>
                  <a:cxn ang="0">
                    <a:pos x="92" y="156"/>
                  </a:cxn>
                  <a:cxn ang="0">
                    <a:pos x="113" y="163"/>
                  </a:cxn>
                  <a:cxn ang="0">
                    <a:pos x="137" y="166"/>
                  </a:cxn>
                  <a:cxn ang="0">
                    <a:pos x="163" y="164"/>
                  </a:cxn>
                  <a:cxn ang="0">
                    <a:pos x="190" y="155"/>
                  </a:cxn>
                  <a:cxn ang="0">
                    <a:pos x="206" y="145"/>
                  </a:cxn>
                  <a:cxn ang="0">
                    <a:pos x="216" y="127"/>
                  </a:cxn>
                  <a:cxn ang="0">
                    <a:pos x="221" y="98"/>
                  </a:cxn>
                  <a:cxn ang="0">
                    <a:pos x="210" y="59"/>
                  </a:cxn>
                  <a:cxn ang="0">
                    <a:pos x="186" y="31"/>
                  </a:cxn>
                  <a:cxn ang="0">
                    <a:pos x="170" y="19"/>
                  </a:cxn>
                  <a:cxn ang="0">
                    <a:pos x="154" y="11"/>
                  </a:cxn>
                  <a:cxn ang="0">
                    <a:pos x="139" y="6"/>
                  </a:cxn>
                  <a:cxn ang="0">
                    <a:pos x="125" y="2"/>
                  </a:cxn>
                  <a:cxn ang="0">
                    <a:pos x="113" y="1"/>
                  </a:cxn>
                  <a:cxn ang="0">
                    <a:pos x="105" y="1"/>
                  </a:cxn>
                  <a:cxn ang="0">
                    <a:pos x="100" y="1"/>
                  </a:cxn>
                  <a:cxn ang="0">
                    <a:pos x="98" y="1"/>
                  </a:cxn>
                  <a:cxn ang="0">
                    <a:pos x="90" y="0"/>
                  </a:cxn>
                  <a:cxn ang="0">
                    <a:pos x="75" y="0"/>
                  </a:cxn>
                  <a:cxn ang="0">
                    <a:pos x="57" y="1"/>
                  </a:cxn>
                  <a:cxn ang="0">
                    <a:pos x="39" y="4"/>
                  </a:cxn>
                  <a:cxn ang="0">
                    <a:pos x="21" y="12"/>
                  </a:cxn>
                  <a:cxn ang="0">
                    <a:pos x="8" y="25"/>
                  </a:cxn>
                  <a:cxn ang="0">
                    <a:pos x="1" y="44"/>
                  </a:cxn>
                </a:cxnLst>
                <a:rect l="0" t="0" r="r" b="b"/>
                <a:pathLst>
                  <a:path w="221" h="166">
                    <a:moveTo>
                      <a:pt x="0" y="56"/>
                    </a:moveTo>
                    <a:lnTo>
                      <a:pt x="1" y="58"/>
                    </a:lnTo>
                    <a:lnTo>
                      <a:pt x="4" y="65"/>
                    </a:lnTo>
                    <a:lnTo>
                      <a:pt x="8" y="73"/>
                    </a:lnTo>
                    <a:lnTo>
                      <a:pt x="14" y="84"/>
                    </a:lnTo>
                    <a:lnTo>
                      <a:pt x="20" y="96"/>
                    </a:lnTo>
                    <a:lnTo>
                      <a:pt x="27" y="107"/>
                    </a:lnTo>
                    <a:lnTo>
                      <a:pt x="35" y="117"/>
                    </a:lnTo>
                    <a:lnTo>
                      <a:pt x="43" y="124"/>
                    </a:lnTo>
                    <a:lnTo>
                      <a:pt x="48" y="128"/>
                    </a:lnTo>
                    <a:lnTo>
                      <a:pt x="53" y="132"/>
                    </a:lnTo>
                    <a:lnTo>
                      <a:pt x="59" y="136"/>
                    </a:lnTo>
                    <a:lnTo>
                      <a:pt x="66" y="141"/>
                    </a:lnTo>
                    <a:lnTo>
                      <a:pt x="74" y="146"/>
                    </a:lnTo>
                    <a:lnTo>
                      <a:pt x="83" y="151"/>
                    </a:lnTo>
                    <a:lnTo>
                      <a:pt x="92" y="156"/>
                    </a:lnTo>
                    <a:lnTo>
                      <a:pt x="102" y="159"/>
                    </a:lnTo>
                    <a:lnTo>
                      <a:pt x="113" y="163"/>
                    </a:lnTo>
                    <a:lnTo>
                      <a:pt x="124" y="165"/>
                    </a:lnTo>
                    <a:lnTo>
                      <a:pt x="137" y="166"/>
                    </a:lnTo>
                    <a:lnTo>
                      <a:pt x="149" y="166"/>
                    </a:lnTo>
                    <a:lnTo>
                      <a:pt x="163" y="164"/>
                    </a:lnTo>
                    <a:lnTo>
                      <a:pt x="176" y="160"/>
                    </a:lnTo>
                    <a:lnTo>
                      <a:pt x="190" y="155"/>
                    </a:lnTo>
                    <a:lnTo>
                      <a:pt x="205" y="147"/>
                    </a:lnTo>
                    <a:lnTo>
                      <a:pt x="206" y="145"/>
                    </a:lnTo>
                    <a:lnTo>
                      <a:pt x="210" y="138"/>
                    </a:lnTo>
                    <a:lnTo>
                      <a:pt x="216" y="127"/>
                    </a:lnTo>
                    <a:lnTo>
                      <a:pt x="220" y="113"/>
                    </a:lnTo>
                    <a:lnTo>
                      <a:pt x="221" y="98"/>
                    </a:lnTo>
                    <a:lnTo>
                      <a:pt x="219" y="79"/>
                    </a:lnTo>
                    <a:lnTo>
                      <a:pt x="210" y="59"/>
                    </a:lnTo>
                    <a:lnTo>
                      <a:pt x="194" y="38"/>
                    </a:lnTo>
                    <a:lnTo>
                      <a:pt x="186" y="31"/>
                    </a:lnTo>
                    <a:lnTo>
                      <a:pt x="178" y="24"/>
                    </a:lnTo>
                    <a:lnTo>
                      <a:pt x="170" y="19"/>
                    </a:lnTo>
                    <a:lnTo>
                      <a:pt x="162" y="14"/>
                    </a:lnTo>
                    <a:lnTo>
                      <a:pt x="154" y="11"/>
                    </a:lnTo>
                    <a:lnTo>
                      <a:pt x="146" y="8"/>
                    </a:lnTo>
                    <a:lnTo>
                      <a:pt x="139" y="6"/>
                    </a:lnTo>
                    <a:lnTo>
                      <a:pt x="131" y="4"/>
                    </a:lnTo>
                    <a:lnTo>
                      <a:pt x="125" y="2"/>
                    </a:lnTo>
                    <a:lnTo>
                      <a:pt x="119" y="2"/>
                    </a:lnTo>
                    <a:lnTo>
                      <a:pt x="113" y="1"/>
                    </a:lnTo>
                    <a:lnTo>
                      <a:pt x="109" y="1"/>
                    </a:lnTo>
                    <a:lnTo>
                      <a:pt x="105" y="1"/>
                    </a:lnTo>
                    <a:lnTo>
                      <a:pt x="102" y="1"/>
                    </a:lnTo>
                    <a:lnTo>
                      <a:pt x="100" y="1"/>
                    </a:lnTo>
                    <a:lnTo>
                      <a:pt x="100" y="1"/>
                    </a:lnTo>
                    <a:lnTo>
                      <a:pt x="98" y="1"/>
                    </a:lnTo>
                    <a:lnTo>
                      <a:pt x="95" y="1"/>
                    </a:lnTo>
                    <a:lnTo>
                      <a:pt x="90" y="0"/>
                    </a:lnTo>
                    <a:lnTo>
                      <a:pt x="83" y="0"/>
                    </a:lnTo>
                    <a:lnTo>
                      <a:pt x="75" y="0"/>
                    </a:lnTo>
                    <a:lnTo>
                      <a:pt x="67" y="0"/>
                    </a:lnTo>
                    <a:lnTo>
                      <a:pt x="57" y="1"/>
                    </a:lnTo>
                    <a:lnTo>
                      <a:pt x="48" y="2"/>
                    </a:lnTo>
                    <a:lnTo>
                      <a:pt x="39" y="4"/>
                    </a:lnTo>
                    <a:lnTo>
                      <a:pt x="30" y="8"/>
                    </a:lnTo>
                    <a:lnTo>
                      <a:pt x="21" y="12"/>
                    </a:lnTo>
                    <a:lnTo>
                      <a:pt x="14" y="18"/>
                    </a:lnTo>
                    <a:lnTo>
                      <a:pt x="8" y="25"/>
                    </a:lnTo>
                    <a:lnTo>
                      <a:pt x="3" y="34"/>
                    </a:lnTo>
                    <a:lnTo>
                      <a:pt x="1" y="44"/>
                    </a:lnTo>
                    <a:lnTo>
                      <a:pt x="0" y="5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7" name="Freeform 182"/>
              <p:cNvSpPr>
                <a:spLocks/>
              </p:cNvSpPr>
              <p:nvPr/>
            </p:nvSpPr>
            <p:spPr bwMode="auto">
              <a:xfrm>
                <a:off x="4539" y="1871"/>
                <a:ext cx="200" cy="113"/>
              </a:xfrm>
              <a:custGeom>
                <a:avLst/>
                <a:gdLst/>
                <a:ahLst/>
                <a:cxnLst>
                  <a:cxn ang="0">
                    <a:pos x="2" y="0"/>
                  </a:cxn>
                  <a:cxn ang="0">
                    <a:pos x="1" y="0"/>
                  </a:cxn>
                  <a:cxn ang="0">
                    <a:pos x="1" y="2"/>
                  </a:cxn>
                  <a:cxn ang="0">
                    <a:pos x="0" y="5"/>
                  </a:cxn>
                  <a:cxn ang="0">
                    <a:pos x="1" y="10"/>
                  </a:cxn>
                  <a:cxn ang="0">
                    <a:pos x="3" y="16"/>
                  </a:cxn>
                  <a:cxn ang="0">
                    <a:pos x="8" y="25"/>
                  </a:cxn>
                  <a:cxn ang="0">
                    <a:pos x="14" y="38"/>
                  </a:cxn>
                  <a:cxn ang="0">
                    <a:pos x="23" y="51"/>
                  </a:cxn>
                  <a:cxn ang="0">
                    <a:pos x="34" y="65"/>
                  </a:cxn>
                  <a:cxn ang="0">
                    <a:pos x="47" y="79"/>
                  </a:cxn>
                  <a:cxn ang="0">
                    <a:pos x="62" y="91"/>
                  </a:cxn>
                  <a:cxn ang="0">
                    <a:pos x="79" y="100"/>
                  </a:cxn>
                  <a:cxn ang="0">
                    <a:pos x="80" y="101"/>
                  </a:cxn>
                  <a:cxn ang="0">
                    <a:pos x="82" y="101"/>
                  </a:cxn>
                  <a:cxn ang="0">
                    <a:pos x="85" y="103"/>
                  </a:cxn>
                  <a:cxn ang="0">
                    <a:pos x="89" y="104"/>
                  </a:cxn>
                  <a:cxn ang="0">
                    <a:pos x="94" y="106"/>
                  </a:cxn>
                  <a:cxn ang="0">
                    <a:pos x="100" y="108"/>
                  </a:cxn>
                  <a:cxn ang="0">
                    <a:pos x="107" y="110"/>
                  </a:cxn>
                  <a:cxn ang="0">
                    <a:pos x="115" y="111"/>
                  </a:cxn>
                  <a:cxn ang="0">
                    <a:pos x="123" y="112"/>
                  </a:cxn>
                  <a:cxn ang="0">
                    <a:pos x="132" y="113"/>
                  </a:cxn>
                  <a:cxn ang="0">
                    <a:pos x="142" y="112"/>
                  </a:cxn>
                  <a:cxn ang="0">
                    <a:pos x="151" y="110"/>
                  </a:cxn>
                  <a:cxn ang="0">
                    <a:pos x="161" y="108"/>
                  </a:cxn>
                  <a:cxn ang="0">
                    <a:pos x="172" y="105"/>
                  </a:cxn>
                  <a:cxn ang="0">
                    <a:pos x="182" y="100"/>
                  </a:cxn>
                  <a:cxn ang="0">
                    <a:pos x="193" y="93"/>
                  </a:cxn>
                  <a:cxn ang="0">
                    <a:pos x="194" y="92"/>
                  </a:cxn>
                  <a:cxn ang="0">
                    <a:pos x="197" y="87"/>
                  </a:cxn>
                  <a:cxn ang="0">
                    <a:pos x="199" y="81"/>
                  </a:cxn>
                  <a:cxn ang="0">
                    <a:pos x="200" y="73"/>
                  </a:cxn>
                  <a:cxn ang="0">
                    <a:pos x="199" y="74"/>
                  </a:cxn>
                  <a:cxn ang="0">
                    <a:pos x="198" y="74"/>
                  </a:cxn>
                  <a:cxn ang="0">
                    <a:pos x="194" y="76"/>
                  </a:cxn>
                  <a:cxn ang="0">
                    <a:pos x="190" y="78"/>
                  </a:cxn>
                  <a:cxn ang="0">
                    <a:pos x="185" y="80"/>
                  </a:cxn>
                  <a:cxn ang="0">
                    <a:pos x="179" y="82"/>
                  </a:cxn>
                  <a:cxn ang="0">
                    <a:pos x="172" y="84"/>
                  </a:cxn>
                  <a:cxn ang="0">
                    <a:pos x="165" y="86"/>
                  </a:cxn>
                  <a:cxn ang="0">
                    <a:pos x="156" y="88"/>
                  </a:cxn>
                  <a:cxn ang="0">
                    <a:pos x="147" y="89"/>
                  </a:cxn>
                  <a:cxn ang="0">
                    <a:pos x="138" y="90"/>
                  </a:cxn>
                  <a:cxn ang="0">
                    <a:pos x="127" y="90"/>
                  </a:cxn>
                  <a:cxn ang="0">
                    <a:pos x="117" y="90"/>
                  </a:cxn>
                  <a:cxn ang="0">
                    <a:pos x="106" y="88"/>
                  </a:cxn>
                  <a:cxn ang="0">
                    <a:pos x="95" y="86"/>
                  </a:cxn>
                  <a:cxn ang="0">
                    <a:pos x="83" y="82"/>
                  </a:cxn>
                  <a:cxn ang="0">
                    <a:pos x="82" y="81"/>
                  </a:cxn>
                  <a:cxn ang="0">
                    <a:pos x="76" y="78"/>
                  </a:cxn>
                  <a:cxn ang="0">
                    <a:pos x="67" y="73"/>
                  </a:cxn>
                  <a:cxn ang="0">
                    <a:pos x="57" y="65"/>
                  </a:cxn>
                  <a:cxn ang="0">
                    <a:pos x="44" y="55"/>
                  </a:cxn>
                  <a:cxn ang="0">
                    <a:pos x="30" y="40"/>
                  </a:cxn>
                  <a:cxn ang="0">
                    <a:pos x="16" y="22"/>
                  </a:cxn>
                  <a:cxn ang="0">
                    <a:pos x="2" y="0"/>
                  </a:cxn>
                </a:cxnLst>
                <a:rect l="0" t="0" r="r" b="b"/>
                <a:pathLst>
                  <a:path w="200" h="113">
                    <a:moveTo>
                      <a:pt x="2" y="0"/>
                    </a:moveTo>
                    <a:lnTo>
                      <a:pt x="1" y="0"/>
                    </a:lnTo>
                    <a:lnTo>
                      <a:pt x="1" y="2"/>
                    </a:lnTo>
                    <a:lnTo>
                      <a:pt x="0" y="5"/>
                    </a:lnTo>
                    <a:lnTo>
                      <a:pt x="1" y="10"/>
                    </a:lnTo>
                    <a:lnTo>
                      <a:pt x="3" y="16"/>
                    </a:lnTo>
                    <a:lnTo>
                      <a:pt x="8" y="25"/>
                    </a:lnTo>
                    <a:lnTo>
                      <a:pt x="14" y="38"/>
                    </a:lnTo>
                    <a:lnTo>
                      <a:pt x="23" y="51"/>
                    </a:lnTo>
                    <a:lnTo>
                      <a:pt x="34" y="65"/>
                    </a:lnTo>
                    <a:lnTo>
                      <a:pt x="47" y="79"/>
                    </a:lnTo>
                    <a:lnTo>
                      <a:pt x="62" y="91"/>
                    </a:lnTo>
                    <a:lnTo>
                      <a:pt x="79" y="100"/>
                    </a:lnTo>
                    <a:lnTo>
                      <a:pt x="80" y="101"/>
                    </a:lnTo>
                    <a:lnTo>
                      <a:pt x="82" y="101"/>
                    </a:lnTo>
                    <a:lnTo>
                      <a:pt x="85" y="103"/>
                    </a:lnTo>
                    <a:lnTo>
                      <a:pt x="89" y="104"/>
                    </a:lnTo>
                    <a:lnTo>
                      <a:pt x="94" y="106"/>
                    </a:lnTo>
                    <a:lnTo>
                      <a:pt x="100" y="108"/>
                    </a:lnTo>
                    <a:lnTo>
                      <a:pt x="107" y="110"/>
                    </a:lnTo>
                    <a:lnTo>
                      <a:pt x="115" y="111"/>
                    </a:lnTo>
                    <a:lnTo>
                      <a:pt x="123" y="112"/>
                    </a:lnTo>
                    <a:lnTo>
                      <a:pt x="132" y="113"/>
                    </a:lnTo>
                    <a:lnTo>
                      <a:pt x="142" y="112"/>
                    </a:lnTo>
                    <a:lnTo>
                      <a:pt x="151" y="110"/>
                    </a:lnTo>
                    <a:lnTo>
                      <a:pt x="161" y="108"/>
                    </a:lnTo>
                    <a:lnTo>
                      <a:pt x="172" y="105"/>
                    </a:lnTo>
                    <a:lnTo>
                      <a:pt x="182" y="100"/>
                    </a:lnTo>
                    <a:lnTo>
                      <a:pt x="193" y="93"/>
                    </a:lnTo>
                    <a:lnTo>
                      <a:pt x="194" y="92"/>
                    </a:lnTo>
                    <a:lnTo>
                      <a:pt x="197" y="87"/>
                    </a:lnTo>
                    <a:lnTo>
                      <a:pt x="199" y="81"/>
                    </a:lnTo>
                    <a:lnTo>
                      <a:pt x="200" y="73"/>
                    </a:lnTo>
                    <a:lnTo>
                      <a:pt x="199" y="74"/>
                    </a:lnTo>
                    <a:lnTo>
                      <a:pt x="198" y="74"/>
                    </a:lnTo>
                    <a:lnTo>
                      <a:pt x="194" y="76"/>
                    </a:lnTo>
                    <a:lnTo>
                      <a:pt x="190" y="78"/>
                    </a:lnTo>
                    <a:lnTo>
                      <a:pt x="185" y="80"/>
                    </a:lnTo>
                    <a:lnTo>
                      <a:pt x="179" y="82"/>
                    </a:lnTo>
                    <a:lnTo>
                      <a:pt x="172" y="84"/>
                    </a:lnTo>
                    <a:lnTo>
                      <a:pt x="165" y="86"/>
                    </a:lnTo>
                    <a:lnTo>
                      <a:pt x="156" y="88"/>
                    </a:lnTo>
                    <a:lnTo>
                      <a:pt x="147" y="89"/>
                    </a:lnTo>
                    <a:lnTo>
                      <a:pt x="138" y="90"/>
                    </a:lnTo>
                    <a:lnTo>
                      <a:pt x="127" y="90"/>
                    </a:lnTo>
                    <a:lnTo>
                      <a:pt x="117" y="90"/>
                    </a:lnTo>
                    <a:lnTo>
                      <a:pt x="106" y="88"/>
                    </a:lnTo>
                    <a:lnTo>
                      <a:pt x="95" y="86"/>
                    </a:lnTo>
                    <a:lnTo>
                      <a:pt x="83" y="82"/>
                    </a:lnTo>
                    <a:lnTo>
                      <a:pt x="82" y="81"/>
                    </a:lnTo>
                    <a:lnTo>
                      <a:pt x="76" y="78"/>
                    </a:lnTo>
                    <a:lnTo>
                      <a:pt x="67" y="73"/>
                    </a:lnTo>
                    <a:lnTo>
                      <a:pt x="57" y="65"/>
                    </a:lnTo>
                    <a:lnTo>
                      <a:pt x="44" y="55"/>
                    </a:lnTo>
                    <a:lnTo>
                      <a:pt x="30" y="40"/>
                    </a:lnTo>
                    <a:lnTo>
                      <a:pt x="16" y="22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8" name="Freeform 183"/>
              <p:cNvSpPr>
                <a:spLocks/>
              </p:cNvSpPr>
              <p:nvPr/>
            </p:nvSpPr>
            <p:spPr bwMode="auto">
              <a:xfrm>
                <a:off x="4545" y="1660"/>
                <a:ext cx="141" cy="218"/>
              </a:xfrm>
              <a:custGeom>
                <a:avLst/>
                <a:gdLst/>
                <a:ahLst/>
                <a:cxnLst>
                  <a:cxn ang="0">
                    <a:pos x="138" y="51"/>
                  </a:cxn>
                  <a:cxn ang="0">
                    <a:pos x="133" y="77"/>
                  </a:cxn>
                  <a:cxn ang="0">
                    <a:pos x="132" y="103"/>
                  </a:cxn>
                  <a:cxn ang="0">
                    <a:pos x="132" y="127"/>
                  </a:cxn>
                  <a:cxn ang="0">
                    <a:pos x="133" y="150"/>
                  </a:cxn>
                  <a:cxn ang="0">
                    <a:pos x="136" y="169"/>
                  </a:cxn>
                  <a:cxn ang="0">
                    <a:pos x="138" y="184"/>
                  </a:cxn>
                  <a:cxn ang="0">
                    <a:pos x="140" y="194"/>
                  </a:cxn>
                  <a:cxn ang="0">
                    <a:pos x="141" y="197"/>
                  </a:cxn>
                  <a:cxn ang="0">
                    <a:pos x="138" y="202"/>
                  </a:cxn>
                  <a:cxn ang="0">
                    <a:pos x="132" y="207"/>
                  </a:cxn>
                  <a:cxn ang="0">
                    <a:pos x="128" y="211"/>
                  </a:cxn>
                  <a:cxn ang="0">
                    <a:pos x="125" y="213"/>
                  </a:cxn>
                  <a:cxn ang="0">
                    <a:pos x="117" y="216"/>
                  </a:cxn>
                  <a:cxn ang="0">
                    <a:pos x="108" y="218"/>
                  </a:cxn>
                  <a:cxn ang="0">
                    <a:pos x="99" y="218"/>
                  </a:cxn>
                  <a:cxn ang="0">
                    <a:pos x="88" y="218"/>
                  </a:cxn>
                  <a:cxn ang="0">
                    <a:pos x="78" y="217"/>
                  </a:cxn>
                  <a:cxn ang="0">
                    <a:pos x="68" y="215"/>
                  </a:cxn>
                  <a:cxn ang="0">
                    <a:pos x="57" y="212"/>
                  </a:cxn>
                  <a:cxn ang="0">
                    <a:pos x="47" y="209"/>
                  </a:cxn>
                  <a:cxn ang="0">
                    <a:pos x="38" y="206"/>
                  </a:cxn>
                  <a:cxn ang="0">
                    <a:pos x="29" y="203"/>
                  </a:cxn>
                  <a:cxn ang="0">
                    <a:pos x="21" y="199"/>
                  </a:cxn>
                  <a:cxn ang="0">
                    <a:pos x="14" y="196"/>
                  </a:cxn>
                  <a:cxn ang="0">
                    <a:pos x="8" y="194"/>
                  </a:cxn>
                  <a:cxn ang="0">
                    <a:pos x="3" y="192"/>
                  </a:cxn>
                  <a:cxn ang="0">
                    <a:pos x="1" y="190"/>
                  </a:cxn>
                  <a:cxn ang="0">
                    <a:pos x="0" y="190"/>
                  </a:cxn>
                  <a:cxn ang="0">
                    <a:pos x="1" y="186"/>
                  </a:cxn>
                  <a:cxn ang="0">
                    <a:pos x="3" y="179"/>
                  </a:cxn>
                  <a:cxn ang="0">
                    <a:pos x="7" y="170"/>
                  </a:cxn>
                  <a:cxn ang="0">
                    <a:pos x="11" y="159"/>
                  </a:cxn>
                  <a:cxn ang="0">
                    <a:pos x="16" y="147"/>
                  </a:cxn>
                  <a:cxn ang="0">
                    <a:pos x="22" y="135"/>
                  </a:cxn>
                  <a:cxn ang="0">
                    <a:pos x="30" y="123"/>
                  </a:cxn>
                  <a:cxn ang="0">
                    <a:pos x="38" y="113"/>
                  </a:cxn>
                  <a:cxn ang="0">
                    <a:pos x="47" y="103"/>
                  </a:cxn>
                  <a:cxn ang="0">
                    <a:pos x="55" y="90"/>
                  </a:cxn>
                  <a:cxn ang="0">
                    <a:pos x="63" y="75"/>
                  </a:cxn>
                  <a:cxn ang="0">
                    <a:pos x="70" y="61"/>
                  </a:cxn>
                  <a:cxn ang="0">
                    <a:pos x="76" y="48"/>
                  </a:cxn>
                  <a:cxn ang="0">
                    <a:pos x="81" y="37"/>
                  </a:cxn>
                  <a:cxn ang="0">
                    <a:pos x="84" y="30"/>
                  </a:cxn>
                  <a:cxn ang="0">
                    <a:pos x="85" y="27"/>
                  </a:cxn>
                  <a:cxn ang="0">
                    <a:pos x="87" y="26"/>
                  </a:cxn>
                  <a:cxn ang="0">
                    <a:pos x="89" y="22"/>
                  </a:cxn>
                  <a:cxn ang="0">
                    <a:pos x="94" y="18"/>
                  </a:cxn>
                  <a:cxn ang="0">
                    <a:pos x="99" y="12"/>
                  </a:cxn>
                  <a:cxn ang="0">
                    <a:pos x="106" y="7"/>
                  </a:cxn>
                  <a:cxn ang="0">
                    <a:pos x="113" y="3"/>
                  </a:cxn>
                  <a:cxn ang="0">
                    <a:pos x="121" y="0"/>
                  </a:cxn>
                  <a:cxn ang="0">
                    <a:pos x="129" y="0"/>
                  </a:cxn>
                  <a:cxn ang="0">
                    <a:pos x="130" y="6"/>
                  </a:cxn>
                  <a:cxn ang="0">
                    <a:pos x="135" y="21"/>
                  </a:cxn>
                  <a:cxn ang="0">
                    <a:pos x="137" y="38"/>
                  </a:cxn>
                  <a:cxn ang="0">
                    <a:pos x="138" y="51"/>
                  </a:cxn>
                </a:cxnLst>
                <a:rect l="0" t="0" r="r" b="b"/>
                <a:pathLst>
                  <a:path w="141" h="218">
                    <a:moveTo>
                      <a:pt x="138" y="51"/>
                    </a:moveTo>
                    <a:lnTo>
                      <a:pt x="133" y="77"/>
                    </a:lnTo>
                    <a:lnTo>
                      <a:pt x="132" y="103"/>
                    </a:lnTo>
                    <a:lnTo>
                      <a:pt x="132" y="127"/>
                    </a:lnTo>
                    <a:lnTo>
                      <a:pt x="133" y="150"/>
                    </a:lnTo>
                    <a:lnTo>
                      <a:pt x="136" y="169"/>
                    </a:lnTo>
                    <a:lnTo>
                      <a:pt x="138" y="184"/>
                    </a:lnTo>
                    <a:lnTo>
                      <a:pt x="140" y="194"/>
                    </a:lnTo>
                    <a:lnTo>
                      <a:pt x="141" y="197"/>
                    </a:lnTo>
                    <a:lnTo>
                      <a:pt x="138" y="202"/>
                    </a:lnTo>
                    <a:lnTo>
                      <a:pt x="132" y="207"/>
                    </a:lnTo>
                    <a:lnTo>
                      <a:pt x="128" y="211"/>
                    </a:lnTo>
                    <a:lnTo>
                      <a:pt x="125" y="213"/>
                    </a:lnTo>
                    <a:lnTo>
                      <a:pt x="117" y="216"/>
                    </a:lnTo>
                    <a:lnTo>
                      <a:pt x="108" y="218"/>
                    </a:lnTo>
                    <a:lnTo>
                      <a:pt x="99" y="218"/>
                    </a:lnTo>
                    <a:lnTo>
                      <a:pt x="88" y="218"/>
                    </a:lnTo>
                    <a:lnTo>
                      <a:pt x="78" y="217"/>
                    </a:lnTo>
                    <a:lnTo>
                      <a:pt x="68" y="215"/>
                    </a:lnTo>
                    <a:lnTo>
                      <a:pt x="57" y="212"/>
                    </a:lnTo>
                    <a:lnTo>
                      <a:pt x="47" y="209"/>
                    </a:lnTo>
                    <a:lnTo>
                      <a:pt x="38" y="206"/>
                    </a:lnTo>
                    <a:lnTo>
                      <a:pt x="29" y="203"/>
                    </a:lnTo>
                    <a:lnTo>
                      <a:pt x="21" y="199"/>
                    </a:lnTo>
                    <a:lnTo>
                      <a:pt x="14" y="196"/>
                    </a:lnTo>
                    <a:lnTo>
                      <a:pt x="8" y="194"/>
                    </a:lnTo>
                    <a:lnTo>
                      <a:pt x="3" y="192"/>
                    </a:lnTo>
                    <a:lnTo>
                      <a:pt x="1" y="190"/>
                    </a:lnTo>
                    <a:lnTo>
                      <a:pt x="0" y="190"/>
                    </a:lnTo>
                    <a:lnTo>
                      <a:pt x="1" y="186"/>
                    </a:lnTo>
                    <a:lnTo>
                      <a:pt x="3" y="179"/>
                    </a:lnTo>
                    <a:lnTo>
                      <a:pt x="7" y="170"/>
                    </a:lnTo>
                    <a:lnTo>
                      <a:pt x="11" y="159"/>
                    </a:lnTo>
                    <a:lnTo>
                      <a:pt x="16" y="147"/>
                    </a:lnTo>
                    <a:lnTo>
                      <a:pt x="22" y="135"/>
                    </a:lnTo>
                    <a:lnTo>
                      <a:pt x="30" y="123"/>
                    </a:lnTo>
                    <a:lnTo>
                      <a:pt x="38" y="113"/>
                    </a:lnTo>
                    <a:lnTo>
                      <a:pt x="47" y="103"/>
                    </a:lnTo>
                    <a:lnTo>
                      <a:pt x="55" y="90"/>
                    </a:lnTo>
                    <a:lnTo>
                      <a:pt x="63" y="75"/>
                    </a:lnTo>
                    <a:lnTo>
                      <a:pt x="70" y="61"/>
                    </a:lnTo>
                    <a:lnTo>
                      <a:pt x="76" y="48"/>
                    </a:lnTo>
                    <a:lnTo>
                      <a:pt x="81" y="37"/>
                    </a:lnTo>
                    <a:lnTo>
                      <a:pt x="84" y="30"/>
                    </a:lnTo>
                    <a:lnTo>
                      <a:pt x="85" y="27"/>
                    </a:lnTo>
                    <a:lnTo>
                      <a:pt x="87" y="26"/>
                    </a:lnTo>
                    <a:lnTo>
                      <a:pt x="89" y="22"/>
                    </a:lnTo>
                    <a:lnTo>
                      <a:pt x="94" y="18"/>
                    </a:lnTo>
                    <a:lnTo>
                      <a:pt x="99" y="12"/>
                    </a:lnTo>
                    <a:lnTo>
                      <a:pt x="106" y="7"/>
                    </a:lnTo>
                    <a:lnTo>
                      <a:pt x="113" y="3"/>
                    </a:lnTo>
                    <a:lnTo>
                      <a:pt x="121" y="0"/>
                    </a:lnTo>
                    <a:lnTo>
                      <a:pt x="129" y="0"/>
                    </a:lnTo>
                    <a:lnTo>
                      <a:pt x="130" y="6"/>
                    </a:lnTo>
                    <a:lnTo>
                      <a:pt x="135" y="21"/>
                    </a:lnTo>
                    <a:lnTo>
                      <a:pt x="137" y="38"/>
                    </a:lnTo>
                    <a:lnTo>
                      <a:pt x="138" y="51"/>
                    </a:lnTo>
                    <a:close/>
                  </a:path>
                </a:pathLst>
              </a:custGeom>
              <a:solidFill>
                <a:srgbClr val="0AB2F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9" name="Freeform 184"/>
              <p:cNvSpPr>
                <a:spLocks/>
              </p:cNvSpPr>
              <p:nvPr/>
            </p:nvSpPr>
            <p:spPr bwMode="auto">
              <a:xfrm>
                <a:off x="4632" y="1888"/>
                <a:ext cx="108" cy="62"/>
              </a:xfrm>
              <a:custGeom>
                <a:avLst/>
                <a:gdLst/>
                <a:ahLst/>
                <a:cxnLst>
                  <a:cxn ang="0">
                    <a:pos x="0" y="54"/>
                  </a:cxn>
                  <a:cxn ang="0">
                    <a:pos x="0" y="54"/>
                  </a:cxn>
                  <a:cxn ang="0">
                    <a:pos x="1" y="53"/>
                  </a:cxn>
                  <a:cxn ang="0">
                    <a:pos x="1" y="51"/>
                  </a:cxn>
                  <a:cxn ang="0">
                    <a:pos x="2" y="48"/>
                  </a:cxn>
                  <a:cxn ang="0">
                    <a:pos x="5" y="46"/>
                  </a:cxn>
                  <a:cxn ang="0">
                    <a:pos x="8" y="43"/>
                  </a:cxn>
                  <a:cxn ang="0">
                    <a:pos x="13" y="41"/>
                  </a:cxn>
                  <a:cxn ang="0">
                    <a:pos x="19" y="39"/>
                  </a:cxn>
                  <a:cxn ang="0">
                    <a:pos x="26" y="38"/>
                  </a:cxn>
                  <a:cxn ang="0">
                    <a:pos x="31" y="37"/>
                  </a:cxn>
                  <a:cxn ang="0">
                    <a:pos x="37" y="36"/>
                  </a:cxn>
                  <a:cxn ang="0">
                    <a:pos x="43" y="35"/>
                  </a:cxn>
                  <a:cxn ang="0">
                    <a:pos x="48" y="34"/>
                  </a:cxn>
                  <a:cxn ang="0">
                    <a:pos x="52" y="32"/>
                  </a:cxn>
                  <a:cxn ang="0">
                    <a:pos x="55" y="29"/>
                  </a:cxn>
                  <a:cxn ang="0">
                    <a:pos x="58" y="26"/>
                  </a:cxn>
                  <a:cxn ang="0">
                    <a:pos x="60" y="22"/>
                  </a:cxn>
                  <a:cxn ang="0">
                    <a:pos x="63" y="19"/>
                  </a:cxn>
                  <a:cxn ang="0">
                    <a:pos x="64" y="16"/>
                  </a:cxn>
                  <a:cxn ang="0">
                    <a:pos x="67" y="13"/>
                  </a:cxn>
                  <a:cxn ang="0">
                    <a:pos x="71" y="11"/>
                  </a:cxn>
                  <a:cxn ang="0">
                    <a:pos x="75" y="8"/>
                  </a:cxn>
                  <a:cxn ang="0">
                    <a:pos x="80" y="7"/>
                  </a:cxn>
                  <a:cxn ang="0">
                    <a:pos x="87" y="7"/>
                  </a:cxn>
                  <a:cxn ang="0">
                    <a:pos x="89" y="6"/>
                  </a:cxn>
                  <a:cxn ang="0">
                    <a:pos x="91" y="5"/>
                  </a:cxn>
                  <a:cxn ang="0">
                    <a:pos x="94" y="3"/>
                  </a:cxn>
                  <a:cxn ang="0">
                    <a:pos x="94" y="0"/>
                  </a:cxn>
                  <a:cxn ang="0">
                    <a:pos x="95" y="0"/>
                  </a:cxn>
                  <a:cxn ang="0">
                    <a:pos x="97" y="2"/>
                  </a:cxn>
                  <a:cxn ang="0">
                    <a:pos x="100" y="4"/>
                  </a:cxn>
                  <a:cxn ang="0">
                    <a:pos x="102" y="7"/>
                  </a:cxn>
                  <a:cxn ang="0">
                    <a:pos x="105" y="11"/>
                  </a:cxn>
                  <a:cxn ang="0">
                    <a:pos x="107" y="16"/>
                  </a:cxn>
                  <a:cxn ang="0">
                    <a:pos x="108" y="21"/>
                  </a:cxn>
                  <a:cxn ang="0">
                    <a:pos x="107" y="27"/>
                  </a:cxn>
                  <a:cxn ang="0">
                    <a:pos x="107" y="28"/>
                  </a:cxn>
                  <a:cxn ang="0">
                    <a:pos x="106" y="30"/>
                  </a:cxn>
                  <a:cxn ang="0">
                    <a:pos x="105" y="34"/>
                  </a:cxn>
                  <a:cxn ang="0">
                    <a:pos x="102" y="39"/>
                  </a:cxn>
                  <a:cxn ang="0">
                    <a:pos x="98" y="44"/>
                  </a:cxn>
                  <a:cxn ang="0">
                    <a:pos x="93" y="48"/>
                  </a:cxn>
                  <a:cxn ang="0">
                    <a:pos x="87" y="52"/>
                  </a:cxn>
                  <a:cxn ang="0">
                    <a:pos x="78" y="56"/>
                  </a:cxn>
                  <a:cxn ang="0">
                    <a:pos x="76" y="56"/>
                  </a:cxn>
                  <a:cxn ang="0">
                    <a:pos x="71" y="58"/>
                  </a:cxn>
                  <a:cxn ang="0">
                    <a:pos x="63" y="60"/>
                  </a:cxn>
                  <a:cxn ang="0">
                    <a:pos x="52" y="62"/>
                  </a:cxn>
                  <a:cxn ang="0">
                    <a:pos x="40" y="62"/>
                  </a:cxn>
                  <a:cxn ang="0">
                    <a:pos x="27" y="62"/>
                  </a:cxn>
                  <a:cxn ang="0">
                    <a:pos x="13" y="59"/>
                  </a:cxn>
                  <a:cxn ang="0">
                    <a:pos x="0" y="54"/>
                  </a:cxn>
                </a:cxnLst>
                <a:rect l="0" t="0" r="r" b="b"/>
                <a:pathLst>
                  <a:path w="108" h="62">
                    <a:moveTo>
                      <a:pt x="0" y="54"/>
                    </a:moveTo>
                    <a:lnTo>
                      <a:pt x="0" y="54"/>
                    </a:lnTo>
                    <a:lnTo>
                      <a:pt x="1" y="53"/>
                    </a:lnTo>
                    <a:lnTo>
                      <a:pt x="1" y="51"/>
                    </a:lnTo>
                    <a:lnTo>
                      <a:pt x="2" y="48"/>
                    </a:lnTo>
                    <a:lnTo>
                      <a:pt x="5" y="46"/>
                    </a:lnTo>
                    <a:lnTo>
                      <a:pt x="8" y="43"/>
                    </a:lnTo>
                    <a:lnTo>
                      <a:pt x="13" y="41"/>
                    </a:lnTo>
                    <a:lnTo>
                      <a:pt x="19" y="39"/>
                    </a:lnTo>
                    <a:lnTo>
                      <a:pt x="26" y="38"/>
                    </a:lnTo>
                    <a:lnTo>
                      <a:pt x="31" y="37"/>
                    </a:lnTo>
                    <a:lnTo>
                      <a:pt x="37" y="36"/>
                    </a:lnTo>
                    <a:lnTo>
                      <a:pt x="43" y="35"/>
                    </a:lnTo>
                    <a:lnTo>
                      <a:pt x="48" y="34"/>
                    </a:lnTo>
                    <a:lnTo>
                      <a:pt x="52" y="32"/>
                    </a:lnTo>
                    <a:lnTo>
                      <a:pt x="55" y="29"/>
                    </a:lnTo>
                    <a:lnTo>
                      <a:pt x="58" y="26"/>
                    </a:lnTo>
                    <a:lnTo>
                      <a:pt x="60" y="22"/>
                    </a:lnTo>
                    <a:lnTo>
                      <a:pt x="63" y="19"/>
                    </a:lnTo>
                    <a:lnTo>
                      <a:pt x="64" y="16"/>
                    </a:lnTo>
                    <a:lnTo>
                      <a:pt x="67" y="13"/>
                    </a:lnTo>
                    <a:lnTo>
                      <a:pt x="71" y="11"/>
                    </a:lnTo>
                    <a:lnTo>
                      <a:pt x="75" y="8"/>
                    </a:lnTo>
                    <a:lnTo>
                      <a:pt x="80" y="7"/>
                    </a:lnTo>
                    <a:lnTo>
                      <a:pt x="87" y="7"/>
                    </a:lnTo>
                    <a:lnTo>
                      <a:pt x="89" y="6"/>
                    </a:lnTo>
                    <a:lnTo>
                      <a:pt x="91" y="5"/>
                    </a:lnTo>
                    <a:lnTo>
                      <a:pt x="94" y="3"/>
                    </a:lnTo>
                    <a:lnTo>
                      <a:pt x="94" y="0"/>
                    </a:lnTo>
                    <a:lnTo>
                      <a:pt x="95" y="0"/>
                    </a:lnTo>
                    <a:lnTo>
                      <a:pt x="97" y="2"/>
                    </a:lnTo>
                    <a:lnTo>
                      <a:pt x="100" y="4"/>
                    </a:lnTo>
                    <a:lnTo>
                      <a:pt x="102" y="7"/>
                    </a:lnTo>
                    <a:lnTo>
                      <a:pt x="105" y="11"/>
                    </a:lnTo>
                    <a:lnTo>
                      <a:pt x="107" y="16"/>
                    </a:lnTo>
                    <a:lnTo>
                      <a:pt x="108" y="21"/>
                    </a:lnTo>
                    <a:lnTo>
                      <a:pt x="107" y="27"/>
                    </a:lnTo>
                    <a:lnTo>
                      <a:pt x="107" y="28"/>
                    </a:lnTo>
                    <a:lnTo>
                      <a:pt x="106" y="30"/>
                    </a:lnTo>
                    <a:lnTo>
                      <a:pt x="105" y="34"/>
                    </a:lnTo>
                    <a:lnTo>
                      <a:pt x="102" y="39"/>
                    </a:lnTo>
                    <a:lnTo>
                      <a:pt x="98" y="44"/>
                    </a:lnTo>
                    <a:lnTo>
                      <a:pt x="93" y="48"/>
                    </a:lnTo>
                    <a:lnTo>
                      <a:pt x="87" y="52"/>
                    </a:lnTo>
                    <a:lnTo>
                      <a:pt x="78" y="56"/>
                    </a:lnTo>
                    <a:lnTo>
                      <a:pt x="76" y="56"/>
                    </a:lnTo>
                    <a:lnTo>
                      <a:pt x="71" y="58"/>
                    </a:lnTo>
                    <a:lnTo>
                      <a:pt x="63" y="60"/>
                    </a:lnTo>
                    <a:lnTo>
                      <a:pt x="52" y="62"/>
                    </a:lnTo>
                    <a:lnTo>
                      <a:pt x="40" y="62"/>
                    </a:lnTo>
                    <a:lnTo>
                      <a:pt x="27" y="62"/>
                    </a:lnTo>
                    <a:lnTo>
                      <a:pt x="13" y="59"/>
                    </a:lnTo>
                    <a:lnTo>
                      <a:pt x="0" y="54"/>
                    </a:lnTo>
                    <a:close/>
                  </a:path>
                </a:pathLst>
              </a:custGeom>
              <a:solidFill>
                <a:srgbClr val="2DFF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0" name="Freeform 185"/>
              <p:cNvSpPr>
                <a:spLocks/>
              </p:cNvSpPr>
              <p:nvPr/>
            </p:nvSpPr>
            <p:spPr bwMode="auto">
              <a:xfrm>
                <a:off x="4581" y="1884"/>
                <a:ext cx="41" cy="33"/>
              </a:xfrm>
              <a:custGeom>
                <a:avLst/>
                <a:gdLst/>
                <a:ahLst/>
                <a:cxnLst>
                  <a:cxn ang="0">
                    <a:pos x="18" y="33"/>
                  </a:cxn>
                  <a:cxn ang="0">
                    <a:pos x="19" y="32"/>
                  </a:cxn>
                  <a:cxn ang="0">
                    <a:pos x="21" y="30"/>
                  </a:cxn>
                  <a:cxn ang="0">
                    <a:pos x="23" y="27"/>
                  </a:cxn>
                  <a:cxn ang="0">
                    <a:pos x="26" y="22"/>
                  </a:cxn>
                  <a:cxn ang="0">
                    <a:pos x="29" y="18"/>
                  </a:cxn>
                  <a:cxn ang="0">
                    <a:pos x="33" y="13"/>
                  </a:cxn>
                  <a:cxn ang="0">
                    <a:pos x="37" y="9"/>
                  </a:cxn>
                  <a:cxn ang="0">
                    <a:pos x="41" y="5"/>
                  </a:cxn>
                  <a:cxn ang="0">
                    <a:pos x="14" y="0"/>
                  </a:cxn>
                  <a:cxn ang="0">
                    <a:pos x="12" y="1"/>
                  </a:cxn>
                  <a:cxn ang="0">
                    <a:pos x="8" y="4"/>
                  </a:cxn>
                  <a:cxn ang="0">
                    <a:pos x="3" y="9"/>
                  </a:cxn>
                  <a:cxn ang="0">
                    <a:pos x="0" y="13"/>
                  </a:cxn>
                  <a:cxn ang="0">
                    <a:pos x="0" y="14"/>
                  </a:cxn>
                  <a:cxn ang="0">
                    <a:pos x="1" y="16"/>
                  </a:cxn>
                  <a:cxn ang="0">
                    <a:pos x="3" y="19"/>
                  </a:cxn>
                  <a:cxn ang="0">
                    <a:pos x="5" y="22"/>
                  </a:cxn>
                  <a:cxn ang="0">
                    <a:pos x="8" y="26"/>
                  </a:cxn>
                  <a:cxn ang="0">
                    <a:pos x="11" y="29"/>
                  </a:cxn>
                  <a:cxn ang="0">
                    <a:pos x="14" y="32"/>
                  </a:cxn>
                  <a:cxn ang="0">
                    <a:pos x="18" y="33"/>
                  </a:cxn>
                </a:cxnLst>
                <a:rect l="0" t="0" r="r" b="b"/>
                <a:pathLst>
                  <a:path w="41" h="33">
                    <a:moveTo>
                      <a:pt x="18" y="33"/>
                    </a:moveTo>
                    <a:lnTo>
                      <a:pt x="19" y="32"/>
                    </a:lnTo>
                    <a:lnTo>
                      <a:pt x="21" y="30"/>
                    </a:lnTo>
                    <a:lnTo>
                      <a:pt x="23" y="27"/>
                    </a:lnTo>
                    <a:lnTo>
                      <a:pt x="26" y="22"/>
                    </a:lnTo>
                    <a:lnTo>
                      <a:pt x="29" y="18"/>
                    </a:lnTo>
                    <a:lnTo>
                      <a:pt x="33" y="13"/>
                    </a:lnTo>
                    <a:lnTo>
                      <a:pt x="37" y="9"/>
                    </a:lnTo>
                    <a:lnTo>
                      <a:pt x="41" y="5"/>
                    </a:lnTo>
                    <a:lnTo>
                      <a:pt x="14" y="0"/>
                    </a:lnTo>
                    <a:lnTo>
                      <a:pt x="12" y="1"/>
                    </a:lnTo>
                    <a:lnTo>
                      <a:pt x="8" y="4"/>
                    </a:lnTo>
                    <a:lnTo>
                      <a:pt x="3" y="9"/>
                    </a:lnTo>
                    <a:lnTo>
                      <a:pt x="0" y="13"/>
                    </a:lnTo>
                    <a:lnTo>
                      <a:pt x="0" y="14"/>
                    </a:lnTo>
                    <a:lnTo>
                      <a:pt x="1" y="16"/>
                    </a:lnTo>
                    <a:lnTo>
                      <a:pt x="3" y="19"/>
                    </a:lnTo>
                    <a:lnTo>
                      <a:pt x="5" y="22"/>
                    </a:lnTo>
                    <a:lnTo>
                      <a:pt x="8" y="26"/>
                    </a:lnTo>
                    <a:lnTo>
                      <a:pt x="11" y="29"/>
                    </a:lnTo>
                    <a:lnTo>
                      <a:pt x="14" y="32"/>
                    </a:lnTo>
                    <a:lnTo>
                      <a:pt x="18" y="33"/>
                    </a:lnTo>
                    <a:close/>
                  </a:path>
                </a:pathLst>
              </a:custGeom>
              <a:solidFill>
                <a:srgbClr val="2DFF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1" name="Freeform 186"/>
              <p:cNvSpPr>
                <a:spLocks/>
              </p:cNvSpPr>
              <p:nvPr/>
            </p:nvSpPr>
            <p:spPr bwMode="auto">
              <a:xfrm>
                <a:off x="4608" y="1894"/>
                <a:ext cx="61" cy="40"/>
              </a:xfrm>
              <a:custGeom>
                <a:avLst/>
                <a:gdLst/>
                <a:ahLst/>
                <a:cxnLst>
                  <a:cxn ang="0">
                    <a:pos x="0" y="24"/>
                  </a:cxn>
                  <a:cxn ang="0">
                    <a:pos x="1" y="23"/>
                  </a:cxn>
                  <a:cxn ang="0">
                    <a:pos x="3" y="21"/>
                  </a:cxn>
                  <a:cxn ang="0">
                    <a:pos x="6" y="17"/>
                  </a:cxn>
                  <a:cxn ang="0">
                    <a:pos x="9" y="13"/>
                  </a:cxn>
                  <a:cxn ang="0">
                    <a:pos x="12" y="8"/>
                  </a:cxn>
                  <a:cxn ang="0">
                    <a:pos x="16" y="5"/>
                  </a:cxn>
                  <a:cxn ang="0">
                    <a:pos x="19" y="2"/>
                  </a:cxn>
                  <a:cxn ang="0">
                    <a:pos x="21" y="1"/>
                  </a:cxn>
                  <a:cxn ang="0">
                    <a:pos x="26" y="0"/>
                  </a:cxn>
                  <a:cxn ang="0">
                    <a:pos x="29" y="0"/>
                  </a:cxn>
                  <a:cxn ang="0">
                    <a:pos x="32" y="0"/>
                  </a:cxn>
                  <a:cxn ang="0">
                    <a:pos x="33" y="0"/>
                  </a:cxn>
                  <a:cxn ang="0">
                    <a:pos x="43" y="7"/>
                  </a:cxn>
                  <a:cxn ang="0">
                    <a:pos x="61" y="22"/>
                  </a:cxn>
                  <a:cxn ang="0">
                    <a:pos x="61" y="22"/>
                  </a:cxn>
                  <a:cxn ang="0">
                    <a:pos x="58" y="22"/>
                  </a:cxn>
                  <a:cxn ang="0">
                    <a:pos x="55" y="23"/>
                  </a:cxn>
                  <a:cxn ang="0">
                    <a:pos x="51" y="23"/>
                  </a:cxn>
                  <a:cxn ang="0">
                    <a:pos x="46" y="23"/>
                  </a:cxn>
                  <a:cxn ang="0">
                    <a:pos x="42" y="23"/>
                  </a:cxn>
                  <a:cxn ang="0">
                    <a:pos x="37" y="24"/>
                  </a:cxn>
                  <a:cxn ang="0">
                    <a:pos x="33" y="24"/>
                  </a:cxn>
                  <a:cxn ang="0">
                    <a:pos x="30" y="25"/>
                  </a:cxn>
                  <a:cxn ang="0">
                    <a:pos x="26" y="27"/>
                  </a:cxn>
                  <a:cxn ang="0">
                    <a:pos x="23" y="29"/>
                  </a:cxn>
                  <a:cxn ang="0">
                    <a:pos x="20" y="32"/>
                  </a:cxn>
                  <a:cxn ang="0">
                    <a:pos x="17" y="35"/>
                  </a:cxn>
                  <a:cxn ang="0">
                    <a:pos x="15" y="38"/>
                  </a:cxn>
                  <a:cxn ang="0">
                    <a:pos x="14" y="39"/>
                  </a:cxn>
                  <a:cxn ang="0">
                    <a:pos x="13" y="40"/>
                  </a:cxn>
                  <a:cxn ang="0">
                    <a:pos x="11" y="39"/>
                  </a:cxn>
                  <a:cxn ang="0">
                    <a:pos x="7" y="35"/>
                  </a:cxn>
                  <a:cxn ang="0">
                    <a:pos x="3" y="30"/>
                  </a:cxn>
                  <a:cxn ang="0">
                    <a:pos x="0" y="24"/>
                  </a:cxn>
                </a:cxnLst>
                <a:rect l="0" t="0" r="r" b="b"/>
                <a:pathLst>
                  <a:path w="61" h="40">
                    <a:moveTo>
                      <a:pt x="0" y="24"/>
                    </a:moveTo>
                    <a:lnTo>
                      <a:pt x="1" y="23"/>
                    </a:lnTo>
                    <a:lnTo>
                      <a:pt x="3" y="21"/>
                    </a:lnTo>
                    <a:lnTo>
                      <a:pt x="6" y="17"/>
                    </a:lnTo>
                    <a:lnTo>
                      <a:pt x="9" y="13"/>
                    </a:lnTo>
                    <a:lnTo>
                      <a:pt x="12" y="8"/>
                    </a:lnTo>
                    <a:lnTo>
                      <a:pt x="16" y="5"/>
                    </a:lnTo>
                    <a:lnTo>
                      <a:pt x="19" y="2"/>
                    </a:lnTo>
                    <a:lnTo>
                      <a:pt x="21" y="1"/>
                    </a:lnTo>
                    <a:lnTo>
                      <a:pt x="26" y="0"/>
                    </a:lnTo>
                    <a:lnTo>
                      <a:pt x="29" y="0"/>
                    </a:lnTo>
                    <a:lnTo>
                      <a:pt x="32" y="0"/>
                    </a:lnTo>
                    <a:lnTo>
                      <a:pt x="33" y="0"/>
                    </a:lnTo>
                    <a:lnTo>
                      <a:pt x="43" y="7"/>
                    </a:lnTo>
                    <a:lnTo>
                      <a:pt x="61" y="22"/>
                    </a:lnTo>
                    <a:lnTo>
                      <a:pt x="61" y="22"/>
                    </a:lnTo>
                    <a:lnTo>
                      <a:pt x="58" y="22"/>
                    </a:lnTo>
                    <a:lnTo>
                      <a:pt x="55" y="23"/>
                    </a:lnTo>
                    <a:lnTo>
                      <a:pt x="51" y="23"/>
                    </a:lnTo>
                    <a:lnTo>
                      <a:pt x="46" y="23"/>
                    </a:lnTo>
                    <a:lnTo>
                      <a:pt x="42" y="23"/>
                    </a:lnTo>
                    <a:lnTo>
                      <a:pt x="37" y="24"/>
                    </a:lnTo>
                    <a:lnTo>
                      <a:pt x="33" y="24"/>
                    </a:lnTo>
                    <a:lnTo>
                      <a:pt x="30" y="25"/>
                    </a:lnTo>
                    <a:lnTo>
                      <a:pt x="26" y="27"/>
                    </a:lnTo>
                    <a:lnTo>
                      <a:pt x="23" y="29"/>
                    </a:lnTo>
                    <a:lnTo>
                      <a:pt x="20" y="32"/>
                    </a:lnTo>
                    <a:lnTo>
                      <a:pt x="17" y="35"/>
                    </a:lnTo>
                    <a:lnTo>
                      <a:pt x="15" y="38"/>
                    </a:lnTo>
                    <a:lnTo>
                      <a:pt x="14" y="39"/>
                    </a:lnTo>
                    <a:lnTo>
                      <a:pt x="13" y="40"/>
                    </a:lnTo>
                    <a:lnTo>
                      <a:pt x="11" y="39"/>
                    </a:lnTo>
                    <a:lnTo>
                      <a:pt x="7" y="35"/>
                    </a:lnTo>
                    <a:lnTo>
                      <a:pt x="3" y="30"/>
                    </a:lnTo>
                    <a:lnTo>
                      <a:pt x="0" y="24"/>
                    </a:lnTo>
                    <a:close/>
                  </a:path>
                </a:pathLst>
              </a:custGeom>
              <a:solidFill>
                <a:srgbClr val="EDFF9B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2" name="Freeform 187"/>
              <p:cNvSpPr>
                <a:spLocks/>
              </p:cNvSpPr>
              <p:nvPr/>
            </p:nvSpPr>
            <p:spPr bwMode="auto">
              <a:xfrm>
                <a:off x="4555" y="1867"/>
                <a:ext cx="24" cy="17"/>
              </a:xfrm>
              <a:custGeom>
                <a:avLst/>
                <a:gdLst/>
                <a:ahLst/>
                <a:cxnLst>
                  <a:cxn ang="0">
                    <a:pos x="17" y="17"/>
                  </a:cxn>
                  <a:cxn ang="0">
                    <a:pos x="24" y="12"/>
                  </a:cxn>
                  <a:cxn ang="0">
                    <a:pos x="0" y="0"/>
                  </a:cxn>
                  <a:cxn ang="0">
                    <a:pos x="2" y="3"/>
                  </a:cxn>
                  <a:cxn ang="0">
                    <a:pos x="6" y="8"/>
                  </a:cxn>
                  <a:cxn ang="0">
                    <a:pos x="11" y="13"/>
                  </a:cxn>
                  <a:cxn ang="0">
                    <a:pos x="17" y="17"/>
                  </a:cxn>
                </a:cxnLst>
                <a:rect l="0" t="0" r="r" b="b"/>
                <a:pathLst>
                  <a:path w="24" h="17">
                    <a:moveTo>
                      <a:pt x="17" y="17"/>
                    </a:moveTo>
                    <a:lnTo>
                      <a:pt x="24" y="12"/>
                    </a:lnTo>
                    <a:lnTo>
                      <a:pt x="0" y="0"/>
                    </a:lnTo>
                    <a:lnTo>
                      <a:pt x="2" y="3"/>
                    </a:lnTo>
                    <a:lnTo>
                      <a:pt x="6" y="8"/>
                    </a:lnTo>
                    <a:lnTo>
                      <a:pt x="11" y="13"/>
                    </a:lnTo>
                    <a:lnTo>
                      <a:pt x="17" y="17"/>
                    </a:lnTo>
                    <a:close/>
                  </a:path>
                </a:pathLst>
              </a:custGeom>
              <a:solidFill>
                <a:srgbClr val="EDFF9B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3" name="Freeform 188"/>
              <p:cNvSpPr>
                <a:spLocks/>
              </p:cNvSpPr>
              <p:nvPr/>
            </p:nvSpPr>
            <p:spPr bwMode="auto">
              <a:xfrm>
                <a:off x="4657" y="1869"/>
                <a:ext cx="55" cy="36"/>
              </a:xfrm>
              <a:custGeom>
                <a:avLst/>
                <a:gdLst/>
                <a:ahLst/>
                <a:cxnLst>
                  <a:cxn ang="0">
                    <a:pos x="0" y="15"/>
                  </a:cxn>
                  <a:cxn ang="0">
                    <a:pos x="24" y="36"/>
                  </a:cxn>
                  <a:cxn ang="0">
                    <a:pos x="25" y="35"/>
                  </a:cxn>
                  <a:cxn ang="0">
                    <a:pos x="28" y="33"/>
                  </a:cxn>
                  <a:cxn ang="0">
                    <a:pos x="32" y="30"/>
                  </a:cxn>
                  <a:cxn ang="0">
                    <a:pos x="36" y="26"/>
                  </a:cxn>
                  <a:cxn ang="0">
                    <a:pos x="41" y="23"/>
                  </a:cxn>
                  <a:cxn ang="0">
                    <a:pos x="46" y="20"/>
                  </a:cxn>
                  <a:cxn ang="0">
                    <a:pos x="51" y="18"/>
                  </a:cxn>
                  <a:cxn ang="0">
                    <a:pos x="55" y="16"/>
                  </a:cxn>
                  <a:cxn ang="0">
                    <a:pos x="35" y="0"/>
                  </a:cxn>
                  <a:cxn ang="0">
                    <a:pos x="34" y="0"/>
                  </a:cxn>
                  <a:cxn ang="0">
                    <a:pos x="33" y="2"/>
                  </a:cxn>
                  <a:cxn ang="0">
                    <a:pos x="30" y="4"/>
                  </a:cxn>
                  <a:cxn ang="0">
                    <a:pos x="27" y="7"/>
                  </a:cxn>
                  <a:cxn ang="0">
                    <a:pos x="22" y="9"/>
                  </a:cxn>
                  <a:cxn ang="0">
                    <a:pos x="16" y="12"/>
                  </a:cxn>
                  <a:cxn ang="0">
                    <a:pos x="9" y="14"/>
                  </a:cxn>
                  <a:cxn ang="0">
                    <a:pos x="0" y="15"/>
                  </a:cxn>
                </a:cxnLst>
                <a:rect l="0" t="0" r="r" b="b"/>
                <a:pathLst>
                  <a:path w="55" h="36">
                    <a:moveTo>
                      <a:pt x="0" y="15"/>
                    </a:moveTo>
                    <a:lnTo>
                      <a:pt x="24" y="36"/>
                    </a:lnTo>
                    <a:lnTo>
                      <a:pt x="25" y="35"/>
                    </a:lnTo>
                    <a:lnTo>
                      <a:pt x="28" y="33"/>
                    </a:lnTo>
                    <a:lnTo>
                      <a:pt x="32" y="30"/>
                    </a:lnTo>
                    <a:lnTo>
                      <a:pt x="36" y="26"/>
                    </a:lnTo>
                    <a:lnTo>
                      <a:pt x="41" y="23"/>
                    </a:lnTo>
                    <a:lnTo>
                      <a:pt x="46" y="20"/>
                    </a:lnTo>
                    <a:lnTo>
                      <a:pt x="51" y="18"/>
                    </a:lnTo>
                    <a:lnTo>
                      <a:pt x="55" y="16"/>
                    </a:lnTo>
                    <a:lnTo>
                      <a:pt x="35" y="0"/>
                    </a:lnTo>
                    <a:lnTo>
                      <a:pt x="34" y="0"/>
                    </a:lnTo>
                    <a:lnTo>
                      <a:pt x="33" y="2"/>
                    </a:lnTo>
                    <a:lnTo>
                      <a:pt x="30" y="4"/>
                    </a:lnTo>
                    <a:lnTo>
                      <a:pt x="27" y="7"/>
                    </a:lnTo>
                    <a:lnTo>
                      <a:pt x="22" y="9"/>
                    </a:lnTo>
                    <a:lnTo>
                      <a:pt x="16" y="12"/>
                    </a:lnTo>
                    <a:lnTo>
                      <a:pt x="9" y="14"/>
                    </a:lnTo>
                    <a:lnTo>
                      <a:pt x="0" y="15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4" name="Freeform 189"/>
              <p:cNvSpPr>
                <a:spLocks/>
              </p:cNvSpPr>
              <p:nvPr/>
            </p:nvSpPr>
            <p:spPr bwMode="auto">
              <a:xfrm>
                <a:off x="4391" y="1578"/>
                <a:ext cx="261" cy="361"/>
              </a:xfrm>
              <a:custGeom>
                <a:avLst/>
                <a:gdLst/>
                <a:ahLst/>
                <a:cxnLst>
                  <a:cxn ang="0">
                    <a:pos x="37" y="7"/>
                  </a:cxn>
                  <a:cxn ang="0">
                    <a:pos x="29" y="24"/>
                  </a:cxn>
                  <a:cxn ang="0">
                    <a:pos x="21" y="48"/>
                  </a:cxn>
                  <a:cxn ang="0">
                    <a:pos x="22" y="71"/>
                  </a:cxn>
                  <a:cxn ang="0">
                    <a:pos x="33" y="84"/>
                  </a:cxn>
                  <a:cxn ang="0">
                    <a:pos x="44" y="89"/>
                  </a:cxn>
                  <a:cxn ang="0">
                    <a:pos x="59" y="93"/>
                  </a:cxn>
                  <a:cxn ang="0">
                    <a:pos x="75" y="96"/>
                  </a:cxn>
                  <a:cxn ang="0">
                    <a:pos x="92" y="98"/>
                  </a:cxn>
                  <a:cxn ang="0">
                    <a:pos x="109" y="99"/>
                  </a:cxn>
                  <a:cxn ang="0">
                    <a:pos x="126" y="99"/>
                  </a:cxn>
                  <a:cxn ang="0">
                    <a:pos x="142" y="100"/>
                  </a:cxn>
                  <a:cxn ang="0">
                    <a:pos x="157" y="102"/>
                  </a:cxn>
                  <a:cxn ang="0">
                    <a:pos x="162" y="107"/>
                  </a:cxn>
                  <a:cxn ang="0">
                    <a:pos x="157" y="114"/>
                  </a:cxn>
                  <a:cxn ang="0">
                    <a:pos x="152" y="119"/>
                  </a:cxn>
                  <a:cxn ang="0">
                    <a:pos x="149" y="121"/>
                  </a:cxn>
                  <a:cxn ang="0">
                    <a:pos x="139" y="127"/>
                  </a:cxn>
                  <a:cxn ang="0">
                    <a:pos x="121" y="140"/>
                  </a:cxn>
                  <a:cxn ang="0">
                    <a:pos x="99" y="157"/>
                  </a:cxn>
                  <a:cxn ang="0">
                    <a:pos x="73" y="178"/>
                  </a:cxn>
                  <a:cxn ang="0">
                    <a:pos x="47" y="202"/>
                  </a:cxn>
                  <a:cxn ang="0">
                    <a:pos x="24" y="227"/>
                  </a:cxn>
                  <a:cxn ang="0">
                    <a:pos x="6" y="252"/>
                  </a:cxn>
                  <a:cxn ang="0">
                    <a:pos x="1" y="268"/>
                  </a:cxn>
                  <a:cxn ang="0">
                    <a:pos x="14" y="291"/>
                  </a:cxn>
                  <a:cxn ang="0">
                    <a:pos x="36" y="322"/>
                  </a:cxn>
                  <a:cxn ang="0">
                    <a:pos x="66" y="349"/>
                  </a:cxn>
                  <a:cxn ang="0">
                    <a:pos x="93" y="359"/>
                  </a:cxn>
                  <a:cxn ang="0">
                    <a:pos x="111" y="361"/>
                  </a:cxn>
                  <a:cxn ang="0">
                    <a:pos x="128" y="361"/>
                  </a:cxn>
                  <a:cxn ang="0">
                    <a:pos x="144" y="358"/>
                  </a:cxn>
                  <a:cxn ang="0">
                    <a:pos x="158" y="356"/>
                  </a:cxn>
                  <a:cxn ang="0">
                    <a:pos x="170" y="353"/>
                  </a:cxn>
                  <a:cxn ang="0">
                    <a:pos x="178" y="350"/>
                  </a:cxn>
                  <a:cxn ang="0">
                    <a:pos x="182" y="349"/>
                  </a:cxn>
                  <a:cxn ang="0">
                    <a:pos x="183" y="344"/>
                  </a:cxn>
                  <a:cxn ang="0">
                    <a:pos x="185" y="312"/>
                  </a:cxn>
                  <a:cxn ang="0">
                    <a:pos x="190" y="265"/>
                  </a:cxn>
                  <a:cxn ang="0">
                    <a:pos x="198" y="220"/>
                  </a:cxn>
                  <a:cxn ang="0">
                    <a:pos x="212" y="188"/>
                  </a:cxn>
                  <a:cxn ang="0">
                    <a:pos x="230" y="150"/>
                  </a:cxn>
                  <a:cxn ang="0">
                    <a:pos x="248" y="114"/>
                  </a:cxn>
                  <a:cxn ang="0">
                    <a:pos x="259" y="90"/>
                  </a:cxn>
                  <a:cxn ang="0">
                    <a:pos x="259" y="84"/>
                  </a:cxn>
                  <a:cxn ang="0">
                    <a:pos x="245" y="71"/>
                  </a:cxn>
                  <a:cxn ang="0">
                    <a:pos x="226" y="54"/>
                  </a:cxn>
                  <a:cxn ang="0">
                    <a:pos x="207" y="40"/>
                  </a:cxn>
                  <a:cxn ang="0">
                    <a:pos x="193" y="36"/>
                  </a:cxn>
                  <a:cxn ang="0">
                    <a:pos x="166" y="27"/>
                  </a:cxn>
                  <a:cxn ang="0">
                    <a:pos x="135" y="17"/>
                  </a:cxn>
                  <a:cxn ang="0">
                    <a:pos x="114" y="9"/>
                  </a:cxn>
                  <a:cxn ang="0">
                    <a:pos x="109" y="7"/>
                  </a:cxn>
                  <a:cxn ang="0">
                    <a:pos x="98" y="4"/>
                  </a:cxn>
                  <a:cxn ang="0">
                    <a:pos x="78" y="0"/>
                  </a:cxn>
                  <a:cxn ang="0">
                    <a:pos x="52" y="1"/>
                  </a:cxn>
                </a:cxnLst>
                <a:rect l="0" t="0" r="r" b="b"/>
                <a:pathLst>
                  <a:path w="261" h="361">
                    <a:moveTo>
                      <a:pt x="38" y="5"/>
                    </a:moveTo>
                    <a:lnTo>
                      <a:pt x="37" y="7"/>
                    </a:lnTo>
                    <a:lnTo>
                      <a:pt x="33" y="14"/>
                    </a:lnTo>
                    <a:lnTo>
                      <a:pt x="29" y="24"/>
                    </a:lnTo>
                    <a:lnTo>
                      <a:pt x="25" y="35"/>
                    </a:lnTo>
                    <a:lnTo>
                      <a:pt x="21" y="48"/>
                    </a:lnTo>
                    <a:lnTo>
                      <a:pt x="20" y="60"/>
                    </a:lnTo>
                    <a:lnTo>
                      <a:pt x="22" y="71"/>
                    </a:lnTo>
                    <a:lnTo>
                      <a:pt x="28" y="80"/>
                    </a:lnTo>
                    <a:lnTo>
                      <a:pt x="33" y="84"/>
                    </a:lnTo>
                    <a:lnTo>
                      <a:pt x="38" y="86"/>
                    </a:lnTo>
                    <a:lnTo>
                      <a:pt x="44" y="89"/>
                    </a:lnTo>
                    <a:lnTo>
                      <a:pt x="51" y="91"/>
                    </a:lnTo>
                    <a:lnTo>
                      <a:pt x="59" y="93"/>
                    </a:lnTo>
                    <a:lnTo>
                      <a:pt x="66" y="94"/>
                    </a:lnTo>
                    <a:lnTo>
                      <a:pt x="75" y="96"/>
                    </a:lnTo>
                    <a:lnTo>
                      <a:pt x="83" y="97"/>
                    </a:lnTo>
                    <a:lnTo>
                      <a:pt x="92" y="98"/>
                    </a:lnTo>
                    <a:lnTo>
                      <a:pt x="101" y="98"/>
                    </a:lnTo>
                    <a:lnTo>
                      <a:pt x="109" y="99"/>
                    </a:lnTo>
                    <a:lnTo>
                      <a:pt x="118" y="99"/>
                    </a:lnTo>
                    <a:lnTo>
                      <a:pt x="126" y="99"/>
                    </a:lnTo>
                    <a:lnTo>
                      <a:pt x="134" y="100"/>
                    </a:lnTo>
                    <a:lnTo>
                      <a:pt x="142" y="100"/>
                    </a:lnTo>
                    <a:lnTo>
                      <a:pt x="149" y="100"/>
                    </a:lnTo>
                    <a:lnTo>
                      <a:pt x="157" y="102"/>
                    </a:lnTo>
                    <a:lnTo>
                      <a:pt x="161" y="104"/>
                    </a:lnTo>
                    <a:lnTo>
                      <a:pt x="162" y="107"/>
                    </a:lnTo>
                    <a:lnTo>
                      <a:pt x="161" y="111"/>
                    </a:lnTo>
                    <a:lnTo>
                      <a:pt x="157" y="114"/>
                    </a:lnTo>
                    <a:lnTo>
                      <a:pt x="155" y="117"/>
                    </a:lnTo>
                    <a:lnTo>
                      <a:pt x="152" y="119"/>
                    </a:lnTo>
                    <a:lnTo>
                      <a:pt x="150" y="120"/>
                    </a:lnTo>
                    <a:lnTo>
                      <a:pt x="149" y="121"/>
                    </a:lnTo>
                    <a:lnTo>
                      <a:pt x="145" y="123"/>
                    </a:lnTo>
                    <a:lnTo>
                      <a:pt x="139" y="127"/>
                    </a:lnTo>
                    <a:lnTo>
                      <a:pt x="131" y="133"/>
                    </a:lnTo>
                    <a:lnTo>
                      <a:pt x="121" y="140"/>
                    </a:lnTo>
                    <a:lnTo>
                      <a:pt x="110" y="148"/>
                    </a:lnTo>
                    <a:lnTo>
                      <a:pt x="99" y="157"/>
                    </a:lnTo>
                    <a:lnTo>
                      <a:pt x="86" y="167"/>
                    </a:lnTo>
                    <a:lnTo>
                      <a:pt x="73" y="178"/>
                    </a:lnTo>
                    <a:lnTo>
                      <a:pt x="60" y="190"/>
                    </a:lnTo>
                    <a:lnTo>
                      <a:pt x="47" y="202"/>
                    </a:lnTo>
                    <a:lnTo>
                      <a:pt x="35" y="214"/>
                    </a:lnTo>
                    <a:lnTo>
                      <a:pt x="24" y="227"/>
                    </a:lnTo>
                    <a:lnTo>
                      <a:pt x="14" y="240"/>
                    </a:lnTo>
                    <a:lnTo>
                      <a:pt x="6" y="252"/>
                    </a:lnTo>
                    <a:lnTo>
                      <a:pt x="0" y="265"/>
                    </a:lnTo>
                    <a:lnTo>
                      <a:pt x="1" y="268"/>
                    </a:lnTo>
                    <a:lnTo>
                      <a:pt x="6" y="277"/>
                    </a:lnTo>
                    <a:lnTo>
                      <a:pt x="14" y="291"/>
                    </a:lnTo>
                    <a:lnTo>
                      <a:pt x="23" y="306"/>
                    </a:lnTo>
                    <a:lnTo>
                      <a:pt x="36" y="322"/>
                    </a:lnTo>
                    <a:lnTo>
                      <a:pt x="50" y="337"/>
                    </a:lnTo>
                    <a:lnTo>
                      <a:pt x="66" y="349"/>
                    </a:lnTo>
                    <a:lnTo>
                      <a:pt x="83" y="357"/>
                    </a:lnTo>
                    <a:lnTo>
                      <a:pt x="93" y="359"/>
                    </a:lnTo>
                    <a:lnTo>
                      <a:pt x="102" y="360"/>
                    </a:lnTo>
                    <a:lnTo>
                      <a:pt x="111" y="361"/>
                    </a:lnTo>
                    <a:lnTo>
                      <a:pt x="119" y="361"/>
                    </a:lnTo>
                    <a:lnTo>
                      <a:pt x="128" y="361"/>
                    </a:lnTo>
                    <a:lnTo>
                      <a:pt x="136" y="360"/>
                    </a:lnTo>
                    <a:lnTo>
                      <a:pt x="144" y="358"/>
                    </a:lnTo>
                    <a:lnTo>
                      <a:pt x="152" y="357"/>
                    </a:lnTo>
                    <a:lnTo>
                      <a:pt x="158" y="356"/>
                    </a:lnTo>
                    <a:lnTo>
                      <a:pt x="164" y="355"/>
                    </a:lnTo>
                    <a:lnTo>
                      <a:pt x="170" y="353"/>
                    </a:lnTo>
                    <a:lnTo>
                      <a:pt x="174" y="352"/>
                    </a:lnTo>
                    <a:lnTo>
                      <a:pt x="178" y="350"/>
                    </a:lnTo>
                    <a:lnTo>
                      <a:pt x="181" y="350"/>
                    </a:lnTo>
                    <a:lnTo>
                      <a:pt x="182" y="349"/>
                    </a:lnTo>
                    <a:lnTo>
                      <a:pt x="183" y="349"/>
                    </a:lnTo>
                    <a:lnTo>
                      <a:pt x="183" y="344"/>
                    </a:lnTo>
                    <a:lnTo>
                      <a:pt x="184" y="331"/>
                    </a:lnTo>
                    <a:lnTo>
                      <a:pt x="185" y="312"/>
                    </a:lnTo>
                    <a:lnTo>
                      <a:pt x="187" y="289"/>
                    </a:lnTo>
                    <a:lnTo>
                      <a:pt x="190" y="265"/>
                    </a:lnTo>
                    <a:lnTo>
                      <a:pt x="194" y="241"/>
                    </a:lnTo>
                    <a:lnTo>
                      <a:pt x="198" y="220"/>
                    </a:lnTo>
                    <a:lnTo>
                      <a:pt x="204" y="203"/>
                    </a:lnTo>
                    <a:lnTo>
                      <a:pt x="212" y="188"/>
                    </a:lnTo>
                    <a:lnTo>
                      <a:pt x="220" y="170"/>
                    </a:lnTo>
                    <a:lnTo>
                      <a:pt x="230" y="150"/>
                    </a:lnTo>
                    <a:lnTo>
                      <a:pt x="239" y="131"/>
                    </a:lnTo>
                    <a:lnTo>
                      <a:pt x="248" y="114"/>
                    </a:lnTo>
                    <a:lnTo>
                      <a:pt x="254" y="99"/>
                    </a:lnTo>
                    <a:lnTo>
                      <a:pt x="259" y="90"/>
                    </a:lnTo>
                    <a:lnTo>
                      <a:pt x="261" y="86"/>
                    </a:lnTo>
                    <a:lnTo>
                      <a:pt x="259" y="84"/>
                    </a:lnTo>
                    <a:lnTo>
                      <a:pt x="253" y="79"/>
                    </a:lnTo>
                    <a:lnTo>
                      <a:pt x="245" y="71"/>
                    </a:lnTo>
                    <a:lnTo>
                      <a:pt x="236" y="62"/>
                    </a:lnTo>
                    <a:lnTo>
                      <a:pt x="226" y="54"/>
                    </a:lnTo>
                    <a:lnTo>
                      <a:pt x="216" y="46"/>
                    </a:lnTo>
                    <a:lnTo>
                      <a:pt x="207" y="40"/>
                    </a:lnTo>
                    <a:lnTo>
                      <a:pt x="200" y="37"/>
                    </a:lnTo>
                    <a:lnTo>
                      <a:pt x="193" y="36"/>
                    </a:lnTo>
                    <a:lnTo>
                      <a:pt x="181" y="32"/>
                    </a:lnTo>
                    <a:lnTo>
                      <a:pt x="166" y="27"/>
                    </a:lnTo>
                    <a:lnTo>
                      <a:pt x="150" y="22"/>
                    </a:lnTo>
                    <a:lnTo>
                      <a:pt x="135" y="17"/>
                    </a:lnTo>
                    <a:lnTo>
                      <a:pt x="123" y="12"/>
                    </a:lnTo>
                    <a:lnTo>
                      <a:pt x="114" y="9"/>
                    </a:lnTo>
                    <a:lnTo>
                      <a:pt x="111" y="8"/>
                    </a:lnTo>
                    <a:lnTo>
                      <a:pt x="109" y="7"/>
                    </a:lnTo>
                    <a:lnTo>
                      <a:pt x="105" y="6"/>
                    </a:lnTo>
                    <a:lnTo>
                      <a:pt x="98" y="4"/>
                    </a:lnTo>
                    <a:lnTo>
                      <a:pt x="89" y="1"/>
                    </a:lnTo>
                    <a:lnTo>
                      <a:pt x="78" y="0"/>
                    </a:lnTo>
                    <a:lnTo>
                      <a:pt x="66" y="0"/>
                    </a:lnTo>
                    <a:lnTo>
                      <a:pt x="52" y="1"/>
                    </a:lnTo>
                    <a:lnTo>
                      <a:pt x="38" y="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5" name="Freeform 190"/>
              <p:cNvSpPr>
                <a:spLocks/>
              </p:cNvSpPr>
              <p:nvPr/>
            </p:nvSpPr>
            <p:spPr bwMode="auto">
              <a:xfrm>
                <a:off x="4384" y="1831"/>
                <a:ext cx="227" cy="210"/>
              </a:xfrm>
              <a:custGeom>
                <a:avLst/>
                <a:gdLst/>
                <a:ahLst/>
                <a:cxnLst>
                  <a:cxn ang="0">
                    <a:pos x="0" y="44"/>
                  </a:cxn>
                  <a:cxn ang="0">
                    <a:pos x="0" y="46"/>
                  </a:cxn>
                  <a:cxn ang="0">
                    <a:pos x="2" y="54"/>
                  </a:cxn>
                  <a:cxn ang="0">
                    <a:pos x="3" y="65"/>
                  </a:cxn>
                  <a:cxn ang="0">
                    <a:pos x="5" y="78"/>
                  </a:cxn>
                  <a:cxn ang="0">
                    <a:pos x="8" y="93"/>
                  </a:cxn>
                  <a:cxn ang="0">
                    <a:pos x="11" y="107"/>
                  </a:cxn>
                  <a:cxn ang="0">
                    <a:pos x="17" y="120"/>
                  </a:cxn>
                  <a:cxn ang="0">
                    <a:pos x="22" y="131"/>
                  </a:cxn>
                  <a:cxn ang="0">
                    <a:pos x="26" y="136"/>
                  </a:cxn>
                  <a:cxn ang="0">
                    <a:pos x="30" y="142"/>
                  </a:cxn>
                  <a:cxn ang="0">
                    <a:pos x="36" y="149"/>
                  </a:cxn>
                  <a:cxn ang="0">
                    <a:pos x="41" y="156"/>
                  </a:cxn>
                  <a:cxn ang="0">
                    <a:pos x="48" y="164"/>
                  </a:cxn>
                  <a:cxn ang="0">
                    <a:pos x="56" y="172"/>
                  </a:cxn>
                  <a:cxn ang="0">
                    <a:pos x="65" y="179"/>
                  </a:cxn>
                  <a:cxn ang="0">
                    <a:pos x="74" y="187"/>
                  </a:cxn>
                  <a:cxn ang="0">
                    <a:pos x="85" y="193"/>
                  </a:cxn>
                  <a:cxn ang="0">
                    <a:pos x="96" y="199"/>
                  </a:cxn>
                  <a:cxn ang="0">
                    <a:pos x="109" y="204"/>
                  </a:cxn>
                  <a:cxn ang="0">
                    <a:pos x="123" y="208"/>
                  </a:cxn>
                  <a:cxn ang="0">
                    <a:pos x="137" y="210"/>
                  </a:cxn>
                  <a:cxn ang="0">
                    <a:pos x="153" y="210"/>
                  </a:cxn>
                  <a:cxn ang="0">
                    <a:pos x="170" y="208"/>
                  </a:cxn>
                  <a:cxn ang="0">
                    <a:pos x="189" y="205"/>
                  </a:cxn>
                  <a:cxn ang="0">
                    <a:pos x="192" y="202"/>
                  </a:cxn>
                  <a:cxn ang="0">
                    <a:pos x="198" y="197"/>
                  </a:cxn>
                  <a:cxn ang="0">
                    <a:pos x="207" y="187"/>
                  </a:cxn>
                  <a:cxn ang="0">
                    <a:pos x="216" y="173"/>
                  </a:cxn>
                  <a:cxn ang="0">
                    <a:pos x="223" y="156"/>
                  </a:cxn>
                  <a:cxn ang="0">
                    <a:pos x="227" y="136"/>
                  </a:cxn>
                  <a:cxn ang="0">
                    <a:pos x="224" y="111"/>
                  </a:cxn>
                  <a:cxn ang="0">
                    <a:pos x="215" y="84"/>
                  </a:cxn>
                  <a:cxn ang="0">
                    <a:pos x="203" y="64"/>
                  </a:cxn>
                  <a:cxn ang="0">
                    <a:pos x="188" y="49"/>
                  </a:cxn>
                  <a:cxn ang="0">
                    <a:pos x="174" y="37"/>
                  </a:cxn>
                  <a:cxn ang="0">
                    <a:pos x="159" y="28"/>
                  </a:cxn>
                  <a:cxn ang="0">
                    <a:pos x="146" y="22"/>
                  </a:cxn>
                  <a:cxn ang="0">
                    <a:pos x="136" y="18"/>
                  </a:cxn>
                  <a:cxn ang="0">
                    <a:pos x="129" y="16"/>
                  </a:cxn>
                  <a:cxn ang="0">
                    <a:pos x="126" y="16"/>
                  </a:cxn>
                  <a:cxn ang="0">
                    <a:pos x="125" y="15"/>
                  </a:cxn>
                  <a:cxn ang="0">
                    <a:pos x="121" y="13"/>
                  </a:cxn>
                  <a:cxn ang="0">
                    <a:pos x="116" y="12"/>
                  </a:cxn>
                  <a:cxn ang="0">
                    <a:pos x="109" y="9"/>
                  </a:cxn>
                  <a:cxn ang="0">
                    <a:pos x="100" y="7"/>
                  </a:cxn>
                  <a:cxn ang="0">
                    <a:pos x="91" y="4"/>
                  </a:cxn>
                  <a:cxn ang="0">
                    <a:pos x="81" y="2"/>
                  </a:cxn>
                  <a:cxn ang="0">
                    <a:pos x="70" y="1"/>
                  </a:cxn>
                  <a:cxn ang="0">
                    <a:pos x="59" y="0"/>
                  </a:cxn>
                  <a:cxn ang="0">
                    <a:pos x="48" y="1"/>
                  </a:cxn>
                  <a:cxn ang="0">
                    <a:pos x="38" y="3"/>
                  </a:cxn>
                  <a:cxn ang="0">
                    <a:pos x="28" y="7"/>
                  </a:cxn>
                  <a:cxn ang="0">
                    <a:pos x="19" y="12"/>
                  </a:cxn>
                  <a:cxn ang="0">
                    <a:pos x="11" y="21"/>
                  </a:cxn>
                  <a:cxn ang="0">
                    <a:pos x="5" y="30"/>
                  </a:cxn>
                  <a:cxn ang="0">
                    <a:pos x="0" y="44"/>
                  </a:cxn>
                </a:cxnLst>
                <a:rect l="0" t="0" r="r" b="b"/>
                <a:pathLst>
                  <a:path w="227" h="210">
                    <a:moveTo>
                      <a:pt x="0" y="44"/>
                    </a:moveTo>
                    <a:lnTo>
                      <a:pt x="0" y="46"/>
                    </a:lnTo>
                    <a:lnTo>
                      <a:pt x="2" y="54"/>
                    </a:lnTo>
                    <a:lnTo>
                      <a:pt x="3" y="65"/>
                    </a:lnTo>
                    <a:lnTo>
                      <a:pt x="5" y="78"/>
                    </a:lnTo>
                    <a:lnTo>
                      <a:pt x="8" y="93"/>
                    </a:lnTo>
                    <a:lnTo>
                      <a:pt x="11" y="107"/>
                    </a:lnTo>
                    <a:lnTo>
                      <a:pt x="17" y="120"/>
                    </a:lnTo>
                    <a:lnTo>
                      <a:pt x="22" y="131"/>
                    </a:lnTo>
                    <a:lnTo>
                      <a:pt x="26" y="136"/>
                    </a:lnTo>
                    <a:lnTo>
                      <a:pt x="30" y="142"/>
                    </a:lnTo>
                    <a:lnTo>
                      <a:pt x="36" y="149"/>
                    </a:lnTo>
                    <a:lnTo>
                      <a:pt x="41" y="156"/>
                    </a:lnTo>
                    <a:lnTo>
                      <a:pt x="48" y="164"/>
                    </a:lnTo>
                    <a:lnTo>
                      <a:pt x="56" y="172"/>
                    </a:lnTo>
                    <a:lnTo>
                      <a:pt x="65" y="179"/>
                    </a:lnTo>
                    <a:lnTo>
                      <a:pt x="74" y="187"/>
                    </a:lnTo>
                    <a:lnTo>
                      <a:pt x="85" y="193"/>
                    </a:lnTo>
                    <a:lnTo>
                      <a:pt x="96" y="199"/>
                    </a:lnTo>
                    <a:lnTo>
                      <a:pt x="109" y="204"/>
                    </a:lnTo>
                    <a:lnTo>
                      <a:pt x="123" y="208"/>
                    </a:lnTo>
                    <a:lnTo>
                      <a:pt x="137" y="210"/>
                    </a:lnTo>
                    <a:lnTo>
                      <a:pt x="153" y="210"/>
                    </a:lnTo>
                    <a:lnTo>
                      <a:pt x="170" y="208"/>
                    </a:lnTo>
                    <a:lnTo>
                      <a:pt x="189" y="205"/>
                    </a:lnTo>
                    <a:lnTo>
                      <a:pt x="192" y="202"/>
                    </a:lnTo>
                    <a:lnTo>
                      <a:pt x="198" y="197"/>
                    </a:lnTo>
                    <a:lnTo>
                      <a:pt x="207" y="187"/>
                    </a:lnTo>
                    <a:lnTo>
                      <a:pt x="216" y="173"/>
                    </a:lnTo>
                    <a:lnTo>
                      <a:pt x="223" y="156"/>
                    </a:lnTo>
                    <a:lnTo>
                      <a:pt x="227" y="136"/>
                    </a:lnTo>
                    <a:lnTo>
                      <a:pt x="224" y="111"/>
                    </a:lnTo>
                    <a:lnTo>
                      <a:pt x="215" y="84"/>
                    </a:lnTo>
                    <a:lnTo>
                      <a:pt x="203" y="64"/>
                    </a:lnTo>
                    <a:lnTo>
                      <a:pt x="188" y="49"/>
                    </a:lnTo>
                    <a:lnTo>
                      <a:pt x="174" y="37"/>
                    </a:lnTo>
                    <a:lnTo>
                      <a:pt x="159" y="28"/>
                    </a:lnTo>
                    <a:lnTo>
                      <a:pt x="146" y="22"/>
                    </a:lnTo>
                    <a:lnTo>
                      <a:pt x="136" y="18"/>
                    </a:lnTo>
                    <a:lnTo>
                      <a:pt x="129" y="16"/>
                    </a:lnTo>
                    <a:lnTo>
                      <a:pt x="126" y="16"/>
                    </a:lnTo>
                    <a:lnTo>
                      <a:pt x="125" y="15"/>
                    </a:lnTo>
                    <a:lnTo>
                      <a:pt x="121" y="13"/>
                    </a:lnTo>
                    <a:lnTo>
                      <a:pt x="116" y="12"/>
                    </a:lnTo>
                    <a:lnTo>
                      <a:pt x="109" y="9"/>
                    </a:lnTo>
                    <a:lnTo>
                      <a:pt x="100" y="7"/>
                    </a:lnTo>
                    <a:lnTo>
                      <a:pt x="91" y="4"/>
                    </a:lnTo>
                    <a:lnTo>
                      <a:pt x="81" y="2"/>
                    </a:lnTo>
                    <a:lnTo>
                      <a:pt x="70" y="1"/>
                    </a:lnTo>
                    <a:lnTo>
                      <a:pt x="59" y="0"/>
                    </a:lnTo>
                    <a:lnTo>
                      <a:pt x="48" y="1"/>
                    </a:lnTo>
                    <a:lnTo>
                      <a:pt x="38" y="3"/>
                    </a:lnTo>
                    <a:lnTo>
                      <a:pt x="28" y="7"/>
                    </a:lnTo>
                    <a:lnTo>
                      <a:pt x="19" y="12"/>
                    </a:lnTo>
                    <a:lnTo>
                      <a:pt x="11" y="21"/>
                    </a:lnTo>
                    <a:lnTo>
                      <a:pt x="5" y="30"/>
                    </a:lnTo>
                    <a:lnTo>
                      <a:pt x="0" y="4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6" name="Freeform 191"/>
              <p:cNvSpPr>
                <a:spLocks/>
              </p:cNvSpPr>
              <p:nvPr/>
            </p:nvSpPr>
            <p:spPr bwMode="auto">
              <a:xfrm>
                <a:off x="4410" y="1595"/>
                <a:ext cx="218" cy="310"/>
              </a:xfrm>
              <a:custGeom>
                <a:avLst/>
                <a:gdLst/>
                <a:ahLst/>
                <a:cxnLst>
                  <a:cxn ang="0">
                    <a:pos x="100" y="4"/>
                  </a:cxn>
                  <a:cxn ang="0">
                    <a:pos x="94" y="4"/>
                  </a:cxn>
                  <a:cxn ang="0">
                    <a:pos x="80" y="5"/>
                  </a:cxn>
                  <a:cxn ang="0">
                    <a:pos x="61" y="4"/>
                  </a:cxn>
                  <a:cxn ang="0">
                    <a:pos x="43" y="0"/>
                  </a:cxn>
                  <a:cxn ang="0">
                    <a:pos x="30" y="14"/>
                  </a:cxn>
                  <a:cxn ang="0">
                    <a:pos x="25" y="23"/>
                  </a:cxn>
                  <a:cxn ang="0">
                    <a:pos x="23" y="37"/>
                  </a:cxn>
                  <a:cxn ang="0">
                    <a:pos x="29" y="51"/>
                  </a:cxn>
                  <a:cxn ang="0">
                    <a:pos x="49" y="59"/>
                  </a:cxn>
                  <a:cxn ang="0">
                    <a:pos x="78" y="62"/>
                  </a:cxn>
                  <a:cxn ang="0">
                    <a:pos x="106" y="61"/>
                  </a:cxn>
                  <a:cxn ang="0">
                    <a:pos x="123" y="59"/>
                  </a:cxn>
                  <a:cxn ang="0">
                    <a:pos x="164" y="73"/>
                  </a:cxn>
                  <a:cxn ang="0">
                    <a:pos x="145" y="100"/>
                  </a:cxn>
                  <a:cxn ang="0">
                    <a:pos x="131" y="117"/>
                  </a:cxn>
                  <a:cxn ang="0">
                    <a:pos x="107" y="143"/>
                  </a:cxn>
                  <a:cxn ang="0">
                    <a:pos x="80" y="166"/>
                  </a:cxn>
                  <a:cxn ang="0">
                    <a:pos x="55" y="183"/>
                  </a:cxn>
                  <a:cxn ang="0">
                    <a:pos x="33" y="205"/>
                  </a:cxn>
                  <a:cxn ang="0">
                    <a:pos x="14" y="226"/>
                  </a:cxn>
                  <a:cxn ang="0">
                    <a:pos x="2" y="242"/>
                  </a:cxn>
                  <a:cxn ang="0">
                    <a:pos x="0" y="246"/>
                  </a:cxn>
                  <a:cxn ang="0">
                    <a:pos x="7" y="252"/>
                  </a:cxn>
                  <a:cxn ang="0">
                    <a:pos x="19" y="262"/>
                  </a:cxn>
                  <a:cxn ang="0">
                    <a:pos x="35" y="275"/>
                  </a:cxn>
                  <a:cxn ang="0">
                    <a:pos x="54" y="287"/>
                  </a:cxn>
                  <a:cxn ang="0">
                    <a:pos x="75" y="299"/>
                  </a:cxn>
                  <a:cxn ang="0">
                    <a:pos x="96" y="307"/>
                  </a:cxn>
                  <a:cxn ang="0">
                    <a:pos x="117" y="310"/>
                  </a:cxn>
                  <a:cxn ang="0">
                    <a:pos x="127" y="309"/>
                  </a:cxn>
                  <a:cxn ang="0">
                    <a:pos x="133" y="307"/>
                  </a:cxn>
                  <a:cxn ang="0">
                    <a:pos x="141" y="303"/>
                  </a:cxn>
                  <a:cxn ang="0">
                    <a:pos x="147" y="299"/>
                  </a:cxn>
                  <a:cxn ang="0">
                    <a:pos x="149" y="292"/>
                  </a:cxn>
                  <a:cxn ang="0">
                    <a:pos x="151" y="264"/>
                  </a:cxn>
                  <a:cxn ang="0">
                    <a:pos x="160" y="217"/>
                  </a:cxn>
                  <a:cxn ang="0">
                    <a:pos x="180" y="165"/>
                  </a:cxn>
                  <a:cxn ang="0">
                    <a:pos x="197" y="138"/>
                  </a:cxn>
                  <a:cxn ang="0">
                    <a:pos x="204" y="125"/>
                  </a:cxn>
                  <a:cxn ang="0">
                    <a:pos x="213" y="106"/>
                  </a:cxn>
                  <a:cxn ang="0">
                    <a:pos x="218" y="87"/>
                  </a:cxn>
                  <a:cxn ang="0">
                    <a:pos x="214" y="71"/>
                  </a:cxn>
                  <a:cxn ang="0">
                    <a:pos x="199" y="55"/>
                  </a:cxn>
                  <a:cxn ang="0">
                    <a:pos x="179" y="39"/>
                  </a:cxn>
                  <a:cxn ang="0">
                    <a:pos x="156" y="25"/>
                  </a:cxn>
                </a:cxnLst>
                <a:rect l="0" t="0" r="r" b="b"/>
                <a:pathLst>
                  <a:path w="218" h="310">
                    <a:moveTo>
                      <a:pt x="144" y="21"/>
                    </a:moveTo>
                    <a:lnTo>
                      <a:pt x="100" y="4"/>
                    </a:lnTo>
                    <a:lnTo>
                      <a:pt x="98" y="4"/>
                    </a:lnTo>
                    <a:lnTo>
                      <a:pt x="94" y="4"/>
                    </a:lnTo>
                    <a:lnTo>
                      <a:pt x="88" y="5"/>
                    </a:lnTo>
                    <a:lnTo>
                      <a:pt x="80" y="5"/>
                    </a:lnTo>
                    <a:lnTo>
                      <a:pt x="71" y="5"/>
                    </a:lnTo>
                    <a:lnTo>
                      <a:pt x="61" y="4"/>
                    </a:lnTo>
                    <a:lnTo>
                      <a:pt x="52" y="2"/>
                    </a:lnTo>
                    <a:lnTo>
                      <a:pt x="43" y="0"/>
                    </a:lnTo>
                    <a:lnTo>
                      <a:pt x="31" y="12"/>
                    </a:lnTo>
                    <a:lnTo>
                      <a:pt x="30" y="14"/>
                    </a:lnTo>
                    <a:lnTo>
                      <a:pt x="28" y="18"/>
                    </a:lnTo>
                    <a:lnTo>
                      <a:pt x="25" y="23"/>
                    </a:lnTo>
                    <a:lnTo>
                      <a:pt x="23" y="30"/>
                    </a:lnTo>
                    <a:lnTo>
                      <a:pt x="23" y="37"/>
                    </a:lnTo>
                    <a:lnTo>
                      <a:pt x="24" y="45"/>
                    </a:lnTo>
                    <a:lnTo>
                      <a:pt x="29" y="51"/>
                    </a:lnTo>
                    <a:lnTo>
                      <a:pt x="37" y="56"/>
                    </a:lnTo>
                    <a:lnTo>
                      <a:pt x="49" y="59"/>
                    </a:lnTo>
                    <a:lnTo>
                      <a:pt x="63" y="60"/>
                    </a:lnTo>
                    <a:lnTo>
                      <a:pt x="78" y="62"/>
                    </a:lnTo>
                    <a:lnTo>
                      <a:pt x="92" y="62"/>
                    </a:lnTo>
                    <a:lnTo>
                      <a:pt x="106" y="61"/>
                    </a:lnTo>
                    <a:lnTo>
                      <a:pt x="116" y="60"/>
                    </a:lnTo>
                    <a:lnTo>
                      <a:pt x="123" y="59"/>
                    </a:lnTo>
                    <a:lnTo>
                      <a:pt x="126" y="59"/>
                    </a:lnTo>
                    <a:lnTo>
                      <a:pt x="164" y="73"/>
                    </a:lnTo>
                    <a:lnTo>
                      <a:pt x="148" y="98"/>
                    </a:lnTo>
                    <a:lnTo>
                      <a:pt x="145" y="100"/>
                    </a:lnTo>
                    <a:lnTo>
                      <a:pt x="140" y="107"/>
                    </a:lnTo>
                    <a:lnTo>
                      <a:pt x="131" y="117"/>
                    </a:lnTo>
                    <a:lnTo>
                      <a:pt x="120" y="129"/>
                    </a:lnTo>
                    <a:lnTo>
                      <a:pt x="107" y="143"/>
                    </a:lnTo>
                    <a:lnTo>
                      <a:pt x="93" y="155"/>
                    </a:lnTo>
                    <a:lnTo>
                      <a:pt x="80" y="166"/>
                    </a:lnTo>
                    <a:lnTo>
                      <a:pt x="67" y="175"/>
                    </a:lnTo>
                    <a:lnTo>
                      <a:pt x="55" y="183"/>
                    </a:lnTo>
                    <a:lnTo>
                      <a:pt x="44" y="193"/>
                    </a:lnTo>
                    <a:lnTo>
                      <a:pt x="33" y="205"/>
                    </a:lnTo>
                    <a:lnTo>
                      <a:pt x="22" y="215"/>
                    </a:lnTo>
                    <a:lnTo>
                      <a:pt x="14" y="226"/>
                    </a:lnTo>
                    <a:lnTo>
                      <a:pt x="7" y="235"/>
                    </a:lnTo>
                    <a:lnTo>
                      <a:pt x="2" y="242"/>
                    </a:lnTo>
                    <a:lnTo>
                      <a:pt x="0" y="246"/>
                    </a:lnTo>
                    <a:lnTo>
                      <a:pt x="0" y="246"/>
                    </a:lnTo>
                    <a:lnTo>
                      <a:pt x="3" y="249"/>
                    </a:lnTo>
                    <a:lnTo>
                      <a:pt x="7" y="252"/>
                    </a:lnTo>
                    <a:lnTo>
                      <a:pt x="13" y="257"/>
                    </a:lnTo>
                    <a:lnTo>
                      <a:pt x="19" y="262"/>
                    </a:lnTo>
                    <a:lnTo>
                      <a:pt x="26" y="268"/>
                    </a:lnTo>
                    <a:lnTo>
                      <a:pt x="35" y="275"/>
                    </a:lnTo>
                    <a:lnTo>
                      <a:pt x="44" y="281"/>
                    </a:lnTo>
                    <a:lnTo>
                      <a:pt x="54" y="287"/>
                    </a:lnTo>
                    <a:lnTo>
                      <a:pt x="64" y="293"/>
                    </a:lnTo>
                    <a:lnTo>
                      <a:pt x="75" y="299"/>
                    </a:lnTo>
                    <a:lnTo>
                      <a:pt x="85" y="303"/>
                    </a:lnTo>
                    <a:lnTo>
                      <a:pt x="96" y="307"/>
                    </a:lnTo>
                    <a:lnTo>
                      <a:pt x="107" y="310"/>
                    </a:lnTo>
                    <a:lnTo>
                      <a:pt x="117" y="310"/>
                    </a:lnTo>
                    <a:lnTo>
                      <a:pt x="127" y="310"/>
                    </a:lnTo>
                    <a:lnTo>
                      <a:pt x="127" y="309"/>
                    </a:lnTo>
                    <a:lnTo>
                      <a:pt x="130" y="309"/>
                    </a:lnTo>
                    <a:lnTo>
                      <a:pt x="133" y="307"/>
                    </a:lnTo>
                    <a:lnTo>
                      <a:pt x="137" y="305"/>
                    </a:lnTo>
                    <a:lnTo>
                      <a:pt x="141" y="303"/>
                    </a:lnTo>
                    <a:lnTo>
                      <a:pt x="144" y="301"/>
                    </a:lnTo>
                    <a:lnTo>
                      <a:pt x="147" y="299"/>
                    </a:lnTo>
                    <a:lnTo>
                      <a:pt x="149" y="297"/>
                    </a:lnTo>
                    <a:lnTo>
                      <a:pt x="149" y="292"/>
                    </a:lnTo>
                    <a:lnTo>
                      <a:pt x="150" y="281"/>
                    </a:lnTo>
                    <a:lnTo>
                      <a:pt x="151" y="264"/>
                    </a:lnTo>
                    <a:lnTo>
                      <a:pt x="155" y="242"/>
                    </a:lnTo>
                    <a:lnTo>
                      <a:pt x="160" y="217"/>
                    </a:lnTo>
                    <a:lnTo>
                      <a:pt x="168" y="191"/>
                    </a:lnTo>
                    <a:lnTo>
                      <a:pt x="180" y="165"/>
                    </a:lnTo>
                    <a:lnTo>
                      <a:pt x="196" y="139"/>
                    </a:lnTo>
                    <a:lnTo>
                      <a:pt x="197" y="138"/>
                    </a:lnTo>
                    <a:lnTo>
                      <a:pt x="200" y="133"/>
                    </a:lnTo>
                    <a:lnTo>
                      <a:pt x="204" y="125"/>
                    </a:lnTo>
                    <a:lnTo>
                      <a:pt x="209" y="116"/>
                    </a:lnTo>
                    <a:lnTo>
                      <a:pt x="213" y="106"/>
                    </a:lnTo>
                    <a:lnTo>
                      <a:pt x="216" y="97"/>
                    </a:lnTo>
                    <a:lnTo>
                      <a:pt x="218" y="87"/>
                    </a:lnTo>
                    <a:lnTo>
                      <a:pt x="217" y="79"/>
                    </a:lnTo>
                    <a:lnTo>
                      <a:pt x="214" y="71"/>
                    </a:lnTo>
                    <a:lnTo>
                      <a:pt x="207" y="63"/>
                    </a:lnTo>
                    <a:lnTo>
                      <a:pt x="199" y="55"/>
                    </a:lnTo>
                    <a:lnTo>
                      <a:pt x="190" y="46"/>
                    </a:lnTo>
                    <a:lnTo>
                      <a:pt x="179" y="39"/>
                    </a:lnTo>
                    <a:lnTo>
                      <a:pt x="168" y="31"/>
                    </a:lnTo>
                    <a:lnTo>
                      <a:pt x="156" y="25"/>
                    </a:lnTo>
                    <a:lnTo>
                      <a:pt x="144" y="21"/>
                    </a:lnTo>
                    <a:close/>
                  </a:path>
                </a:pathLst>
              </a:custGeom>
              <a:solidFill>
                <a:srgbClr val="0AB2F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7" name="Freeform 192"/>
              <p:cNvSpPr>
                <a:spLocks/>
              </p:cNvSpPr>
              <p:nvPr/>
            </p:nvSpPr>
            <p:spPr bwMode="auto">
              <a:xfrm>
                <a:off x="4394" y="1863"/>
                <a:ext cx="192" cy="165"/>
              </a:xfrm>
              <a:custGeom>
                <a:avLst/>
                <a:gdLst/>
                <a:ahLst/>
                <a:cxnLst>
                  <a:cxn ang="0">
                    <a:pos x="5" y="0"/>
                  </a:cxn>
                  <a:cxn ang="0">
                    <a:pos x="4" y="0"/>
                  </a:cxn>
                  <a:cxn ang="0">
                    <a:pos x="3" y="1"/>
                  </a:cxn>
                  <a:cxn ang="0">
                    <a:pos x="1" y="4"/>
                  </a:cxn>
                  <a:cxn ang="0">
                    <a:pos x="0" y="10"/>
                  </a:cxn>
                  <a:cxn ang="0">
                    <a:pos x="0" y="16"/>
                  </a:cxn>
                  <a:cxn ang="0">
                    <a:pos x="2" y="28"/>
                  </a:cxn>
                  <a:cxn ang="0">
                    <a:pos x="5" y="43"/>
                  </a:cxn>
                  <a:cxn ang="0">
                    <a:pos x="9" y="61"/>
                  </a:cxn>
                  <a:cxn ang="0">
                    <a:pos x="16" y="79"/>
                  </a:cxn>
                  <a:cxn ang="0">
                    <a:pos x="26" y="98"/>
                  </a:cxn>
                  <a:cxn ang="0">
                    <a:pos x="38" y="116"/>
                  </a:cxn>
                  <a:cxn ang="0">
                    <a:pos x="53" y="130"/>
                  </a:cxn>
                  <a:cxn ang="0">
                    <a:pos x="54" y="131"/>
                  </a:cxn>
                  <a:cxn ang="0">
                    <a:pos x="56" y="133"/>
                  </a:cxn>
                  <a:cxn ang="0">
                    <a:pos x="59" y="135"/>
                  </a:cxn>
                  <a:cxn ang="0">
                    <a:pos x="63" y="138"/>
                  </a:cxn>
                  <a:cxn ang="0">
                    <a:pos x="67" y="142"/>
                  </a:cxn>
                  <a:cxn ang="0">
                    <a:pos x="73" y="146"/>
                  </a:cxn>
                  <a:cxn ang="0">
                    <a:pos x="80" y="150"/>
                  </a:cxn>
                  <a:cxn ang="0">
                    <a:pos x="87" y="153"/>
                  </a:cxn>
                  <a:cxn ang="0">
                    <a:pos x="96" y="157"/>
                  </a:cxn>
                  <a:cxn ang="0">
                    <a:pos x="105" y="160"/>
                  </a:cxn>
                  <a:cxn ang="0">
                    <a:pos x="116" y="163"/>
                  </a:cxn>
                  <a:cxn ang="0">
                    <a:pos x="127" y="164"/>
                  </a:cxn>
                  <a:cxn ang="0">
                    <a:pos x="138" y="165"/>
                  </a:cxn>
                  <a:cxn ang="0">
                    <a:pos x="150" y="164"/>
                  </a:cxn>
                  <a:cxn ang="0">
                    <a:pos x="164" y="162"/>
                  </a:cxn>
                  <a:cxn ang="0">
                    <a:pos x="177" y="158"/>
                  </a:cxn>
                  <a:cxn ang="0">
                    <a:pos x="179" y="157"/>
                  </a:cxn>
                  <a:cxn ang="0">
                    <a:pos x="183" y="153"/>
                  </a:cxn>
                  <a:cxn ang="0">
                    <a:pos x="188" y="147"/>
                  </a:cxn>
                  <a:cxn ang="0">
                    <a:pos x="192" y="139"/>
                  </a:cxn>
                  <a:cxn ang="0">
                    <a:pos x="191" y="139"/>
                  </a:cxn>
                  <a:cxn ang="0">
                    <a:pos x="189" y="140"/>
                  </a:cxn>
                  <a:cxn ang="0">
                    <a:pos x="185" y="140"/>
                  </a:cxn>
                  <a:cxn ang="0">
                    <a:pos x="180" y="141"/>
                  </a:cxn>
                  <a:cxn ang="0">
                    <a:pos x="174" y="142"/>
                  </a:cxn>
                  <a:cxn ang="0">
                    <a:pos x="167" y="142"/>
                  </a:cxn>
                  <a:cxn ang="0">
                    <a:pos x="158" y="142"/>
                  </a:cxn>
                  <a:cxn ang="0">
                    <a:pos x="150" y="142"/>
                  </a:cxn>
                  <a:cxn ang="0">
                    <a:pos x="140" y="141"/>
                  </a:cxn>
                  <a:cxn ang="0">
                    <a:pos x="130" y="140"/>
                  </a:cxn>
                  <a:cxn ang="0">
                    <a:pos x="119" y="138"/>
                  </a:cxn>
                  <a:cxn ang="0">
                    <a:pos x="108" y="135"/>
                  </a:cxn>
                  <a:cxn ang="0">
                    <a:pos x="97" y="131"/>
                  </a:cxn>
                  <a:cxn ang="0">
                    <a:pos x="86" y="126"/>
                  </a:cxn>
                  <a:cxn ang="0">
                    <a:pos x="74" y="120"/>
                  </a:cxn>
                  <a:cxn ang="0">
                    <a:pos x="63" y="112"/>
                  </a:cxn>
                  <a:cxn ang="0">
                    <a:pos x="61" y="111"/>
                  </a:cxn>
                  <a:cxn ang="0">
                    <a:pos x="56" y="106"/>
                  </a:cxn>
                  <a:cxn ang="0">
                    <a:pos x="49" y="98"/>
                  </a:cxn>
                  <a:cxn ang="0">
                    <a:pos x="40" y="87"/>
                  </a:cxn>
                  <a:cxn ang="0">
                    <a:pos x="31" y="71"/>
                  </a:cxn>
                  <a:cxn ang="0">
                    <a:pos x="21" y="52"/>
                  </a:cxn>
                  <a:cxn ang="0">
                    <a:pos x="12" y="28"/>
                  </a:cxn>
                  <a:cxn ang="0">
                    <a:pos x="5" y="0"/>
                  </a:cxn>
                </a:cxnLst>
                <a:rect l="0" t="0" r="r" b="b"/>
                <a:pathLst>
                  <a:path w="192" h="165">
                    <a:moveTo>
                      <a:pt x="5" y="0"/>
                    </a:moveTo>
                    <a:lnTo>
                      <a:pt x="4" y="0"/>
                    </a:lnTo>
                    <a:lnTo>
                      <a:pt x="3" y="1"/>
                    </a:lnTo>
                    <a:lnTo>
                      <a:pt x="1" y="4"/>
                    </a:lnTo>
                    <a:lnTo>
                      <a:pt x="0" y="10"/>
                    </a:lnTo>
                    <a:lnTo>
                      <a:pt x="0" y="16"/>
                    </a:lnTo>
                    <a:lnTo>
                      <a:pt x="2" y="28"/>
                    </a:lnTo>
                    <a:lnTo>
                      <a:pt x="5" y="43"/>
                    </a:lnTo>
                    <a:lnTo>
                      <a:pt x="9" y="61"/>
                    </a:lnTo>
                    <a:lnTo>
                      <a:pt x="16" y="79"/>
                    </a:lnTo>
                    <a:lnTo>
                      <a:pt x="26" y="98"/>
                    </a:lnTo>
                    <a:lnTo>
                      <a:pt x="38" y="116"/>
                    </a:lnTo>
                    <a:lnTo>
                      <a:pt x="53" y="130"/>
                    </a:lnTo>
                    <a:lnTo>
                      <a:pt x="54" y="131"/>
                    </a:lnTo>
                    <a:lnTo>
                      <a:pt x="56" y="133"/>
                    </a:lnTo>
                    <a:lnTo>
                      <a:pt x="59" y="135"/>
                    </a:lnTo>
                    <a:lnTo>
                      <a:pt x="63" y="138"/>
                    </a:lnTo>
                    <a:lnTo>
                      <a:pt x="67" y="142"/>
                    </a:lnTo>
                    <a:lnTo>
                      <a:pt x="73" y="146"/>
                    </a:lnTo>
                    <a:lnTo>
                      <a:pt x="80" y="150"/>
                    </a:lnTo>
                    <a:lnTo>
                      <a:pt x="87" y="153"/>
                    </a:lnTo>
                    <a:lnTo>
                      <a:pt x="96" y="157"/>
                    </a:lnTo>
                    <a:lnTo>
                      <a:pt x="105" y="160"/>
                    </a:lnTo>
                    <a:lnTo>
                      <a:pt x="116" y="163"/>
                    </a:lnTo>
                    <a:lnTo>
                      <a:pt x="127" y="164"/>
                    </a:lnTo>
                    <a:lnTo>
                      <a:pt x="138" y="165"/>
                    </a:lnTo>
                    <a:lnTo>
                      <a:pt x="150" y="164"/>
                    </a:lnTo>
                    <a:lnTo>
                      <a:pt x="164" y="162"/>
                    </a:lnTo>
                    <a:lnTo>
                      <a:pt x="177" y="158"/>
                    </a:lnTo>
                    <a:lnTo>
                      <a:pt x="179" y="157"/>
                    </a:lnTo>
                    <a:lnTo>
                      <a:pt x="183" y="153"/>
                    </a:lnTo>
                    <a:lnTo>
                      <a:pt x="188" y="147"/>
                    </a:lnTo>
                    <a:lnTo>
                      <a:pt x="192" y="139"/>
                    </a:lnTo>
                    <a:lnTo>
                      <a:pt x="191" y="139"/>
                    </a:lnTo>
                    <a:lnTo>
                      <a:pt x="189" y="140"/>
                    </a:lnTo>
                    <a:lnTo>
                      <a:pt x="185" y="140"/>
                    </a:lnTo>
                    <a:lnTo>
                      <a:pt x="180" y="141"/>
                    </a:lnTo>
                    <a:lnTo>
                      <a:pt x="174" y="142"/>
                    </a:lnTo>
                    <a:lnTo>
                      <a:pt x="167" y="142"/>
                    </a:lnTo>
                    <a:lnTo>
                      <a:pt x="158" y="142"/>
                    </a:lnTo>
                    <a:lnTo>
                      <a:pt x="150" y="142"/>
                    </a:lnTo>
                    <a:lnTo>
                      <a:pt x="140" y="141"/>
                    </a:lnTo>
                    <a:lnTo>
                      <a:pt x="130" y="140"/>
                    </a:lnTo>
                    <a:lnTo>
                      <a:pt x="119" y="138"/>
                    </a:lnTo>
                    <a:lnTo>
                      <a:pt x="108" y="135"/>
                    </a:lnTo>
                    <a:lnTo>
                      <a:pt x="97" y="131"/>
                    </a:lnTo>
                    <a:lnTo>
                      <a:pt x="86" y="126"/>
                    </a:lnTo>
                    <a:lnTo>
                      <a:pt x="74" y="120"/>
                    </a:lnTo>
                    <a:lnTo>
                      <a:pt x="63" y="112"/>
                    </a:lnTo>
                    <a:lnTo>
                      <a:pt x="61" y="111"/>
                    </a:lnTo>
                    <a:lnTo>
                      <a:pt x="56" y="106"/>
                    </a:lnTo>
                    <a:lnTo>
                      <a:pt x="49" y="98"/>
                    </a:lnTo>
                    <a:lnTo>
                      <a:pt x="40" y="87"/>
                    </a:lnTo>
                    <a:lnTo>
                      <a:pt x="31" y="71"/>
                    </a:lnTo>
                    <a:lnTo>
                      <a:pt x="21" y="52"/>
                    </a:lnTo>
                    <a:lnTo>
                      <a:pt x="12" y="28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8" name="Freeform 193"/>
              <p:cNvSpPr>
                <a:spLocks/>
              </p:cNvSpPr>
              <p:nvPr/>
            </p:nvSpPr>
            <p:spPr bwMode="auto">
              <a:xfrm>
                <a:off x="4472" y="1938"/>
                <a:ext cx="128" cy="55"/>
              </a:xfrm>
              <a:custGeom>
                <a:avLst/>
                <a:gdLst/>
                <a:ahLst/>
                <a:cxnLst>
                  <a:cxn ang="0">
                    <a:pos x="0" y="30"/>
                  </a:cxn>
                  <a:cxn ang="0">
                    <a:pos x="0" y="29"/>
                  </a:cxn>
                  <a:cxn ang="0">
                    <a:pos x="1" y="27"/>
                  </a:cxn>
                  <a:cxn ang="0">
                    <a:pos x="2" y="26"/>
                  </a:cxn>
                  <a:cxn ang="0">
                    <a:pos x="5" y="24"/>
                  </a:cxn>
                  <a:cxn ang="0">
                    <a:pos x="8" y="21"/>
                  </a:cxn>
                  <a:cxn ang="0">
                    <a:pos x="12" y="20"/>
                  </a:cxn>
                  <a:cxn ang="0">
                    <a:pos x="18" y="19"/>
                  </a:cxn>
                  <a:cxn ang="0">
                    <a:pos x="25" y="19"/>
                  </a:cxn>
                  <a:cxn ang="0">
                    <a:pos x="33" y="19"/>
                  </a:cxn>
                  <a:cxn ang="0">
                    <a:pos x="40" y="20"/>
                  </a:cxn>
                  <a:cxn ang="0">
                    <a:pos x="46" y="21"/>
                  </a:cxn>
                  <a:cxn ang="0">
                    <a:pos x="52" y="21"/>
                  </a:cxn>
                  <a:cxn ang="0">
                    <a:pos x="58" y="21"/>
                  </a:cxn>
                  <a:cxn ang="0">
                    <a:pos x="63" y="21"/>
                  </a:cxn>
                  <a:cxn ang="0">
                    <a:pos x="67" y="19"/>
                  </a:cxn>
                  <a:cxn ang="0">
                    <a:pos x="71" y="17"/>
                  </a:cxn>
                  <a:cxn ang="0">
                    <a:pos x="75" y="13"/>
                  </a:cxn>
                  <a:cxn ang="0">
                    <a:pos x="79" y="10"/>
                  </a:cxn>
                  <a:cxn ang="0">
                    <a:pos x="82" y="7"/>
                  </a:cxn>
                  <a:cxn ang="0">
                    <a:pos x="86" y="5"/>
                  </a:cxn>
                  <a:cxn ang="0">
                    <a:pos x="90" y="4"/>
                  </a:cxn>
                  <a:cxn ang="0">
                    <a:pos x="96" y="3"/>
                  </a:cxn>
                  <a:cxn ang="0">
                    <a:pos x="102" y="3"/>
                  </a:cxn>
                  <a:cxn ang="0">
                    <a:pos x="110" y="5"/>
                  </a:cxn>
                  <a:cxn ang="0">
                    <a:pos x="112" y="5"/>
                  </a:cxn>
                  <a:cxn ang="0">
                    <a:pos x="115" y="4"/>
                  </a:cxn>
                  <a:cxn ang="0">
                    <a:pos x="119" y="3"/>
                  </a:cxn>
                  <a:cxn ang="0">
                    <a:pos x="120" y="0"/>
                  </a:cxn>
                  <a:cxn ang="0">
                    <a:pos x="123" y="3"/>
                  </a:cxn>
                  <a:cxn ang="0">
                    <a:pos x="127" y="11"/>
                  </a:cxn>
                  <a:cxn ang="0">
                    <a:pos x="128" y="21"/>
                  </a:cxn>
                  <a:cxn ang="0">
                    <a:pos x="124" y="32"/>
                  </a:cxn>
                  <a:cxn ang="0">
                    <a:pos x="124" y="34"/>
                  </a:cxn>
                  <a:cxn ang="0">
                    <a:pos x="122" y="36"/>
                  </a:cxn>
                  <a:cxn ang="0">
                    <a:pos x="119" y="40"/>
                  </a:cxn>
                  <a:cxn ang="0">
                    <a:pos x="115" y="43"/>
                  </a:cxn>
                  <a:cxn ang="0">
                    <a:pos x="109" y="48"/>
                  </a:cxn>
                  <a:cxn ang="0">
                    <a:pos x="102" y="52"/>
                  </a:cxn>
                  <a:cxn ang="0">
                    <a:pos x="94" y="54"/>
                  </a:cxn>
                  <a:cxn ang="0">
                    <a:pos x="83" y="55"/>
                  </a:cxn>
                  <a:cxn ang="0">
                    <a:pos x="81" y="55"/>
                  </a:cxn>
                  <a:cxn ang="0">
                    <a:pos x="75" y="55"/>
                  </a:cxn>
                  <a:cxn ang="0">
                    <a:pos x="65" y="54"/>
                  </a:cxn>
                  <a:cxn ang="0">
                    <a:pos x="53" y="53"/>
                  </a:cxn>
                  <a:cxn ang="0">
                    <a:pos x="40" y="50"/>
                  </a:cxn>
                  <a:cxn ang="0">
                    <a:pos x="26" y="46"/>
                  </a:cxn>
                  <a:cxn ang="0">
                    <a:pos x="12" y="39"/>
                  </a:cxn>
                  <a:cxn ang="0">
                    <a:pos x="0" y="30"/>
                  </a:cxn>
                </a:cxnLst>
                <a:rect l="0" t="0" r="r" b="b"/>
                <a:pathLst>
                  <a:path w="128" h="55">
                    <a:moveTo>
                      <a:pt x="0" y="30"/>
                    </a:moveTo>
                    <a:lnTo>
                      <a:pt x="0" y="29"/>
                    </a:lnTo>
                    <a:lnTo>
                      <a:pt x="1" y="27"/>
                    </a:lnTo>
                    <a:lnTo>
                      <a:pt x="2" y="26"/>
                    </a:lnTo>
                    <a:lnTo>
                      <a:pt x="5" y="24"/>
                    </a:lnTo>
                    <a:lnTo>
                      <a:pt x="8" y="21"/>
                    </a:lnTo>
                    <a:lnTo>
                      <a:pt x="12" y="20"/>
                    </a:lnTo>
                    <a:lnTo>
                      <a:pt x="18" y="19"/>
                    </a:lnTo>
                    <a:lnTo>
                      <a:pt x="25" y="19"/>
                    </a:lnTo>
                    <a:lnTo>
                      <a:pt x="33" y="19"/>
                    </a:lnTo>
                    <a:lnTo>
                      <a:pt x="40" y="20"/>
                    </a:lnTo>
                    <a:lnTo>
                      <a:pt x="46" y="21"/>
                    </a:lnTo>
                    <a:lnTo>
                      <a:pt x="52" y="21"/>
                    </a:lnTo>
                    <a:lnTo>
                      <a:pt x="58" y="21"/>
                    </a:lnTo>
                    <a:lnTo>
                      <a:pt x="63" y="21"/>
                    </a:lnTo>
                    <a:lnTo>
                      <a:pt x="67" y="19"/>
                    </a:lnTo>
                    <a:lnTo>
                      <a:pt x="71" y="17"/>
                    </a:lnTo>
                    <a:lnTo>
                      <a:pt x="75" y="13"/>
                    </a:lnTo>
                    <a:lnTo>
                      <a:pt x="79" y="10"/>
                    </a:lnTo>
                    <a:lnTo>
                      <a:pt x="82" y="7"/>
                    </a:lnTo>
                    <a:lnTo>
                      <a:pt x="86" y="5"/>
                    </a:lnTo>
                    <a:lnTo>
                      <a:pt x="90" y="4"/>
                    </a:lnTo>
                    <a:lnTo>
                      <a:pt x="96" y="3"/>
                    </a:lnTo>
                    <a:lnTo>
                      <a:pt x="102" y="3"/>
                    </a:lnTo>
                    <a:lnTo>
                      <a:pt x="110" y="5"/>
                    </a:lnTo>
                    <a:lnTo>
                      <a:pt x="112" y="5"/>
                    </a:lnTo>
                    <a:lnTo>
                      <a:pt x="115" y="4"/>
                    </a:lnTo>
                    <a:lnTo>
                      <a:pt x="119" y="3"/>
                    </a:lnTo>
                    <a:lnTo>
                      <a:pt x="120" y="0"/>
                    </a:lnTo>
                    <a:lnTo>
                      <a:pt x="123" y="3"/>
                    </a:lnTo>
                    <a:lnTo>
                      <a:pt x="127" y="11"/>
                    </a:lnTo>
                    <a:lnTo>
                      <a:pt x="128" y="21"/>
                    </a:lnTo>
                    <a:lnTo>
                      <a:pt x="124" y="32"/>
                    </a:lnTo>
                    <a:lnTo>
                      <a:pt x="124" y="34"/>
                    </a:lnTo>
                    <a:lnTo>
                      <a:pt x="122" y="36"/>
                    </a:lnTo>
                    <a:lnTo>
                      <a:pt x="119" y="40"/>
                    </a:lnTo>
                    <a:lnTo>
                      <a:pt x="115" y="43"/>
                    </a:lnTo>
                    <a:lnTo>
                      <a:pt x="109" y="48"/>
                    </a:lnTo>
                    <a:lnTo>
                      <a:pt x="102" y="52"/>
                    </a:lnTo>
                    <a:lnTo>
                      <a:pt x="94" y="54"/>
                    </a:lnTo>
                    <a:lnTo>
                      <a:pt x="83" y="55"/>
                    </a:lnTo>
                    <a:lnTo>
                      <a:pt x="81" y="55"/>
                    </a:lnTo>
                    <a:lnTo>
                      <a:pt x="75" y="55"/>
                    </a:lnTo>
                    <a:lnTo>
                      <a:pt x="65" y="54"/>
                    </a:lnTo>
                    <a:lnTo>
                      <a:pt x="53" y="53"/>
                    </a:lnTo>
                    <a:lnTo>
                      <a:pt x="40" y="50"/>
                    </a:lnTo>
                    <a:lnTo>
                      <a:pt x="26" y="46"/>
                    </a:lnTo>
                    <a:lnTo>
                      <a:pt x="12" y="39"/>
                    </a:lnTo>
                    <a:lnTo>
                      <a:pt x="0" y="30"/>
                    </a:lnTo>
                    <a:close/>
                  </a:path>
                </a:pathLst>
              </a:custGeom>
              <a:solidFill>
                <a:srgbClr val="2DFF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9" name="Freeform 194"/>
              <p:cNvSpPr>
                <a:spLocks/>
              </p:cNvSpPr>
              <p:nvPr/>
            </p:nvSpPr>
            <p:spPr bwMode="auto">
              <a:xfrm>
                <a:off x="4432" y="1893"/>
                <a:ext cx="47" cy="37"/>
              </a:xfrm>
              <a:custGeom>
                <a:avLst/>
                <a:gdLst/>
                <a:ahLst/>
                <a:cxnLst>
                  <a:cxn ang="0">
                    <a:pos x="13" y="37"/>
                  </a:cxn>
                  <a:cxn ang="0">
                    <a:pos x="14" y="36"/>
                  </a:cxn>
                  <a:cxn ang="0">
                    <a:pos x="17" y="34"/>
                  </a:cxn>
                  <a:cxn ang="0">
                    <a:pos x="21" y="31"/>
                  </a:cxn>
                  <a:cxn ang="0">
                    <a:pos x="25" y="28"/>
                  </a:cxn>
                  <a:cxn ang="0">
                    <a:pos x="30" y="24"/>
                  </a:cxn>
                  <a:cxn ang="0">
                    <a:pos x="36" y="20"/>
                  </a:cxn>
                  <a:cxn ang="0">
                    <a:pos x="42" y="17"/>
                  </a:cxn>
                  <a:cxn ang="0">
                    <a:pos x="47" y="14"/>
                  </a:cxn>
                  <a:cxn ang="0">
                    <a:pos x="21" y="0"/>
                  </a:cxn>
                  <a:cxn ang="0">
                    <a:pos x="20" y="0"/>
                  </a:cxn>
                  <a:cxn ang="0">
                    <a:pos x="18" y="1"/>
                  </a:cxn>
                  <a:cxn ang="0">
                    <a:pos x="15" y="2"/>
                  </a:cxn>
                  <a:cxn ang="0">
                    <a:pos x="12" y="3"/>
                  </a:cxn>
                  <a:cxn ang="0">
                    <a:pos x="9" y="4"/>
                  </a:cxn>
                  <a:cxn ang="0">
                    <a:pos x="6" y="6"/>
                  </a:cxn>
                  <a:cxn ang="0">
                    <a:pos x="2" y="7"/>
                  </a:cxn>
                  <a:cxn ang="0">
                    <a:pos x="0" y="9"/>
                  </a:cxn>
                  <a:cxn ang="0">
                    <a:pos x="0" y="13"/>
                  </a:cxn>
                  <a:cxn ang="0">
                    <a:pos x="2" y="21"/>
                  </a:cxn>
                  <a:cxn ang="0">
                    <a:pos x="6" y="30"/>
                  </a:cxn>
                  <a:cxn ang="0">
                    <a:pos x="13" y="37"/>
                  </a:cxn>
                </a:cxnLst>
                <a:rect l="0" t="0" r="r" b="b"/>
                <a:pathLst>
                  <a:path w="47" h="37">
                    <a:moveTo>
                      <a:pt x="13" y="37"/>
                    </a:moveTo>
                    <a:lnTo>
                      <a:pt x="14" y="36"/>
                    </a:lnTo>
                    <a:lnTo>
                      <a:pt x="17" y="34"/>
                    </a:lnTo>
                    <a:lnTo>
                      <a:pt x="21" y="31"/>
                    </a:lnTo>
                    <a:lnTo>
                      <a:pt x="25" y="28"/>
                    </a:lnTo>
                    <a:lnTo>
                      <a:pt x="30" y="24"/>
                    </a:lnTo>
                    <a:lnTo>
                      <a:pt x="36" y="20"/>
                    </a:lnTo>
                    <a:lnTo>
                      <a:pt x="42" y="17"/>
                    </a:lnTo>
                    <a:lnTo>
                      <a:pt x="47" y="14"/>
                    </a:lnTo>
                    <a:lnTo>
                      <a:pt x="21" y="0"/>
                    </a:lnTo>
                    <a:lnTo>
                      <a:pt x="20" y="0"/>
                    </a:lnTo>
                    <a:lnTo>
                      <a:pt x="18" y="1"/>
                    </a:lnTo>
                    <a:lnTo>
                      <a:pt x="15" y="2"/>
                    </a:lnTo>
                    <a:lnTo>
                      <a:pt x="12" y="3"/>
                    </a:lnTo>
                    <a:lnTo>
                      <a:pt x="9" y="4"/>
                    </a:lnTo>
                    <a:lnTo>
                      <a:pt x="6" y="6"/>
                    </a:lnTo>
                    <a:lnTo>
                      <a:pt x="2" y="7"/>
                    </a:lnTo>
                    <a:lnTo>
                      <a:pt x="0" y="9"/>
                    </a:lnTo>
                    <a:lnTo>
                      <a:pt x="0" y="13"/>
                    </a:lnTo>
                    <a:lnTo>
                      <a:pt x="2" y="21"/>
                    </a:lnTo>
                    <a:lnTo>
                      <a:pt x="6" y="30"/>
                    </a:lnTo>
                    <a:lnTo>
                      <a:pt x="13" y="37"/>
                    </a:lnTo>
                    <a:close/>
                  </a:path>
                </a:pathLst>
              </a:custGeom>
              <a:solidFill>
                <a:srgbClr val="2DFF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0" name="Freeform 195"/>
              <p:cNvSpPr>
                <a:spLocks/>
              </p:cNvSpPr>
              <p:nvPr/>
            </p:nvSpPr>
            <p:spPr bwMode="auto">
              <a:xfrm>
                <a:off x="4454" y="1915"/>
                <a:ext cx="67" cy="40"/>
              </a:xfrm>
              <a:custGeom>
                <a:avLst/>
                <a:gdLst/>
                <a:ahLst/>
                <a:cxnLst>
                  <a:cxn ang="0">
                    <a:pos x="0" y="19"/>
                  </a:cxn>
                  <a:cxn ang="0">
                    <a:pos x="1" y="18"/>
                  </a:cxn>
                  <a:cxn ang="0">
                    <a:pos x="4" y="16"/>
                  </a:cxn>
                  <a:cxn ang="0">
                    <a:pos x="8" y="13"/>
                  </a:cxn>
                  <a:cxn ang="0">
                    <a:pos x="14" y="9"/>
                  </a:cxn>
                  <a:cxn ang="0">
                    <a:pos x="19" y="6"/>
                  </a:cxn>
                  <a:cxn ang="0">
                    <a:pos x="24" y="3"/>
                  </a:cxn>
                  <a:cxn ang="0">
                    <a:pos x="28" y="1"/>
                  </a:cxn>
                  <a:cxn ang="0">
                    <a:pos x="31" y="0"/>
                  </a:cxn>
                  <a:cxn ang="0">
                    <a:pos x="36" y="1"/>
                  </a:cxn>
                  <a:cxn ang="0">
                    <a:pos x="40" y="2"/>
                  </a:cxn>
                  <a:cxn ang="0">
                    <a:pos x="43" y="2"/>
                  </a:cxn>
                  <a:cxn ang="0">
                    <a:pos x="44" y="3"/>
                  </a:cxn>
                  <a:cxn ang="0">
                    <a:pos x="52" y="14"/>
                  </a:cxn>
                  <a:cxn ang="0">
                    <a:pos x="67" y="35"/>
                  </a:cxn>
                  <a:cxn ang="0">
                    <a:pos x="66" y="35"/>
                  </a:cxn>
                  <a:cxn ang="0">
                    <a:pos x="63" y="35"/>
                  </a:cxn>
                  <a:cxn ang="0">
                    <a:pos x="60" y="34"/>
                  </a:cxn>
                  <a:cxn ang="0">
                    <a:pos x="55" y="32"/>
                  </a:cxn>
                  <a:cxn ang="0">
                    <a:pos x="50" y="32"/>
                  </a:cxn>
                  <a:cxn ang="0">
                    <a:pos x="45" y="31"/>
                  </a:cxn>
                  <a:cxn ang="0">
                    <a:pos x="40" y="30"/>
                  </a:cxn>
                  <a:cxn ang="0">
                    <a:pos x="36" y="29"/>
                  </a:cxn>
                  <a:cxn ang="0">
                    <a:pos x="32" y="29"/>
                  </a:cxn>
                  <a:cxn ang="0">
                    <a:pos x="27" y="29"/>
                  </a:cxn>
                  <a:cxn ang="0">
                    <a:pos x="23" y="31"/>
                  </a:cxn>
                  <a:cxn ang="0">
                    <a:pos x="19" y="33"/>
                  </a:cxn>
                  <a:cxn ang="0">
                    <a:pos x="15" y="36"/>
                  </a:cxn>
                  <a:cxn ang="0">
                    <a:pos x="12" y="37"/>
                  </a:cxn>
                  <a:cxn ang="0">
                    <a:pos x="10" y="39"/>
                  </a:cxn>
                  <a:cxn ang="0">
                    <a:pos x="9" y="40"/>
                  </a:cxn>
                  <a:cxn ang="0">
                    <a:pos x="8" y="37"/>
                  </a:cxn>
                  <a:cxn ang="0">
                    <a:pos x="4" y="32"/>
                  </a:cxn>
                  <a:cxn ang="0">
                    <a:pos x="1" y="26"/>
                  </a:cxn>
                  <a:cxn ang="0">
                    <a:pos x="0" y="19"/>
                  </a:cxn>
                </a:cxnLst>
                <a:rect l="0" t="0" r="r" b="b"/>
                <a:pathLst>
                  <a:path w="67" h="40">
                    <a:moveTo>
                      <a:pt x="0" y="19"/>
                    </a:moveTo>
                    <a:lnTo>
                      <a:pt x="1" y="18"/>
                    </a:lnTo>
                    <a:lnTo>
                      <a:pt x="4" y="16"/>
                    </a:lnTo>
                    <a:lnTo>
                      <a:pt x="8" y="13"/>
                    </a:lnTo>
                    <a:lnTo>
                      <a:pt x="14" y="9"/>
                    </a:lnTo>
                    <a:lnTo>
                      <a:pt x="19" y="6"/>
                    </a:lnTo>
                    <a:lnTo>
                      <a:pt x="24" y="3"/>
                    </a:lnTo>
                    <a:lnTo>
                      <a:pt x="28" y="1"/>
                    </a:lnTo>
                    <a:lnTo>
                      <a:pt x="31" y="0"/>
                    </a:lnTo>
                    <a:lnTo>
                      <a:pt x="36" y="1"/>
                    </a:lnTo>
                    <a:lnTo>
                      <a:pt x="40" y="2"/>
                    </a:lnTo>
                    <a:lnTo>
                      <a:pt x="43" y="2"/>
                    </a:lnTo>
                    <a:lnTo>
                      <a:pt x="44" y="3"/>
                    </a:lnTo>
                    <a:lnTo>
                      <a:pt x="52" y="14"/>
                    </a:lnTo>
                    <a:lnTo>
                      <a:pt x="67" y="35"/>
                    </a:lnTo>
                    <a:lnTo>
                      <a:pt x="66" y="35"/>
                    </a:lnTo>
                    <a:lnTo>
                      <a:pt x="63" y="35"/>
                    </a:lnTo>
                    <a:lnTo>
                      <a:pt x="60" y="34"/>
                    </a:lnTo>
                    <a:lnTo>
                      <a:pt x="55" y="32"/>
                    </a:lnTo>
                    <a:lnTo>
                      <a:pt x="50" y="32"/>
                    </a:lnTo>
                    <a:lnTo>
                      <a:pt x="45" y="31"/>
                    </a:lnTo>
                    <a:lnTo>
                      <a:pt x="40" y="30"/>
                    </a:lnTo>
                    <a:lnTo>
                      <a:pt x="36" y="29"/>
                    </a:lnTo>
                    <a:lnTo>
                      <a:pt x="32" y="29"/>
                    </a:lnTo>
                    <a:lnTo>
                      <a:pt x="27" y="29"/>
                    </a:lnTo>
                    <a:lnTo>
                      <a:pt x="23" y="31"/>
                    </a:lnTo>
                    <a:lnTo>
                      <a:pt x="19" y="33"/>
                    </a:lnTo>
                    <a:lnTo>
                      <a:pt x="15" y="36"/>
                    </a:lnTo>
                    <a:lnTo>
                      <a:pt x="12" y="37"/>
                    </a:lnTo>
                    <a:lnTo>
                      <a:pt x="10" y="39"/>
                    </a:lnTo>
                    <a:lnTo>
                      <a:pt x="9" y="40"/>
                    </a:lnTo>
                    <a:lnTo>
                      <a:pt x="8" y="37"/>
                    </a:lnTo>
                    <a:lnTo>
                      <a:pt x="4" y="32"/>
                    </a:lnTo>
                    <a:lnTo>
                      <a:pt x="1" y="26"/>
                    </a:lnTo>
                    <a:lnTo>
                      <a:pt x="0" y="19"/>
                    </a:lnTo>
                    <a:close/>
                  </a:path>
                </a:pathLst>
              </a:custGeom>
              <a:solidFill>
                <a:srgbClr val="EDFF9B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1" name="Freeform 196"/>
              <p:cNvSpPr>
                <a:spLocks/>
              </p:cNvSpPr>
              <p:nvPr/>
            </p:nvSpPr>
            <p:spPr bwMode="auto">
              <a:xfrm>
                <a:off x="4415" y="1863"/>
                <a:ext cx="21" cy="23"/>
              </a:xfrm>
              <a:custGeom>
                <a:avLst/>
                <a:gdLst/>
                <a:ahLst/>
                <a:cxnLst>
                  <a:cxn ang="0">
                    <a:pos x="12" y="23"/>
                  </a:cxn>
                  <a:cxn ang="0">
                    <a:pos x="21" y="20"/>
                  </a:cxn>
                  <a:cxn ang="0">
                    <a:pos x="0" y="0"/>
                  </a:cxn>
                  <a:cxn ang="0">
                    <a:pos x="1" y="2"/>
                  </a:cxn>
                  <a:cxn ang="0">
                    <a:pos x="4" y="9"/>
                  </a:cxn>
                  <a:cxn ang="0">
                    <a:pos x="8" y="16"/>
                  </a:cxn>
                  <a:cxn ang="0">
                    <a:pos x="12" y="23"/>
                  </a:cxn>
                </a:cxnLst>
                <a:rect l="0" t="0" r="r" b="b"/>
                <a:pathLst>
                  <a:path w="21" h="23">
                    <a:moveTo>
                      <a:pt x="12" y="23"/>
                    </a:moveTo>
                    <a:lnTo>
                      <a:pt x="21" y="20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4" y="9"/>
                    </a:lnTo>
                    <a:lnTo>
                      <a:pt x="8" y="16"/>
                    </a:lnTo>
                    <a:lnTo>
                      <a:pt x="12" y="23"/>
                    </a:lnTo>
                    <a:close/>
                  </a:path>
                </a:pathLst>
              </a:custGeom>
              <a:solidFill>
                <a:srgbClr val="EDFF9B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2" name="Freeform 197"/>
              <p:cNvSpPr>
                <a:spLocks/>
              </p:cNvSpPr>
              <p:nvPr/>
            </p:nvSpPr>
            <p:spPr bwMode="auto">
              <a:xfrm>
                <a:off x="4518" y="1906"/>
                <a:ext cx="60" cy="36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9" y="36"/>
                  </a:cxn>
                  <a:cxn ang="0">
                    <a:pos x="21" y="35"/>
                  </a:cxn>
                  <a:cxn ang="0">
                    <a:pos x="24" y="34"/>
                  </a:cxn>
                  <a:cxn ang="0">
                    <a:pos x="29" y="32"/>
                  </a:cxn>
                  <a:cxn ang="0">
                    <a:pos x="36" y="30"/>
                  </a:cxn>
                  <a:cxn ang="0">
                    <a:pos x="42" y="28"/>
                  </a:cxn>
                  <a:cxn ang="0">
                    <a:pos x="49" y="26"/>
                  </a:cxn>
                  <a:cxn ang="0">
                    <a:pos x="55" y="24"/>
                  </a:cxn>
                  <a:cxn ang="0">
                    <a:pos x="60" y="24"/>
                  </a:cxn>
                  <a:cxn ang="0">
                    <a:pos x="44" y="0"/>
                  </a:cxn>
                  <a:cxn ang="0">
                    <a:pos x="43" y="0"/>
                  </a:cxn>
                  <a:cxn ang="0">
                    <a:pos x="41" y="1"/>
                  </a:cxn>
                  <a:cxn ang="0">
                    <a:pos x="37" y="3"/>
                  </a:cxn>
                  <a:cxn ang="0">
                    <a:pos x="33" y="5"/>
                  </a:cxn>
                  <a:cxn ang="0">
                    <a:pos x="26" y="6"/>
                  </a:cxn>
                  <a:cxn ang="0">
                    <a:pos x="19" y="7"/>
                  </a:cxn>
                  <a:cxn ang="0">
                    <a:pos x="10" y="8"/>
                  </a:cxn>
                  <a:cxn ang="0">
                    <a:pos x="0" y="7"/>
                  </a:cxn>
                </a:cxnLst>
                <a:rect l="0" t="0" r="r" b="b"/>
                <a:pathLst>
                  <a:path w="60" h="36">
                    <a:moveTo>
                      <a:pt x="0" y="7"/>
                    </a:moveTo>
                    <a:lnTo>
                      <a:pt x="19" y="36"/>
                    </a:lnTo>
                    <a:lnTo>
                      <a:pt x="21" y="35"/>
                    </a:lnTo>
                    <a:lnTo>
                      <a:pt x="24" y="34"/>
                    </a:lnTo>
                    <a:lnTo>
                      <a:pt x="29" y="32"/>
                    </a:lnTo>
                    <a:lnTo>
                      <a:pt x="36" y="30"/>
                    </a:lnTo>
                    <a:lnTo>
                      <a:pt x="42" y="28"/>
                    </a:lnTo>
                    <a:lnTo>
                      <a:pt x="49" y="26"/>
                    </a:lnTo>
                    <a:lnTo>
                      <a:pt x="55" y="24"/>
                    </a:lnTo>
                    <a:lnTo>
                      <a:pt x="60" y="24"/>
                    </a:lnTo>
                    <a:lnTo>
                      <a:pt x="44" y="0"/>
                    </a:lnTo>
                    <a:lnTo>
                      <a:pt x="43" y="0"/>
                    </a:lnTo>
                    <a:lnTo>
                      <a:pt x="41" y="1"/>
                    </a:lnTo>
                    <a:lnTo>
                      <a:pt x="37" y="3"/>
                    </a:lnTo>
                    <a:lnTo>
                      <a:pt x="33" y="5"/>
                    </a:lnTo>
                    <a:lnTo>
                      <a:pt x="26" y="6"/>
                    </a:lnTo>
                    <a:lnTo>
                      <a:pt x="19" y="7"/>
                    </a:lnTo>
                    <a:lnTo>
                      <a:pt x="10" y="8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3" name="Freeform 198"/>
              <p:cNvSpPr>
                <a:spLocks/>
              </p:cNvSpPr>
              <p:nvPr/>
            </p:nvSpPr>
            <p:spPr bwMode="auto">
              <a:xfrm>
                <a:off x="4550" y="1520"/>
                <a:ext cx="143" cy="97"/>
              </a:xfrm>
              <a:custGeom>
                <a:avLst/>
                <a:gdLst/>
                <a:ahLst/>
                <a:cxnLst>
                  <a:cxn ang="0">
                    <a:pos x="105" y="97"/>
                  </a:cxn>
                  <a:cxn ang="0">
                    <a:pos x="105" y="95"/>
                  </a:cxn>
                  <a:cxn ang="0">
                    <a:pos x="106" y="91"/>
                  </a:cxn>
                  <a:cxn ang="0">
                    <a:pos x="108" y="84"/>
                  </a:cxn>
                  <a:cxn ang="0">
                    <a:pos x="109" y="76"/>
                  </a:cxn>
                  <a:cxn ang="0">
                    <a:pos x="109" y="68"/>
                  </a:cxn>
                  <a:cxn ang="0">
                    <a:pos x="108" y="60"/>
                  </a:cxn>
                  <a:cxn ang="0">
                    <a:pos x="105" y="53"/>
                  </a:cxn>
                  <a:cxn ang="0">
                    <a:pos x="100" y="48"/>
                  </a:cxn>
                  <a:cxn ang="0">
                    <a:pos x="96" y="46"/>
                  </a:cxn>
                  <a:cxn ang="0">
                    <a:pos x="93" y="43"/>
                  </a:cxn>
                  <a:cxn ang="0">
                    <a:pos x="89" y="40"/>
                  </a:cxn>
                  <a:cxn ang="0">
                    <a:pos x="86" y="37"/>
                  </a:cxn>
                  <a:cxn ang="0">
                    <a:pos x="81" y="34"/>
                  </a:cxn>
                  <a:cxn ang="0">
                    <a:pos x="76" y="30"/>
                  </a:cxn>
                  <a:cxn ang="0">
                    <a:pos x="72" y="26"/>
                  </a:cxn>
                  <a:cxn ang="0">
                    <a:pos x="66" y="23"/>
                  </a:cxn>
                  <a:cxn ang="0">
                    <a:pos x="60" y="19"/>
                  </a:cxn>
                  <a:cxn ang="0">
                    <a:pos x="54" y="16"/>
                  </a:cxn>
                  <a:cxn ang="0">
                    <a:pos x="46" y="13"/>
                  </a:cxn>
                  <a:cxn ang="0">
                    <a:pos x="39" y="10"/>
                  </a:cxn>
                  <a:cxn ang="0">
                    <a:pos x="30" y="7"/>
                  </a:cxn>
                  <a:cxn ang="0">
                    <a:pos x="21" y="4"/>
                  </a:cxn>
                  <a:cxn ang="0">
                    <a:pos x="11" y="2"/>
                  </a:cxn>
                  <a:cxn ang="0">
                    <a:pos x="0" y="0"/>
                  </a:cxn>
                  <a:cxn ang="0">
                    <a:pos x="1" y="0"/>
                  </a:cxn>
                  <a:cxn ang="0">
                    <a:pos x="4" y="0"/>
                  </a:cxn>
                  <a:cxn ang="0">
                    <a:pos x="8" y="0"/>
                  </a:cxn>
                  <a:cxn ang="0">
                    <a:pos x="14" y="1"/>
                  </a:cxn>
                  <a:cxn ang="0">
                    <a:pos x="22" y="2"/>
                  </a:cxn>
                  <a:cxn ang="0">
                    <a:pos x="30" y="3"/>
                  </a:cxn>
                  <a:cxn ang="0">
                    <a:pos x="39" y="5"/>
                  </a:cxn>
                  <a:cxn ang="0">
                    <a:pos x="50" y="7"/>
                  </a:cxn>
                  <a:cxn ang="0">
                    <a:pos x="60" y="11"/>
                  </a:cxn>
                  <a:cxn ang="0">
                    <a:pos x="72" y="14"/>
                  </a:cxn>
                  <a:cxn ang="0">
                    <a:pos x="83" y="19"/>
                  </a:cxn>
                  <a:cxn ang="0">
                    <a:pos x="95" y="24"/>
                  </a:cxn>
                  <a:cxn ang="0">
                    <a:pos x="106" y="30"/>
                  </a:cxn>
                  <a:cxn ang="0">
                    <a:pos x="117" y="37"/>
                  </a:cxn>
                  <a:cxn ang="0">
                    <a:pos x="128" y="46"/>
                  </a:cxn>
                  <a:cxn ang="0">
                    <a:pos x="138" y="55"/>
                  </a:cxn>
                  <a:cxn ang="0">
                    <a:pos x="143" y="87"/>
                  </a:cxn>
                  <a:cxn ang="0">
                    <a:pos x="105" y="97"/>
                  </a:cxn>
                </a:cxnLst>
                <a:rect l="0" t="0" r="r" b="b"/>
                <a:pathLst>
                  <a:path w="143" h="97">
                    <a:moveTo>
                      <a:pt x="105" y="97"/>
                    </a:moveTo>
                    <a:lnTo>
                      <a:pt x="105" y="95"/>
                    </a:lnTo>
                    <a:lnTo>
                      <a:pt x="106" y="91"/>
                    </a:lnTo>
                    <a:lnTo>
                      <a:pt x="108" y="84"/>
                    </a:lnTo>
                    <a:lnTo>
                      <a:pt x="109" y="76"/>
                    </a:lnTo>
                    <a:lnTo>
                      <a:pt x="109" y="68"/>
                    </a:lnTo>
                    <a:lnTo>
                      <a:pt x="108" y="60"/>
                    </a:lnTo>
                    <a:lnTo>
                      <a:pt x="105" y="53"/>
                    </a:lnTo>
                    <a:lnTo>
                      <a:pt x="100" y="48"/>
                    </a:lnTo>
                    <a:lnTo>
                      <a:pt x="96" y="46"/>
                    </a:lnTo>
                    <a:lnTo>
                      <a:pt x="93" y="43"/>
                    </a:lnTo>
                    <a:lnTo>
                      <a:pt x="89" y="40"/>
                    </a:lnTo>
                    <a:lnTo>
                      <a:pt x="86" y="37"/>
                    </a:lnTo>
                    <a:lnTo>
                      <a:pt x="81" y="34"/>
                    </a:lnTo>
                    <a:lnTo>
                      <a:pt x="76" y="30"/>
                    </a:lnTo>
                    <a:lnTo>
                      <a:pt x="72" y="26"/>
                    </a:lnTo>
                    <a:lnTo>
                      <a:pt x="66" y="23"/>
                    </a:lnTo>
                    <a:lnTo>
                      <a:pt x="60" y="19"/>
                    </a:lnTo>
                    <a:lnTo>
                      <a:pt x="54" y="16"/>
                    </a:lnTo>
                    <a:lnTo>
                      <a:pt x="46" y="13"/>
                    </a:lnTo>
                    <a:lnTo>
                      <a:pt x="39" y="10"/>
                    </a:lnTo>
                    <a:lnTo>
                      <a:pt x="30" y="7"/>
                    </a:lnTo>
                    <a:lnTo>
                      <a:pt x="21" y="4"/>
                    </a:lnTo>
                    <a:lnTo>
                      <a:pt x="11" y="2"/>
                    </a:lnTo>
                    <a:lnTo>
                      <a:pt x="0" y="0"/>
                    </a:lnTo>
                    <a:lnTo>
                      <a:pt x="1" y="0"/>
                    </a:lnTo>
                    <a:lnTo>
                      <a:pt x="4" y="0"/>
                    </a:lnTo>
                    <a:lnTo>
                      <a:pt x="8" y="0"/>
                    </a:lnTo>
                    <a:lnTo>
                      <a:pt x="14" y="1"/>
                    </a:lnTo>
                    <a:lnTo>
                      <a:pt x="22" y="2"/>
                    </a:lnTo>
                    <a:lnTo>
                      <a:pt x="30" y="3"/>
                    </a:lnTo>
                    <a:lnTo>
                      <a:pt x="39" y="5"/>
                    </a:lnTo>
                    <a:lnTo>
                      <a:pt x="50" y="7"/>
                    </a:lnTo>
                    <a:lnTo>
                      <a:pt x="60" y="11"/>
                    </a:lnTo>
                    <a:lnTo>
                      <a:pt x="72" y="14"/>
                    </a:lnTo>
                    <a:lnTo>
                      <a:pt x="83" y="19"/>
                    </a:lnTo>
                    <a:lnTo>
                      <a:pt x="95" y="24"/>
                    </a:lnTo>
                    <a:lnTo>
                      <a:pt x="106" y="30"/>
                    </a:lnTo>
                    <a:lnTo>
                      <a:pt x="117" y="37"/>
                    </a:lnTo>
                    <a:lnTo>
                      <a:pt x="128" y="46"/>
                    </a:lnTo>
                    <a:lnTo>
                      <a:pt x="138" y="55"/>
                    </a:lnTo>
                    <a:lnTo>
                      <a:pt x="143" y="87"/>
                    </a:lnTo>
                    <a:lnTo>
                      <a:pt x="105" y="97"/>
                    </a:lnTo>
                    <a:close/>
                  </a:path>
                </a:pathLst>
              </a:custGeom>
              <a:solidFill>
                <a:srgbClr val="0AB2F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4" name="Freeform 199"/>
              <p:cNvSpPr>
                <a:spLocks/>
              </p:cNvSpPr>
              <p:nvPr/>
            </p:nvSpPr>
            <p:spPr bwMode="auto">
              <a:xfrm>
                <a:off x="4566" y="1345"/>
                <a:ext cx="133" cy="126"/>
              </a:xfrm>
              <a:custGeom>
                <a:avLst/>
                <a:gdLst/>
                <a:ahLst/>
                <a:cxnLst>
                  <a:cxn ang="0">
                    <a:pos x="26" y="0"/>
                  </a:cxn>
                  <a:cxn ang="0">
                    <a:pos x="27" y="1"/>
                  </a:cxn>
                  <a:cxn ang="0">
                    <a:pos x="30" y="4"/>
                  </a:cxn>
                  <a:cxn ang="0">
                    <a:pos x="34" y="9"/>
                  </a:cxn>
                  <a:cxn ang="0">
                    <a:pos x="39" y="15"/>
                  </a:cxn>
                  <a:cxn ang="0">
                    <a:pos x="45" y="22"/>
                  </a:cxn>
                  <a:cxn ang="0">
                    <a:pos x="53" y="31"/>
                  </a:cxn>
                  <a:cxn ang="0">
                    <a:pos x="61" y="40"/>
                  </a:cxn>
                  <a:cxn ang="0">
                    <a:pos x="69" y="49"/>
                  </a:cxn>
                  <a:cxn ang="0">
                    <a:pos x="78" y="59"/>
                  </a:cxn>
                  <a:cxn ang="0">
                    <a:pos x="87" y="68"/>
                  </a:cxn>
                  <a:cxn ang="0">
                    <a:pos x="96" y="77"/>
                  </a:cxn>
                  <a:cxn ang="0">
                    <a:pos x="104" y="84"/>
                  </a:cxn>
                  <a:cxn ang="0">
                    <a:pos x="113" y="91"/>
                  </a:cxn>
                  <a:cxn ang="0">
                    <a:pos x="120" y="97"/>
                  </a:cxn>
                  <a:cxn ang="0">
                    <a:pos x="127" y="101"/>
                  </a:cxn>
                  <a:cxn ang="0">
                    <a:pos x="133" y="103"/>
                  </a:cxn>
                  <a:cxn ang="0">
                    <a:pos x="126" y="113"/>
                  </a:cxn>
                  <a:cxn ang="0">
                    <a:pos x="85" y="126"/>
                  </a:cxn>
                  <a:cxn ang="0">
                    <a:pos x="68" y="126"/>
                  </a:cxn>
                  <a:cxn ang="0">
                    <a:pos x="65" y="123"/>
                  </a:cxn>
                  <a:cxn ang="0">
                    <a:pos x="58" y="114"/>
                  </a:cxn>
                  <a:cxn ang="0">
                    <a:pos x="48" y="100"/>
                  </a:cxn>
                  <a:cxn ang="0">
                    <a:pos x="36" y="83"/>
                  </a:cxn>
                  <a:cxn ang="0">
                    <a:pos x="24" y="64"/>
                  </a:cxn>
                  <a:cxn ang="0">
                    <a:pos x="13" y="45"/>
                  </a:cxn>
                  <a:cxn ang="0">
                    <a:pos x="4" y="28"/>
                  </a:cxn>
                  <a:cxn ang="0">
                    <a:pos x="0" y="14"/>
                  </a:cxn>
                  <a:cxn ang="0">
                    <a:pos x="26" y="0"/>
                  </a:cxn>
                </a:cxnLst>
                <a:rect l="0" t="0" r="r" b="b"/>
                <a:pathLst>
                  <a:path w="133" h="126">
                    <a:moveTo>
                      <a:pt x="26" y="0"/>
                    </a:moveTo>
                    <a:lnTo>
                      <a:pt x="27" y="1"/>
                    </a:lnTo>
                    <a:lnTo>
                      <a:pt x="30" y="4"/>
                    </a:lnTo>
                    <a:lnTo>
                      <a:pt x="34" y="9"/>
                    </a:lnTo>
                    <a:lnTo>
                      <a:pt x="39" y="15"/>
                    </a:lnTo>
                    <a:lnTo>
                      <a:pt x="45" y="22"/>
                    </a:lnTo>
                    <a:lnTo>
                      <a:pt x="53" y="31"/>
                    </a:lnTo>
                    <a:lnTo>
                      <a:pt x="61" y="40"/>
                    </a:lnTo>
                    <a:lnTo>
                      <a:pt x="69" y="49"/>
                    </a:lnTo>
                    <a:lnTo>
                      <a:pt x="78" y="59"/>
                    </a:lnTo>
                    <a:lnTo>
                      <a:pt x="87" y="68"/>
                    </a:lnTo>
                    <a:lnTo>
                      <a:pt x="96" y="77"/>
                    </a:lnTo>
                    <a:lnTo>
                      <a:pt x="104" y="84"/>
                    </a:lnTo>
                    <a:lnTo>
                      <a:pt x="113" y="91"/>
                    </a:lnTo>
                    <a:lnTo>
                      <a:pt x="120" y="97"/>
                    </a:lnTo>
                    <a:lnTo>
                      <a:pt x="127" y="101"/>
                    </a:lnTo>
                    <a:lnTo>
                      <a:pt x="133" y="103"/>
                    </a:lnTo>
                    <a:lnTo>
                      <a:pt x="126" y="113"/>
                    </a:lnTo>
                    <a:lnTo>
                      <a:pt x="85" y="126"/>
                    </a:lnTo>
                    <a:lnTo>
                      <a:pt x="68" y="126"/>
                    </a:lnTo>
                    <a:lnTo>
                      <a:pt x="65" y="123"/>
                    </a:lnTo>
                    <a:lnTo>
                      <a:pt x="58" y="114"/>
                    </a:lnTo>
                    <a:lnTo>
                      <a:pt x="48" y="100"/>
                    </a:lnTo>
                    <a:lnTo>
                      <a:pt x="36" y="83"/>
                    </a:lnTo>
                    <a:lnTo>
                      <a:pt x="24" y="64"/>
                    </a:lnTo>
                    <a:lnTo>
                      <a:pt x="13" y="45"/>
                    </a:lnTo>
                    <a:lnTo>
                      <a:pt x="4" y="28"/>
                    </a:lnTo>
                    <a:lnTo>
                      <a:pt x="0" y="14"/>
                    </a:lnTo>
                    <a:lnTo>
                      <a:pt x="2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5" name="Freeform 200"/>
              <p:cNvSpPr>
                <a:spLocks/>
              </p:cNvSpPr>
              <p:nvPr/>
            </p:nvSpPr>
            <p:spPr bwMode="auto">
              <a:xfrm>
                <a:off x="4357" y="1201"/>
                <a:ext cx="246" cy="352"/>
              </a:xfrm>
              <a:custGeom>
                <a:avLst/>
                <a:gdLst/>
                <a:ahLst/>
                <a:cxnLst>
                  <a:cxn ang="0">
                    <a:pos x="200" y="299"/>
                  </a:cxn>
                  <a:cxn ang="0">
                    <a:pos x="192" y="274"/>
                  </a:cxn>
                  <a:cxn ang="0">
                    <a:pos x="190" y="263"/>
                  </a:cxn>
                  <a:cxn ang="0">
                    <a:pos x="190" y="252"/>
                  </a:cxn>
                  <a:cxn ang="0">
                    <a:pos x="192" y="239"/>
                  </a:cxn>
                  <a:cxn ang="0">
                    <a:pos x="196" y="224"/>
                  </a:cxn>
                  <a:cxn ang="0">
                    <a:pos x="202" y="205"/>
                  </a:cxn>
                  <a:cxn ang="0">
                    <a:pos x="207" y="181"/>
                  </a:cxn>
                  <a:cxn ang="0">
                    <a:pos x="208" y="168"/>
                  </a:cxn>
                  <a:cxn ang="0">
                    <a:pos x="209" y="169"/>
                  </a:cxn>
                  <a:cxn ang="0">
                    <a:pos x="217" y="164"/>
                  </a:cxn>
                  <a:cxn ang="0">
                    <a:pos x="219" y="163"/>
                  </a:cxn>
                  <a:cxn ang="0">
                    <a:pos x="221" y="161"/>
                  </a:cxn>
                  <a:cxn ang="0">
                    <a:pos x="221" y="161"/>
                  </a:cxn>
                  <a:cxn ang="0">
                    <a:pos x="222" y="163"/>
                  </a:cxn>
                  <a:cxn ang="0">
                    <a:pos x="241" y="147"/>
                  </a:cxn>
                  <a:cxn ang="0">
                    <a:pos x="246" y="136"/>
                  </a:cxn>
                  <a:cxn ang="0">
                    <a:pos x="243" y="128"/>
                  </a:cxn>
                  <a:cxn ang="0">
                    <a:pos x="241" y="125"/>
                  </a:cxn>
                  <a:cxn ang="0">
                    <a:pos x="190" y="68"/>
                  </a:cxn>
                  <a:cxn ang="0">
                    <a:pos x="178" y="63"/>
                  </a:cxn>
                  <a:cxn ang="0">
                    <a:pos x="159" y="57"/>
                  </a:cxn>
                  <a:cxn ang="0">
                    <a:pos x="141" y="55"/>
                  </a:cxn>
                  <a:cxn ang="0">
                    <a:pos x="135" y="55"/>
                  </a:cxn>
                  <a:cxn ang="0">
                    <a:pos x="135" y="55"/>
                  </a:cxn>
                  <a:cxn ang="0">
                    <a:pos x="135" y="46"/>
                  </a:cxn>
                  <a:cxn ang="0">
                    <a:pos x="137" y="16"/>
                  </a:cxn>
                  <a:cxn ang="0">
                    <a:pos x="135" y="0"/>
                  </a:cxn>
                  <a:cxn ang="0">
                    <a:pos x="120" y="4"/>
                  </a:cxn>
                  <a:cxn ang="0">
                    <a:pos x="98" y="9"/>
                  </a:cxn>
                  <a:cxn ang="0">
                    <a:pos x="75" y="15"/>
                  </a:cxn>
                  <a:cxn ang="0">
                    <a:pos x="64" y="29"/>
                  </a:cxn>
                  <a:cxn ang="0">
                    <a:pos x="63" y="67"/>
                  </a:cxn>
                  <a:cxn ang="0">
                    <a:pos x="61" y="75"/>
                  </a:cxn>
                  <a:cxn ang="0">
                    <a:pos x="56" y="78"/>
                  </a:cxn>
                  <a:cxn ang="0">
                    <a:pos x="48" y="81"/>
                  </a:cxn>
                  <a:cxn ang="0">
                    <a:pos x="37" y="86"/>
                  </a:cxn>
                  <a:cxn ang="0">
                    <a:pos x="26" y="91"/>
                  </a:cxn>
                  <a:cxn ang="0">
                    <a:pos x="18" y="95"/>
                  </a:cxn>
                  <a:cxn ang="0">
                    <a:pos x="5" y="108"/>
                  </a:cxn>
                  <a:cxn ang="0">
                    <a:pos x="0" y="140"/>
                  </a:cxn>
                  <a:cxn ang="0">
                    <a:pos x="7" y="176"/>
                  </a:cxn>
                  <a:cxn ang="0">
                    <a:pos x="22" y="206"/>
                  </a:cxn>
                  <a:cxn ang="0">
                    <a:pos x="31" y="216"/>
                  </a:cxn>
                  <a:cxn ang="0">
                    <a:pos x="39" y="222"/>
                  </a:cxn>
                  <a:cxn ang="0">
                    <a:pos x="45" y="229"/>
                  </a:cxn>
                  <a:cxn ang="0">
                    <a:pos x="55" y="236"/>
                  </a:cxn>
                  <a:cxn ang="0">
                    <a:pos x="63" y="244"/>
                  </a:cxn>
                  <a:cxn ang="0">
                    <a:pos x="68" y="264"/>
                  </a:cxn>
                  <a:cxn ang="0">
                    <a:pos x="68" y="286"/>
                  </a:cxn>
                  <a:cxn ang="0">
                    <a:pos x="68" y="293"/>
                  </a:cxn>
                  <a:cxn ang="0">
                    <a:pos x="67" y="304"/>
                  </a:cxn>
                  <a:cxn ang="0">
                    <a:pos x="64" y="336"/>
                  </a:cxn>
                  <a:cxn ang="0">
                    <a:pos x="71" y="350"/>
                  </a:cxn>
                  <a:cxn ang="0">
                    <a:pos x="88" y="352"/>
                  </a:cxn>
                  <a:cxn ang="0">
                    <a:pos x="105" y="350"/>
                  </a:cxn>
                  <a:cxn ang="0">
                    <a:pos x="124" y="345"/>
                  </a:cxn>
                  <a:cxn ang="0">
                    <a:pos x="142" y="338"/>
                  </a:cxn>
                  <a:cxn ang="0">
                    <a:pos x="160" y="330"/>
                  </a:cxn>
                  <a:cxn ang="0">
                    <a:pos x="178" y="322"/>
                  </a:cxn>
                  <a:cxn ang="0">
                    <a:pos x="194" y="314"/>
                  </a:cxn>
                </a:cxnLst>
                <a:rect l="0" t="0" r="r" b="b"/>
                <a:pathLst>
                  <a:path w="246" h="352">
                    <a:moveTo>
                      <a:pt x="202" y="310"/>
                    </a:moveTo>
                    <a:lnTo>
                      <a:pt x="200" y="299"/>
                    </a:lnTo>
                    <a:lnTo>
                      <a:pt x="196" y="286"/>
                    </a:lnTo>
                    <a:lnTo>
                      <a:pt x="192" y="274"/>
                    </a:lnTo>
                    <a:lnTo>
                      <a:pt x="190" y="268"/>
                    </a:lnTo>
                    <a:lnTo>
                      <a:pt x="190" y="263"/>
                    </a:lnTo>
                    <a:lnTo>
                      <a:pt x="190" y="257"/>
                    </a:lnTo>
                    <a:lnTo>
                      <a:pt x="190" y="252"/>
                    </a:lnTo>
                    <a:lnTo>
                      <a:pt x="191" y="246"/>
                    </a:lnTo>
                    <a:lnTo>
                      <a:pt x="192" y="239"/>
                    </a:lnTo>
                    <a:lnTo>
                      <a:pt x="194" y="232"/>
                    </a:lnTo>
                    <a:lnTo>
                      <a:pt x="196" y="224"/>
                    </a:lnTo>
                    <a:lnTo>
                      <a:pt x="198" y="216"/>
                    </a:lnTo>
                    <a:lnTo>
                      <a:pt x="202" y="205"/>
                    </a:lnTo>
                    <a:lnTo>
                      <a:pt x="205" y="193"/>
                    </a:lnTo>
                    <a:lnTo>
                      <a:pt x="207" y="181"/>
                    </a:lnTo>
                    <a:lnTo>
                      <a:pt x="208" y="167"/>
                    </a:lnTo>
                    <a:lnTo>
                      <a:pt x="208" y="168"/>
                    </a:lnTo>
                    <a:lnTo>
                      <a:pt x="208" y="168"/>
                    </a:lnTo>
                    <a:lnTo>
                      <a:pt x="209" y="169"/>
                    </a:lnTo>
                    <a:lnTo>
                      <a:pt x="209" y="169"/>
                    </a:lnTo>
                    <a:lnTo>
                      <a:pt x="217" y="164"/>
                    </a:lnTo>
                    <a:lnTo>
                      <a:pt x="218" y="164"/>
                    </a:lnTo>
                    <a:lnTo>
                      <a:pt x="219" y="163"/>
                    </a:lnTo>
                    <a:lnTo>
                      <a:pt x="220" y="162"/>
                    </a:lnTo>
                    <a:lnTo>
                      <a:pt x="221" y="161"/>
                    </a:lnTo>
                    <a:lnTo>
                      <a:pt x="221" y="161"/>
                    </a:lnTo>
                    <a:lnTo>
                      <a:pt x="221" y="161"/>
                    </a:lnTo>
                    <a:lnTo>
                      <a:pt x="222" y="162"/>
                    </a:lnTo>
                    <a:lnTo>
                      <a:pt x="222" y="163"/>
                    </a:lnTo>
                    <a:lnTo>
                      <a:pt x="234" y="155"/>
                    </a:lnTo>
                    <a:lnTo>
                      <a:pt x="241" y="147"/>
                    </a:lnTo>
                    <a:lnTo>
                      <a:pt x="245" y="141"/>
                    </a:lnTo>
                    <a:lnTo>
                      <a:pt x="246" y="136"/>
                    </a:lnTo>
                    <a:lnTo>
                      <a:pt x="245" y="131"/>
                    </a:lnTo>
                    <a:lnTo>
                      <a:pt x="243" y="128"/>
                    </a:lnTo>
                    <a:lnTo>
                      <a:pt x="242" y="126"/>
                    </a:lnTo>
                    <a:lnTo>
                      <a:pt x="241" y="125"/>
                    </a:lnTo>
                    <a:lnTo>
                      <a:pt x="192" y="69"/>
                    </a:lnTo>
                    <a:lnTo>
                      <a:pt x="190" y="68"/>
                    </a:lnTo>
                    <a:lnTo>
                      <a:pt x="185" y="66"/>
                    </a:lnTo>
                    <a:lnTo>
                      <a:pt x="178" y="63"/>
                    </a:lnTo>
                    <a:lnTo>
                      <a:pt x="168" y="60"/>
                    </a:lnTo>
                    <a:lnTo>
                      <a:pt x="159" y="57"/>
                    </a:lnTo>
                    <a:lnTo>
                      <a:pt x="149" y="56"/>
                    </a:lnTo>
                    <a:lnTo>
                      <a:pt x="141" y="55"/>
                    </a:lnTo>
                    <a:lnTo>
                      <a:pt x="135" y="56"/>
                    </a:lnTo>
                    <a:lnTo>
                      <a:pt x="135" y="55"/>
                    </a:lnTo>
                    <a:lnTo>
                      <a:pt x="135" y="55"/>
                    </a:lnTo>
                    <a:lnTo>
                      <a:pt x="135" y="55"/>
                    </a:lnTo>
                    <a:lnTo>
                      <a:pt x="135" y="54"/>
                    </a:lnTo>
                    <a:lnTo>
                      <a:pt x="135" y="46"/>
                    </a:lnTo>
                    <a:lnTo>
                      <a:pt x="135" y="32"/>
                    </a:lnTo>
                    <a:lnTo>
                      <a:pt x="137" y="16"/>
                    </a:lnTo>
                    <a:lnTo>
                      <a:pt x="138" y="0"/>
                    </a:lnTo>
                    <a:lnTo>
                      <a:pt x="135" y="0"/>
                    </a:lnTo>
                    <a:lnTo>
                      <a:pt x="130" y="2"/>
                    </a:lnTo>
                    <a:lnTo>
                      <a:pt x="120" y="4"/>
                    </a:lnTo>
                    <a:lnTo>
                      <a:pt x="109" y="6"/>
                    </a:lnTo>
                    <a:lnTo>
                      <a:pt x="98" y="9"/>
                    </a:lnTo>
                    <a:lnTo>
                      <a:pt x="86" y="12"/>
                    </a:lnTo>
                    <a:lnTo>
                      <a:pt x="75" y="15"/>
                    </a:lnTo>
                    <a:lnTo>
                      <a:pt x="66" y="17"/>
                    </a:lnTo>
                    <a:lnTo>
                      <a:pt x="64" y="29"/>
                    </a:lnTo>
                    <a:lnTo>
                      <a:pt x="64" y="49"/>
                    </a:lnTo>
                    <a:lnTo>
                      <a:pt x="63" y="67"/>
                    </a:lnTo>
                    <a:lnTo>
                      <a:pt x="62" y="75"/>
                    </a:lnTo>
                    <a:lnTo>
                      <a:pt x="61" y="75"/>
                    </a:lnTo>
                    <a:lnTo>
                      <a:pt x="59" y="76"/>
                    </a:lnTo>
                    <a:lnTo>
                      <a:pt x="56" y="78"/>
                    </a:lnTo>
                    <a:lnTo>
                      <a:pt x="52" y="79"/>
                    </a:lnTo>
                    <a:lnTo>
                      <a:pt x="48" y="81"/>
                    </a:lnTo>
                    <a:lnTo>
                      <a:pt x="42" y="84"/>
                    </a:lnTo>
                    <a:lnTo>
                      <a:pt x="37" y="86"/>
                    </a:lnTo>
                    <a:lnTo>
                      <a:pt x="31" y="89"/>
                    </a:lnTo>
                    <a:lnTo>
                      <a:pt x="26" y="91"/>
                    </a:lnTo>
                    <a:lnTo>
                      <a:pt x="22" y="92"/>
                    </a:lnTo>
                    <a:lnTo>
                      <a:pt x="18" y="95"/>
                    </a:lnTo>
                    <a:lnTo>
                      <a:pt x="15" y="98"/>
                    </a:lnTo>
                    <a:lnTo>
                      <a:pt x="5" y="108"/>
                    </a:lnTo>
                    <a:lnTo>
                      <a:pt x="0" y="123"/>
                    </a:lnTo>
                    <a:lnTo>
                      <a:pt x="0" y="140"/>
                    </a:lnTo>
                    <a:lnTo>
                      <a:pt x="2" y="158"/>
                    </a:lnTo>
                    <a:lnTo>
                      <a:pt x="7" y="176"/>
                    </a:lnTo>
                    <a:lnTo>
                      <a:pt x="14" y="192"/>
                    </a:lnTo>
                    <a:lnTo>
                      <a:pt x="22" y="206"/>
                    </a:lnTo>
                    <a:lnTo>
                      <a:pt x="30" y="215"/>
                    </a:lnTo>
                    <a:lnTo>
                      <a:pt x="31" y="216"/>
                    </a:lnTo>
                    <a:lnTo>
                      <a:pt x="35" y="219"/>
                    </a:lnTo>
                    <a:lnTo>
                      <a:pt x="39" y="222"/>
                    </a:lnTo>
                    <a:lnTo>
                      <a:pt x="41" y="223"/>
                    </a:lnTo>
                    <a:lnTo>
                      <a:pt x="45" y="229"/>
                    </a:lnTo>
                    <a:lnTo>
                      <a:pt x="49" y="233"/>
                    </a:lnTo>
                    <a:lnTo>
                      <a:pt x="55" y="236"/>
                    </a:lnTo>
                    <a:lnTo>
                      <a:pt x="59" y="239"/>
                    </a:lnTo>
                    <a:lnTo>
                      <a:pt x="63" y="244"/>
                    </a:lnTo>
                    <a:lnTo>
                      <a:pt x="67" y="252"/>
                    </a:lnTo>
                    <a:lnTo>
                      <a:pt x="68" y="264"/>
                    </a:lnTo>
                    <a:lnTo>
                      <a:pt x="68" y="282"/>
                    </a:lnTo>
                    <a:lnTo>
                      <a:pt x="68" y="286"/>
                    </a:lnTo>
                    <a:lnTo>
                      <a:pt x="68" y="290"/>
                    </a:lnTo>
                    <a:lnTo>
                      <a:pt x="68" y="293"/>
                    </a:lnTo>
                    <a:lnTo>
                      <a:pt x="68" y="296"/>
                    </a:lnTo>
                    <a:lnTo>
                      <a:pt x="67" y="304"/>
                    </a:lnTo>
                    <a:lnTo>
                      <a:pt x="66" y="319"/>
                    </a:lnTo>
                    <a:lnTo>
                      <a:pt x="64" y="336"/>
                    </a:lnTo>
                    <a:lnTo>
                      <a:pt x="63" y="347"/>
                    </a:lnTo>
                    <a:lnTo>
                      <a:pt x="71" y="350"/>
                    </a:lnTo>
                    <a:lnTo>
                      <a:pt x="79" y="352"/>
                    </a:lnTo>
                    <a:lnTo>
                      <a:pt x="88" y="352"/>
                    </a:lnTo>
                    <a:lnTo>
                      <a:pt x="97" y="352"/>
                    </a:lnTo>
                    <a:lnTo>
                      <a:pt x="105" y="350"/>
                    </a:lnTo>
                    <a:lnTo>
                      <a:pt x="115" y="348"/>
                    </a:lnTo>
                    <a:lnTo>
                      <a:pt x="124" y="345"/>
                    </a:lnTo>
                    <a:lnTo>
                      <a:pt x="133" y="342"/>
                    </a:lnTo>
                    <a:lnTo>
                      <a:pt x="142" y="338"/>
                    </a:lnTo>
                    <a:lnTo>
                      <a:pt x="151" y="335"/>
                    </a:lnTo>
                    <a:lnTo>
                      <a:pt x="160" y="330"/>
                    </a:lnTo>
                    <a:lnTo>
                      <a:pt x="169" y="326"/>
                    </a:lnTo>
                    <a:lnTo>
                      <a:pt x="178" y="322"/>
                    </a:lnTo>
                    <a:lnTo>
                      <a:pt x="186" y="318"/>
                    </a:lnTo>
                    <a:lnTo>
                      <a:pt x="194" y="314"/>
                    </a:lnTo>
                    <a:lnTo>
                      <a:pt x="202" y="31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6" name="Freeform 201"/>
              <p:cNvSpPr>
                <a:spLocks/>
              </p:cNvSpPr>
              <p:nvPr/>
            </p:nvSpPr>
            <p:spPr bwMode="auto">
              <a:xfrm>
                <a:off x="4502" y="1281"/>
                <a:ext cx="85" cy="72"/>
              </a:xfrm>
              <a:custGeom>
                <a:avLst/>
                <a:gdLst/>
                <a:ahLst/>
                <a:cxnLst>
                  <a:cxn ang="0">
                    <a:pos x="63" y="72"/>
                  </a:cxn>
                  <a:cxn ang="0">
                    <a:pos x="32" y="39"/>
                  </a:cxn>
                  <a:cxn ang="0">
                    <a:pos x="31" y="38"/>
                  </a:cxn>
                  <a:cxn ang="0">
                    <a:pos x="30" y="35"/>
                  </a:cxn>
                  <a:cxn ang="0">
                    <a:pos x="27" y="31"/>
                  </a:cxn>
                  <a:cxn ang="0">
                    <a:pos x="23" y="24"/>
                  </a:cxn>
                  <a:cxn ang="0">
                    <a:pos x="19" y="18"/>
                  </a:cxn>
                  <a:cxn ang="0">
                    <a:pos x="14" y="12"/>
                  </a:cxn>
                  <a:cxn ang="0">
                    <a:pos x="7" y="6"/>
                  </a:cxn>
                  <a:cxn ang="0">
                    <a:pos x="0" y="1"/>
                  </a:cxn>
                  <a:cxn ang="0">
                    <a:pos x="1" y="0"/>
                  </a:cxn>
                  <a:cxn ang="0">
                    <a:pos x="4" y="0"/>
                  </a:cxn>
                  <a:cxn ang="0">
                    <a:pos x="10" y="1"/>
                  </a:cxn>
                  <a:cxn ang="0">
                    <a:pos x="19" y="4"/>
                  </a:cxn>
                  <a:cxn ang="0">
                    <a:pos x="30" y="9"/>
                  </a:cxn>
                  <a:cxn ang="0">
                    <a:pos x="45" y="18"/>
                  </a:cxn>
                  <a:cxn ang="0">
                    <a:pos x="63" y="31"/>
                  </a:cxn>
                  <a:cxn ang="0">
                    <a:pos x="85" y="50"/>
                  </a:cxn>
                  <a:cxn ang="0">
                    <a:pos x="85" y="52"/>
                  </a:cxn>
                  <a:cxn ang="0">
                    <a:pos x="84" y="54"/>
                  </a:cxn>
                  <a:cxn ang="0">
                    <a:pos x="83" y="57"/>
                  </a:cxn>
                  <a:cxn ang="0">
                    <a:pos x="81" y="60"/>
                  </a:cxn>
                  <a:cxn ang="0">
                    <a:pos x="79" y="63"/>
                  </a:cxn>
                  <a:cxn ang="0">
                    <a:pos x="75" y="66"/>
                  </a:cxn>
                  <a:cxn ang="0">
                    <a:pos x="70" y="69"/>
                  </a:cxn>
                  <a:cxn ang="0">
                    <a:pos x="63" y="72"/>
                  </a:cxn>
                </a:cxnLst>
                <a:rect l="0" t="0" r="r" b="b"/>
                <a:pathLst>
                  <a:path w="85" h="72">
                    <a:moveTo>
                      <a:pt x="63" y="72"/>
                    </a:moveTo>
                    <a:lnTo>
                      <a:pt x="32" y="39"/>
                    </a:lnTo>
                    <a:lnTo>
                      <a:pt x="31" y="38"/>
                    </a:lnTo>
                    <a:lnTo>
                      <a:pt x="30" y="35"/>
                    </a:lnTo>
                    <a:lnTo>
                      <a:pt x="27" y="31"/>
                    </a:lnTo>
                    <a:lnTo>
                      <a:pt x="23" y="24"/>
                    </a:lnTo>
                    <a:lnTo>
                      <a:pt x="19" y="18"/>
                    </a:lnTo>
                    <a:lnTo>
                      <a:pt x="14" y="12"/>
                    </a:lnTo>
                    <a:lnTo>
                      <a:pt x="7" y="6"/>
                    </a:lnTo>
                    <a:lnTo>
                      <a:pt x="0" y="1"/>
                    </a:lnTo>
                    <a:lnTo>
                      <a:pt x="1" y="0"/>
                    </a:lnTo>
                    <a:lnTo>
                      <a:pt x="4" y="0"/>
                    </a:lnTo>
                    <a:lnTo>
                      <a:pt x="10" y="1"/>
                    </a:lnTo>
                    <a:lnTo>
                      <a:pt x="19" y="4"/>
                    </a:lnTo>
                    <a:lnTo>
                      <a:pt x="30" y="9"/>
                    </a:lnTo>
                    <a:lnTo>
                      <a:pt x="45" y="18"/>
                    </a:lnTo>
                    <a:lnTo>
                      <a:pt x="63" y="31"/>
                    </a:lnTo>
                    <a:lnTo>
                      <a:pt x="85" y="50"/>
                    </a:lnTo>
                    <a:lnTo>
                      <a:pt x="85" y="52"/>
                    </a:lnTo>
                    <a:lnTo>
                      <a:pt x="84" y="54"/>
                    </a:lnTo>
                    <a:lnTo>
                      <a:pt x="83" y="57"/>
                    </a:lnTo>
                    <a:lnTo>
                      <a:pt x="81" y="60"/>
                    </a:lnTo>
                    <a:lnTo>
                      <a:pt x="79" y="63"/>
                    </a:lnTo>
                    <a:lnTo>
                      <a:pt x="75" y="66"/>
                    </a:lnTo>
                    <a:lnTo>
                      <a:pt x="70" y="69"/>
                    </a:lnTo>
                    <a:lnTo>
                      <a:pt x="63" y="72"/>
                    </a:lnTo>
                    <a:close/>
                  </a:path>
                </a:pathLst>
              </a:custGeom>
              <a:solidFill>
                <a:srgbClr val="5472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7" name="Freeform 202"/>
              <p:cNvSpPr>
                <a:spLocks/>
              </p:cNvSpPr>
              <p:nvPr/>
            </p:nvSpPr>
            <p:spPr bwMode="auto">
              <a:xfrm>
                <a:off x="4401" y="1280"/>
                <a:ext cx="145" cy="236"/>
              </a:xfrm>
              <a:custGeom>
                <a:avLst/>
                <a:gdLst/>
                <a:ahLst/>
                <a:cxnLst>
                  <a:cxn ang="0">
                    <a:pos x="135" y="143"/>
                  </a:cxn>
                  <a:cxn ang="0">
                    <a:pos x="142" y="125"/>
                  </a:cxn>
                  <a:cxn ang="0">
                    <a:pos x="145" y="111"/>
                  </a:cxn>
                  <a:cxn ang="0">
                    <a:pos x="145" y="97"/>
                  </a:cxn>
                  <a:cxn ang="0">
                    <a:pos x="142" y="81"/>
                  </a:cxn>
                  <a:cxn ang="0">
                    <a:pos x="138" y="67"/>
                  </a:cxn>
                  <a:cxn ang="0">
                    <a:pos x="135" y="53"/>
                  </a:cxn>
                  <a:cxn ang="0">
                    <a:pos x="134" y="44"/>
                  </a:cxn>
                  <a:cxn ang="0">
                    <a:pos x="133" y="40"/>
                  </a:cxn>
                  <a:cxn ang="0">
                    <a:pos x="134" y="39"/>
                  </a:cxn>
                  <a:cxn ang="0">
                    <a:pos x="135" y="37"/>
                  </a:cxn>
                  <a:cxn ang="0">
                    <a:pos x="137" y="33"/>
                  </a:cxn>
                  <a:cxn ang="0">
                    <a:pos x="138" y="28"/>
                  </a:cxn>
                  <a:cxn ang="0">
                    <a:pos x="138" y="22"/>
                  </a:cxn>
                  <a:cxn ang="0">
                    <a:pos x="136" y="15"/>
                  </a:cxn>
                  <a:cxn ang="0">
                    <a:pos x="132" y="7"/>
                  </a:cxn>
                  <a:cxn ang="0">
                    <a:pos x="124" y="0"/>
                  </a:cxn>
                  <a:cxn ang="0">
                    <a:pos x="92" y="0"/>
                  </a:cxn>
                  <a:cxn ang="0">
                    <a:pos x="93" y="2"/>
                  </a:cxn>
                  <a:cxn ang="0">
                    <a:pos x="93" y="6"/>
                  </a:cxn>
                  <a:cxn ang="0">
                    <a:pos x="94" y="13"/>
                  </a:cxn>
                  <a:cxn ang="0">
                    <a:pos x="93" y="20"/>
                  </a:cxn>
                  <a:cxn ang="0">
                    <a:pos x="89" y="27"/>
                  </a:cxn>
                  <a:cxn ang="0">
                    <a:pos x="82" y="34"/>
                  </a:cxn>
                  <a:cxn ang="0">
                    <a:pos x="71" y="39"/>
                  </a:cxn>
                  <a:cxn ang="0">
                    <a:pos x="54" y="41"/>
                  </a:cxn>
                  <a:cxn ang="0">
                    <a:pos x="53" y="41"/>
                  </a:cxn>
                  <a:cxn ang="0">
                    <a:pos x="50" y="40"/>
                  </a:cxn>
                  <a:cxn ang="0">
                    <a:pos x="45" y="39"/>
                  </a:cxn>
                  <a:cxn ang="0">
                    <a:pos x="39" y="36"/>
                  </a:cxn>
                  <a:cxn ang="0">
                    <a:pos x="33" y="34"/>
                  </a:cxn>
                  <a:cxn ang="0">
                    <a:pos x="28" y="29"/>
                  </a:cxn>
                  <a:cxn ang="0">
                    <a:pos x="23" y="23"/>
                  </a:cxn>
                  <a:cxn ang="0">
                    <a:pos x="21" y="16"/>
                  </a:cxn>
                  <a:cxn ang="0">
                    <a:pos x="12" y="21"/>
                  </a:cxn>
                  <a:cxn ang="0">
                    <a:pos x="0" y="27"/>
                  </a:cxn>
                  <a:cxn ang="0">
                    <a:pos x="9" y="53"/>
                  </a:cxn>
                  <a:cxn ang="0">
                    <a:pos x="22" y="79"/>
                  </a:cxn>
                  <a:cxn ang="0">
                    <a:pos x="35" y="104"/>
                  </a:cxn>
                  <a:cxn ang="0">
                    <a:pos x="48" y="130"/>
                  </a:cxn>
                  <a:cxn ang="0">
                    <a:pos x="60" y="155"/>
                  </a:cxn>
                  <a:cxn ang="0">
                    <a:pos x="69" y="180"/>
                  </a:cxn>
                  <a:cxn ang="0">
                    <a:pos x="73" y="207"/>
                  </a:cxn>
                  <a:cxn ang="0">
                    <a:pos x="73" y="236"/>
                  </a:cxn>
                  <a:cxn ang="0">
                    <a:pos x="80" y="236"/>
                  </a:cxn>
                  <a:cxn ang="0">
                    <a:pos x="89" y="236"/>
                  </a:cxn>
                  <a:cxn ang="0">
                    <a:pos x="97" y="235"/>
                  </a:cxn>
                  <a:cxn ang="0">
                    <a:pos x="106" y="234"/>
                  </a:cxn>
                  <a:cxn ang="0">
                    <a:pos x="115" y="232"/>
                  </a:cxn>
                  <a:cxn ang="0">
                    <a:pos x="123" y="229"/>
                  </a:cxn>
                  <a:cxn ang="0">
                    <a:pos x="132" y="226"/>
                  </a:cxn>
                  <a:cxn ang="0">
                    <a:pos x="141" y="222"/>
                  </a:cxn>
                  <a:cxn ang="0">
                    <a:pos x="140" y="219"/>
                  </a:cxn>
                  <a:cxn ang="0">
                    <a:pos x="138" y="214"/>
                  </a:cxn>
                  <a:cxn ang="0">
                    <a:pos x="135" y="206"/>
                  </a:cxn>
                  <a:cxn ang="0">
                    <a:pos x="132" y="195"/>
                  </a:cxn>
                  <a:cxn ang="0">
                    <a:pos x="130" y="183"/>
                  </a:cxn>
                  <a:cxn ang="0">
                    <a:pos x="130" y="170"/>
                  </a:cxn>
                  <a:cxn ang="0">
                    <a:pos x="131" y="156"/>
                  </a:cxn>
                  <a:cxn ang="0">
                    <a:pos x="135" y="143"/>
                  </a:cxn>
                </a:cxnLst>
                <a:rect l="0" t="0" r="r" b="b"/>
                <a:pathLst>
                  <a:path w="145" h="236">
                    <a:moveTo>
                      <a:pt x="135" y="143"/>
                    </a:moveTo>
                    <a:lnTo>
                      <a:pt x="142" y="125"/>
                    </a:lnTo>
                    <a:lnTo>
                      <a:pt x="145" y="111"/>
                    </a:lnTo>
                    <a:lnTo>
                      <a:pt x="145" y="97"/>
                    </a:lnTo>
                    <a:lnTo>
                      <a:pt x="142" y="81"/>
                    </a:lnTo>
                    <a:lnTo>
                      <a:pt x="138" y="67"/>
                    </a:lnTo>
                    <a:lnTo>
                      <a:pt x="135" y="53"/>
                    </a:lnTo>
                    <a:lnTo>
                      <a:pt x="134" y="44"/>
                    </a:lnTo>
                    <a:lnTo>
                      <a:pt x="133" y="40"/>
                    </a:lnTo>
                    <a:lnTo>
                      <a:pt x="134" y="39"/>
                    </a:lnTo>
                    <a:lnTo>
                      <a:pt x="135" y="37"/>
                    </a:lnTo>
                    <a:lnTo>
                      <a:pt x="137" y="33"/>
                    </a:lnTo>
                    <a:lnTo>
                      <a:pt x="138" y="28"/>
                    </a:lnTo>
                    <a:lnTo>
                      <a:pt x="138" y="22"/>
                    </a:lnTo>
                    <a:lnTo>
                      <a:pt x="136" y="15"/>
                    </a:lnTo>
                    <a:lnTo>
                      <a:pt x="132" y="7"/>
                    </a:lnTo>
                    <a:lnTo>
                      <a:pt x="124" y="0"/>
                    </a:lnTo>
                    <a:lnTo>
                      <a:pt x="92" y="0"/>
                    </a:lnTo>
                    <a:lnTo>
                      <a:pt x="93" y="2"/>
                    </a:lnTo>
                    <a:lnTo>
                      <a:pt x="93" y="6"/>
                    </a:lnTo>
                    <a:lnTo>
                      <a:pt x="94" y="13"/>
                    </a:lnTo>
                    <a:lnTo>
                      <a:pt x="93" y="20"/>
                    </a:lnTo>
                    <a:lnTo>
                      <a:pt x="89" y="27"/>
                    </a:lnTo>
                    <a:lnTo>
                      <a:pt x="82" y="34"/>
                    </a:lnTo>
                    <a:lnTo>
                      <a:pt x="71" y="39"/>
                    </a:lnTo>
                    <a:lnTo>
                      <a:pt x="54" y="41"/>
                    </a:lnTo>
                    <a:lnTo>
                      <a:pt x="53" y="41"/>
                    </a:lnTo>
                    <a:lnTo>
                      <a:pt x="50" y="40"/>
                    </a:lnTo>
                    <a:lnTo>
                      <a:pt x="45" y="39"/>
                    </a:lnTo>
                    <a:lnTo>
                      <a:pt x="39" y="36"/>
                    </a:lnTo>
                    <a:lnTo>
                      <a:pt x="33" y="34"/>
                    </a:lnTo>
                    <a:lnTo>
                      <a:pt x="28" y="29"/>
                    </a:lnTo>
                    <a:lnTo>
                      <a:pt x="23" y="23"/>
                    </a:lnTo>
                    <a:lnTo>
                      <a:pt x="21" y="16"/>
                    </a:lnTo>
                    <a:lnTo>
                      <a:pt x="12" y="21"/>
                    </a:lnTo>
                    <a:lnTo>
                      <a:pt x="0" y="27"/>
                    </a:lnTo>
                    <a:lnTo>
                      <a:pt x="9" y="53"/>
                    </a:lnTo>
                    <a:lnTo>
                      <a:pt x="22" y="79"/>
                    </a:lnTo>
                    <a:lnTo>
                      <a:pt x="35" y="104"/>
                    </a:lnTo>
                    <a:lnTo>
                      <a:pt x="48" y="130"/>
                    </a:lnTo>
                    <a:lnTo>
                      <a:pt x="60" y="155"/>
                    </a:lnTo>
                    <a:lnTo>
                      <a:pt x="69" y="180"/>
                    </a:lnTo>
                    <a:lnTo>
                      <a:pt x="73" y="207"/>
                    </a:lnTo>
                    <a:lnTo>
                      <a:pt x="73" y="236"/>
                    </a:lnTo>
                    <a:lnTo>
                      <a:pt x="80" y="236"/>
                    </a:lnTo>
                    <a:lnTo>
                      <a:pt x="89" y="236"/>
                    </a:lnTo>
                    <a:lnTo>
                      <a:pt x="97" y="235"/>
                    </a:lnTo>
                    <a:lnTo>
                      <a:pt x="106" y="234"/>
                    </a:lnTo>
                    <a:lnTo>
                      <a:pt x="115" y="232"/>
                    </a:lnTo>
                    <a:lnTo>
                      <a:pt x="123" y="229"/>
                    </a:lnTo>
                    <a:lnTo>
                      <a:pt x="132" y="226"/>
                    </a:lnTo>
                    <a:lnTo>
                      <a:pt x="141" y="222"/>
                    </a:lnTo>
                    <a:lnTo>
                      <a:pt x="140" y="219"/>
                    </a:lnTo>
                    <a:lnTo>
                      <a:pt x="138" y="214"/>
                    </a:lnTo>
                    <a:lnTo>
                      <a:pt x="135" y="206"/>
                    </a:lnTo>
                    <a:lnTo>
                      <a:pt x="132" y="195"/>
                    </a:lnTo>
                    <a:lnTo>
                      <a:pt x="130" y="183"/>
                    </a:lnTo>
                    <a:lnTo>
                      <a:pt x="130" y="170"/>
                    </a:lnTo>
                    <a:lnTo>
                      <a:pt x="131" y="156"/>
                    </a:lnTo>
                    <a:lnTo>
                      <a:pt x="135" y="143"/>
                    </a:lnTo>
                    <a:close/>
                  </a:path>
                </a:pathLst>
              </a:custGeom>
              <a:solidFill>
                <a:srgbClr val="5472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8" name="Freeform 203"/>
              <p:cNvSpPr>
                <a:spLocks/>
              </p:cNvSpPr>
              <p:nvPr/>
            </p:nvSpPr>
            <p:spPr bwMode="auto">
              <a:xfrm>
                <a:off x="4390" y="1307"/>
                <a:ext cx="84" cy="209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0" y="6"/>
                  </a:cxn>
                  <a:cxn ang="0">
                    <a:pos x="1" y="8"/>
                  </a:cxn>
                  <a:cxn ang="0">
                    <a:pos x="3" y="18"/>
                  </a:cxn>
                  <a:cxn ang="0">
                    <a:pos x="8" y="33"/>
                  </a:cxn>
                  <a:cxn ang="0">
                    <a:pos x="13" y="54"/>
                  </a:cxn>
                  <a:cxn ang="0">
                    <a:pos x="23" y="77"/>
                  </a:cxn>
                  <a:cxn ang="0">
                    <a:pos x="24" y="80"/>
                  </a:cxn>
                  <a:cxn ang="0">
                    <a:pos x="29" y="87"/>
                  </a:cxn>
                  <a:cxn ang="0">
                    <a:pos x="35" y="99"/>
                  </a:cxn>
                  <a:cxn ang="0">
                    <a:pos x="42" y="115"/>
                  </a:cxn>
                  <a:cxn ang="0">
                    <a:pos x="49" y="134"/>
                  </a:cxn>
                  <a:cxn ang="0">
                    <a:pos x="53" y="156"/>
                  </a:cxn>
                  <a:cxn ang="0">
                    <a:pos x="54" y="179"/>
                  </a:cxn>
                  <a:cxn ang="0">
                    <a:pos x="51" y="204"/>
                  </a:cxn>
                  <a:cxn ang="0">
                    <a:pos x="52" y="204"/>
                  </a:cxn>
                  <a:cxn ang="0">
                    <a:pos x="53" y="205"/>
                  </a:cxn>
                  <a:cxn ang="0">
                    <a:pos x="56" y="206"/>
                  </a:cxn>
                  <a:cxn ang="0">
                    <a:pos x="60" y="207"/>
                  </a:cxn>
                  <a:cxn ang="0">
                    <a:pos x="65" y="207"/>
                  </a:cxn>
                  <a:cxn ang="0">
                    <a:pos x="71" y="208"/>
                  </a:cxn>
                  <a:cxn ang="0">
                    <a:pos x="77" y="208"/>
                  </a:cxn>
                  <a:cxn ang="0">
                    <a:pos x="84" y="209"/>
                  </a:cxn>
                  <a:cxn ang="0">
                    <a:pos x="84" y="180"/>
                  </a:cxn>
                  <a:cxn ang="0">
                    <a:pos x="80" y="153"/>
                  </a:cxn>
                  <a:cxn ang="0">
                    <a:pos x="71" y="128"/>
                  </a:cxn>
                  <a:cxn ang="0">
                    <a:pos x="59" y="103"/>
                  </a:cxn>
                  <a:cxn ang="0">
                    <a:pos x="46" y="77"/>
                  </a:cxn>
                  <a:cxn ang="0">
                    <a:pos x="33" y="52"/>
                  </a:cxn>
                  <a:cxn ang="0">
                    <a:pos x="20" y="26"/>
                  </a:cxn>
                  <a:cxn ang="0">
                    <a:pos x="11" y="0"/>
                  </a:cxn>
                </a:cxnLst>
                <a:rect l="0" t="0" r="r" b="b"/>
                <a:pathLst>
                  <a:path w="84" h="209">
                    <a:moveTo>
                      <a:pt x="11" y="0"/>
                    </a:moveTo>
                    <a:lnTo>
                      <a:pt x="0" y="6"/>
                    </a:lnTo>
                    <a:lnTo>
                      <a:pt x="1" y="8"/>
                    </a:lnTo>
                    <a:lnTo>
                      <a:pt x="3" y="18"/>
                    </a:lnTo>
                    <a:lnTo>
                      <a:pt x="8" y="33"/>
                    </a:lnTo>
                    <a:lnTo>
                      <a:pt x="13" y="54"/>
                    </a:lnTo>
                    <a:lnTo>
                      <a:pt x="23" y="77"/>
                    </a:lnTo>
                    <a:lnTo>
                      <a:pt x="24" y="80"/>
                    </a:lnTo>
                    <a:lnTo>
                      <a:pt x="29" y="87"/>
                    </a:lnTo>
                    <a:lnTo>
                      <a:pt x="35" y="99"/>
                    </a:lnTo>
                    <a:lnTo>
                      <a:pt x="42" y="115"/>
                    </a:lnTo>
                    <a:lnTo>
                      <a:pt x="49" y="134"/>
                    </a:lnTo>
                    <a:lnTo>
                      <a:pt x="53" y="156"/>
                    </a:lnTo>
                    <a:lnTo>
                      <a:pt x="54" y="179"/>
                    </a:lnTo>
                    <a:lnTo>
                      <a:pt x="51" y="204"/>
                    </a:lnTo>
                    <a:lnTo>
                      <a:pt x="52" y="204"/>
                    </a:lnTo>
                    <a:lnTo>
                      <a:pt x="53" y="205"/>
                    </a:lnTo>
                    <a:lnTo>
                      <a:pt x="56" y="206"/>
                    </a:lnTo>
                    <a:lnTo>
                      <a:pt x="60" y="207"/>
                    </a:lnTo>
                    <a:lnTo>
                      <a:pt x="65" y="207"/>
                    </a:lnTo>
                    <a:lnTo>
                      <a:pt x="71" y="208"/>
                    </a:lnTo>
                    <a:lnTo>
                      <a:pt x="77" y="208"/>
                    </a:lnTo>
                    <a:lnTo>
                      <a:pt x="84" y="209"/>
                    </a:lnTo>
                    <a:lnTo>
                      <a:pt x="84" y="180"/>
                    </a:lnTo>
                    <a:lnTo>
                      <a:pt x="80" y="153"/>
                    </a:lnTo>
                    <a:lnTo>
                      <a:pt x="71" y="128"/>
                    </a:lnTo>
                    <a:lnTo>
                      <a:pt x="59" y="103"/>
                    </a:lnTo>
                    <a:lnTo>
                      <a:pt x="46" y="77"/>
                    </a:lnTo>
                    <a:lnTo>
                      <a:pt x="33" y="52"/>
                    </a:lnTo>
                    <a:lnTo>
                      <a:pt x="20" y="26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1635C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9" name="Freeform 204"/>
              <p:cNvSpPr>
                <a:spLocks/>
              </p:cNvSpPr>
              <p:nvPr/>
            </p:nvSpPr>
            <p:spPr bwMode="auto">
              <a:xfrm>
                <a:off x="4446" y="1191"/>
                <a:ext cx="31" cy="114"/>
              </a:xfrm>
              <a:custGeom>
                <a:avLst/>
                <a:gdLst/>
                <a:ahLst/>
                <a:cxnLst>
                  <a:cxn ang="0">
                    <a:pos x="9" y="88"/>
                  </a:cxn>
                  <a:cxn ang="0">
                    <a:pos x="9" y="72"/>
                  </a:cxn>
                  <a:cxn ang="0">
                    <a:pos x="10" y="49"/>
                  </a:cxn>
                  <a:cxn ang="0">
                    <a:pos x="11" y="27"/>
                  </a:cxn>
                  <a:cxn ang="0">
                    <a:pos x="12" y="18"/>
                  </a:cxn>
                  <a:cxn ang="0">
                    <a:pos x="1" y="22"/>
                  </a:cxn>
                  <a:cxn ang="0">
                    <a:pos x="1" y="20"/>
                  </a:cxn>
                  <a:cxn ang="0">
                    <a:pos x="1" y="18"/>
                  </a:cxn>
                  <a:cxn ang="0">
                    <a:pos x="1" y="16"/>
                  </a:cxn>
                  <a:cxn ang="0">
                    <a:pos x="0" y="14"/>
                  </a:cxn>
                  <a:cxn ang="0">
                    <a:pos x="31" y="0"/>
                  </a:cxn>
                  <a:cxn ang="0">
                    <a:pos x="30" y="9"/>
                  </a:cxn>
                  <a:cxn ang="0">
                    <a:pos x="27" y="30"/>
                  </a:cxn>
                  <a:cxn ang="0">
                    <a:pos x="25" y="59"/>
                  </a:cxn>
                  <a:cxn ang="0">
                    <a:pos x="28" y="90"/>
                  </a:cxn>
                  <a:cxn ang="0">
                    <a:pos x="30" y="91"/>
                  </a:cxn>
                  <a:cxn ang="0">
                    <a:pos x="31" y="96"/>
                  </a:cxn>
                  <a:cxn ang="0">
                    <a:pos x="31" y="103"/>
                  </a:cxn>
                  <a:cxn ang="0">
                    <a:pos x="27" y="110"/>
                  </a:cxn>
                  <a:cxn ang="0">
                    <a:pos x="25" y="112"/>
                  </a:cxn>
                  <a:cxn ang="0">
                    <a:pos x="22" y="113"/>
                  </a:cxn>
                  <a:cxn ang="0">
                    <a:pos x="20" y="114"/>
                  </a:cxn>
                  <a:cxn ang="0">
                    <a:pos x="17" y="114"/>
                  </a:cxn>
                  <a:cxn ang="0">
                    <a:pos x="14" y="114"/>
                  </a:cxn>
                  <a:cxn ang="0">
                    <a:pos x="12" y="113"/>
                  </a:cxn>
                  <a:cxn ang="0">
                    <a:pos x="9" y="112"/>
                  </a:cxn>
                  <a:cxn ang="0">
                    <a:pos x="7" y="111"/>
                  </a:cxn>
                  <a:cxn ang="0">
                    <a:pos x="8" y="110"/>
                  </a:cxn>
                  <a:cxn ang="0">
                    <a:pos x="9" y="110"/>
                  </a:cxn>
                  <a:cxn ang="0">
                    <a:pos x="9" y="109"/>
                  </a:cxn>
                  <a:cxn ang="0">
                    <a:pos x="10" y="109"/>
                  </a:cxn>
                  <a:cxn ang="0">
                    <a:pos x="10" y="107"/>
                  </a:cxn>
                  <a:cxn ang="0">
                    <a:pos x="11" y="103"/>
                  </a:cxn>
                  <a:cxn ang="0">
                    <a:pos x="10" y="96"/>
                  </a:cxn>
                  <a:cxn ang="0">
                    <a:pos x="9" y="88"/>
                  </a:cxn>
                </a:cxnLst>
                <a:rect l="0" t="0" r="r" b="b"/>
                <a:pathLst>
                  <a:path w="31" h="114">
                    <a:moveTo>
                      <a:pt x="9" y="88"/>
                    </a:moveTo>
                    <a:lnTo>
                      <a:pt x="9" y="72"/>
                    </a:lnTo>
                    <a:lnTo>
                      <a:pt x="10" y="49"/>
                    </a:lnTo>
                    <a:lnTo>
                      <a:pt x="11" y="27"/>
                    </a:lnTo>
                    <a:lnTo>
                      <a:pt x="12" y="18"/>
                    </a:lnTo>
                    <a:lnTo>
                      <a:pt x="1" y="22"/>
                    </a:lnTo>
                    <a:lnTo>
                      <a:pt x="1" y="20"/>
                    </a:lnTo>
                    <a:lnTo>
                      <a:pt x="1" y="18"/>
                    </a:lnTo>
                    <a:lnTo>
                      <a:pt x="1" y="16"/>
                    </a:lnTo>
                    <a:lnTo>
                      <a:pt x="0" y="14"/>
                    </a:lnTo>
                    <a:lnTo>
                      <a:pt x="31" y="0"/>
                    </a:lnTo>
                    <a:lnTo>
                      <a:pt x="30" y="9"/>
                    </a:lnTo>
                    <a:lnTo>
                      <a:pt x="27" y="30"/>
                    </a:lnTo>
                    <a:lnTo>
                      <a:pt x="25" y="59"/>
                    </a:lnTo>
                    <a:lnTo>
                      <a:pt x="28" y="90"/>
                    </a:lnTo>
                    <a:lnTo>
                      <a:pt x="30" y="91"/>
                    </a:lnTo>
                    <a:lnTo>
                      <a:pt x="31" y="96"/>
                    </a:lnTo>
                    <a:lnTo>
                      <a:pt x="31" y="103"/>
                    </a:lnTo>
                    <a:lnTo>
                      <a:pt x="27" y="110"/>
                    </a:lnTo>
                    <a:lnTo>
                      <a:pt x="25" y="112"/>
                    </a:lnTo>
                    <a:lnTo>
                      <a:pt x="22" y="113"/>
                    </a:lnTo>
                    <a:lnTo>
                      <a:pt x="20" y="114"/>
                    </a:lnTo>
                    <a:lnTo>
                      <a:pt x="17" y="114"/>
                    </a:lnTo>
                    <a:lnTo>
                      <a:pt x="14" y="114"/>
                    </a:lnTo>
                    <a:lnTo>
                      <a:pt x="12" y="113"/>
                    </a:lnTo>
                    <a:lnTo>
                      <a:pt x="9" y="112"/>
                    </a:lnTo>
                    <a:lnTo>
                      <a:pt x="7" y="111"/>
                    </a:lnTo>
                    <a:lnTo>
                      <a:pt x="8" y="110"/>
                    </a:lnTo>
                    <a:lnTo>
                      <a:pt x="9" y="110"/>
                    </a:lnTo>
                    <a:lnTo>
                      <a:pt x="9" y="109"/>
                    </a:lnTo>
                    <a:lnTo>
                      <a:pt x="10" y="109"/>
                    </a:lnTo>
                    <a:lnTo>
                      <a:pt x="10" y="107"/>
                    </a:lnTo>
                    <a:lnTo>
                      <a:pt x="11" y="103"/>
                    </a:lnTo>
                    <a:lnTo>
                      <a:pt x="10" y="96"/>
                    </a:lnTo>
                    <a:lnTo>
                      <a:pt x="9" y="88"/>
                    </a:lnTo>
                    <a:close/>
                  </a:path>
                </a:pathLst>
              </a:custGeom>
              <a:solidFill>
                <a:srgbClr val="FFC9C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0" name="Freeform 205"/>
              <p:cNvSpPr>
                <a:spLocks/>
              </p:cNvSpPr>
              <p:nvPr/>
            </p:nvSpPr>
            <p:spPr bwMode="auto">
              <a:xfrm>
                <a:off x="4442" y="1209"/>
                <a:ext cx="16" cy="93"/>
              </a:xfrm>
              <a:custGeom>
                <a:avLst/>
                <a:gdLst/>
                <a:ahLst/>
                <a:cxnLst>
                  <a:cxn ang="0">
                    <a:pos x="3" y="86"/>
                  </a:cxn>
                  <a:cxn ang="0">
                    <a:pos x="0" y="73"/>
                  </a:cxn>
                  <a:cxn ang="0">
                    <a:pos x="2" y="54"/>
                  </a:cxn>
                  <a:cxn ang="0">
                    <a:pos x="6" y="30"/>
                  </a:cxn>
                  <a:cxn ang="0">
                    <a:pos x="5" y="4"/>
                  </a:cxn>
                  <a:cxn ang="0">
                    <a:pos x="16" y="0"/>
                  </a:cxn>
                  <a:cxn ang="0">
                    <a:pos x="15" y="9"/>
                  </a:cxn>
                  <a:cxn ang="0">
                    <a:pos x="14" y="31"/>
                  </a:cxn>
                  <a:cxn ang="0">
                    <a:pos x="13" y="54"/>
                  </a:cxn>
                  <a:cxn ang="0">
                    <a:pos x="13" y="70"/>
                  </a:cxn>
                  <a:cxn ang="0">
                    <a:pos x="14" y="78"/>
                  </a:cxn>
                  <a:cxn ang="0">
                    <a:pos x="15" y="85"/>
                  </a:cxn>
                  <a:cxn ang="0">
                    <a:pos x="14" y="89"/>
                  </a:cxn>
                  <a:cxn ang="0">
                    <a:pos x="14" y="91"/>
                  </a:cxn>
                  <a:cxn ang="0">
                    <a:pos x="13" y="91"/>
                  </a:cxn>
                  <a:cxn ang="0">
                    <a:pos x="13" y="92"/>
                  </a:cxn>
                  <a:cxn ang="0">
                    <a:pos x="12" y="92"/>
                  </a:cxn>
                  <a:cxn ang="0">
                    <a:pos x="11" y="93"/>
                  </a:cxn>
                  <a:cxn ang="0">
                    <a:pos x="8" y="92"/>
                  </a:cxn>
                  <a:cxn ang="0">
                    <a:pos x="7" y="90"/>
                  </a:cxn>
                  <a:cxn ang="0">
                    <a:pos x="5" y="88"/>
                  </a:cxn>
                  <a:cxn ang="0">
                    <a:pos x="3" y="86"/>
                  </a:cxn>
                </a:cxnLst>
                <a:rect l="0" t="0" r="r" b="b"/>
                <a:pathLst>
                  <a:path w="16" h="93">
                    <a:moveTo>
                      <a:pt x="3" y="86"/>
                    </a:moveTo>
                    <a:lnTo>
                      <a:pt x="0" y="73"/>
                    </a:lnTo>
                    <a:lnTo>
                      <a:pt x="2" y="54"/>
                    </a:lnTo>
                    <a:lnTo>
                      <a:pt x="6" y="30"/>
                    </a:lnTo>
                    <a:lnTo>
                      <a:pt x="5" y="4"/>
                    </a:lnTo>
                    <a:lnTo>
                      <a:pt x="16" y="0"/>
                    </a:lnTo>
                    <a:lnTo>
                      <a:pt x="15" y="9"/>
                    </a:lnTo>
                    <a:lnTo>
                      <a:pt x="14" y="31"/>
                    </a:lnTo>
                    <a:lnTo>
                      <a:pt x="13" y="54"/>
                    </a:lnTo>
                    <a:lnTo>
                      <a:pt x="13" y="70"/>
                    </a:lnTo>
                    <a:lnTo>
                      <a:pt x="14" y="78"/>
                    </a:lnTo>
                    <a:lnTo>
                      <a:pt x="15" y="85"/>
                    </a:lnTo>
                    <a:lnTo>
                      <a:pt x="14" y="89"/>
                    </a:lnTo>
                    <a:lnTo>
                      <a:pt x="14" y="91"/>
                    </a:lnTo>
                    <a:lnTo>
                      <a:pt x="13" y="91"/>
                    </a:lnTo>
                    <a:lnTo>
                      <a:pt x="13" y="92"/>
                    </a:lnTo>
                    <a:lnTo>
                      <a:pt x="12" y="92"/>
                    </a:lnTo>
                    <a:lnTo>
                      <a:pt x="11" y="93"/>
                    </a:lnTo>
                    <a:lnTo>
                      <a:pt x="8" y="92"/>
                    </a:lnTo>
                    <a:lnTo>
                      <a:pt x="7" y="90"/>
                    </a:lnTo>
                    <a:lnTo>
                      <a:pt x="5" y="88"/>
                    </a:lnTo>
                    <a:lnTo>
                      <a:pt x="3" y="86"/>
                    </a:lnTo>
                    <a:close/>
                  </a:path>
                </a:pathLst>
              </a:custGeom>
              <a:solidFill>
                <a:srgbClr val="F4BFB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1" name="Freeform 206"/>
              <p:cNvSpPr>
                <a:spLocks/>
              </p:cNvSpPr>
              <p:nvPr/>
            </p:nvSpPr>
            <p:spPr bwMode="auto">
              <a:xfrm>
                <a:off x="4370" y="1320"/>
                <a:ext cx="63" cy="104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6" y="4"/>
                  </a:cxn>
                  <a:cxn ang="0">
                    <a:pos x="3" y="8"/>
                  </a:cxn>
                  <a:cxn ang="0">
                    <a:pos x="1" y="13"/>
                  </a:cxn>
                  <a:cxn ang="0">
                    <a:pos x="0" y="19"/>
                  </a:cxn>
                  <a:cxn ang="0">
                    <a:pos x="0" y="25"/>
                  </a:cxn>
                  <a:cxn ang="0">
                    <a:pos x="2" y="34"/>
                  </a:cxn>
                  <a:cxn ang="0">
                    <a:pos x="5" y="44"/>
                  </a:cxn>
                  <a:cxn ang="0">
                    <a:pos x="8" y="55"/>
                  </a:cxn>
                  <a:cxn ang="0">
                    <a:pos x="12" y="65"/>
                  </a:cxn>
                  <a:cxn ang="0">
                    <a:pos x="15" y="74"/>
                  </a:cxn>
                  <a:cxn ang="0">
                    <a:pos x="17" y="80"/>
                  </a:cxn>
                  <a:cxn ang="0">
                    <a:pos x="18" y="82"/>
                  </a:cxn>
                  <a:cxn ang="0">
                    <a:pos x="18" y="83"/>
                  </a:cxn>
                  <a:cxn ang="0">
                    <a:pos x="20" y="85"/>
                  </a:cxn>
                  <a:cxn ang="0">
                    <a:pos x="23" y="88"/>
                  </a:cxn>
                  <a:cxn ang="0">
                    <a:pos x="26" y="91"/>
                  </a:cxn>
                  <a:cxn ang="0">
                    <a:pos x="29" y="95"/>
                  </a:cxn>
                  <a:cxn ang="0">
                    <a:pos x="33" y="98"/>
                  </a:cxn>
                  <a:cxn ang="0">
                    <a:pos x="36" y="101"/>
                  </a:cxn>
                  <a:cxn ang="0">
                    <a:pos x="38" y="102"/>
                  </a:cxn>
                  <a:cxn ang="0">
                    <a:pos x="40" y="102"/>
                  </a:cxn>
                  <a:cxn ang="0">
                    <a:pos x="45" y="103"/>
                  </a:cxn>
                  <a:cxn ang="0">
                    <a:pos x="51" y="104"/>
                  </a:cxn>
                  <a:cxn ang="0">
                    <a:pos x="57" y="103"/>
                  </a:cxn>
                  <a:cxn ang="0">
                    <a:pos x="61" y="102"/>
                  </a:cxn>
                  <a:cxn ang="0">
                    <a:pos x="63" y="99"/>
                  </a:cxn>
                  <a:cxn ang="0">
                    <a:pos x="62" y="93"/>
                  </a:cxn>
                  <a:cxn ang="0">
                    <a:pos x="55" y="85"/>
                  </a:cxn>
                  <a:cxn ang="0">
                    <a:pos x="46" y="76"/>
                  </a:cxn>
                  <a:cxn ang="0">
                    <a:pos x="38" y="67"/>
                  </a:cxn>
                  <a:cxn ang="0">
                    <a:pos x="31" y="57"/>
                  </a:cxn>
                  <a:cxn ang="0">
                    <a:pos x="25" y="46"/>
                  </a:cxn>
                  <a:cxn ang="0">
                    <a:pos x="20" y="35"/>
                  </a:cxn>
                  <a:cxn ang="0">
                    <a:pos x="16" y="24"/>
                  </a:cxn>
                  <a:cxn ang="0">
                    <a:pos x="13" y="12"/>
                  </a:cxn>
                  <a:cxn ang="0">
                    <a:pos x="10" y="0"/>
                  </a:cxn>
                </a:cxnLst>
                <a:rect l="0" t="0" r="r" b="b"/>
                <a:pathLst>
                  <a:path w="63" h="104">
                    <a:moveTo>
                      <a:pt x="10" y="0"/>
                    </a:moveTo>
                    <a:lnTo>
                      <a:pt x="6" y="4"/>
                    </a:lnTo>
                    <a:lnTo>
                      <a:pt x="3" y="8"/>
                    </a:lnTo>
                    <a:lnTo>
                      <a:pt x="1" y="13"/>
                    </a:lnTo>
                    <a:lnTo>
                      <a:pt x="0" y="19"/>
                    </a:lnTo>
                    <a:lnTo>
                      <a:pt x="0" y="25"/>
                    </a:lnTo>
                    <a:lnTo>
                      <a:pt x="2" y="34"/>
                    </a:lnTo>
                    <a:lnTo>
                      <a:pt x="5" y="44"/>
                    </a:lnTo>
                    <a:lnTo>
                      <a:pt x="8" y="55"/>
                    </a:lnTo>
                    <a:lnTo>
                      <a:pt x="12" y="65"/>
                    </a:lnTo>
                    <a:lnTo>
                      <a:pt x="15" y="74"/>
                    </a:lnTo>
                    <a:lnTo>
                      <a:pt x="17" y="80"/>
                    </a:lnTo>
                    <a:lnTo>
                      <a:pt x="18" y="82"/>
                    </a:lnTo>
                    <a:lnTo>
                      <a:pt x="18" y="83"/>
                    </a:lnTo>
                    <a:lnTo>
                      <a:pt x="20" y="85"/>
                    </a:lnTo>
                    <a:lnTo>
                      <a:pt x="23" y="88"/>
                    </a:lnTo>
                    <a:lnTo>
                      <a:pt x="26" y="91"/>
                    </a:lnTo>
                    <a:lnTo>
                      <a:pt x="29" y="95"/>
                    </a:lnTo>
                    <a:lnTo>
                      <a:pt x="33" y="98"/>
                    </a:lnTo>
                    <a:lnTo>
                      <a:pt x="36" y="101"/>
                    </a:lnTo>
                    <a:lnTo>
                      <a:pt x="38" y="102"/>
                    </a:lnTo>
                    <a:lnTo>
                      <a:pt x="40" y="102"/>
                    </a:lnTo>
                    <a:lnTo>
                      <a:pt x="45" y="103"/>
                    </a:lnTo>
                    <a:lnTo>
                      <a:pt x="51" y="104"/>
                    </a:lnTo>
                    <a:lnTo>
                      <a:pt x="57" y="103"/>
                    </a:lnTo>
                    <a:lnTo>
                      <a:pt x="61" y="102"/>
                    </a:lnTo>
                    <a:lnTo>
                      <a:pt x="63" y="99"/>
                    </a:lnTo>
                    <a:lnTo>
                      <a:pt x="62" y="93"/>
                    </a:lnTo>
                    <a:lnTo>
                      <a:pt x="55" y="85"/>
                    </a:lnTo>
                    <a:lnTo>
                      <a:pt x="46" y="76"/>
                    </a:lnTo>
                    <a:lnTo>
                      <a:pt x="38" y="67"/>
                    </a:lnTo>
                    <a:lnTo>
                      <a:pt x="31" y="57"/>
                    </a:lnTo>
                    <a:lnTo>
                      <a:pt x="25" y="46"/>
                    </a:lnTo>
                    <a:lnTo>
                      <a:pt x="20" y="35"/>
                    </a:lnTo>
                    <a:lnTo>
                      <a:pt x="16" y="24"/>
                    </a:lnTo>
                    <a:lnTo>
                      <a:pt x="13" y="12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1635C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2" name="Freeform 207"/>
              <p:cNvSpPr>
                <a:spLocks/>
              </p:cNvSpPr>
              <p:nvPr/>
            </p:nvSpPr>
            <p:spPr bwMode="auto">
              <a:xfrm>
                <a:off x="4380" y="1312"/>
                <a:ext cx="73" cy="93"/>
              </a:xfrm>
              <a:custGeom>
                <a:avLst/>
                <a:gdLst/>
                <a:ahLst/>
                <a:cxnLst>
                  <a:cxn ang="0">
                    <a:pos x="19" y="0"/>
                  </a:cxn>
                  <a:cxn ang="0">
                    <a:pos x="19" y="0"/>
                  </a:cxn>
                  <a:cxn ang="0">
                    <a:pos x="18" y="0"/>
                  </a:cxn>
                  <a:cxn ang="0">
                    <a:pos x="15" y="1"/>
                  </a:cxn>
                  <a:cxn ang="0">
                    <a:pos x="13" y="1"/>
                  </a:cxn>
                  <a:cxn ang="0">
                    <a:pos x="10" y="2"/>
                  </a:cxn>
                  <a:cxn ang="0">
                    <a:pos x="7" y="4"/>
                  </a:cxn>
                  <a:cxn ang="0">
                    <a:pos x="3" y="6"/>
                  </a:cxn>
                  <a:cxn ang="0">
                    <a:pos x="0" y="8"/>
                  </a:cxn>
                  <a:cxn ang="0">
                    <a:pos x="3" y="20"/>
                  </a:cxn>
                  <a:cxn ang="0">
                    <a:pos x="6" y="32"/>
                  </a:cxn>
                  <a:cxn ang="0">
                    <a:pos x="10" y="43"/>
                  </a:cxn>
                  <a:cxn ang="0">
                    <a:pos x="15" y="54"/>
                  </a:cxn>
                  <a:cxn ang="0">
                    <a:pos x="21" y="65"/>
                  </a:cxn>
                  <a:cxn ang="0">
                    <a:pos x="28" y="75"/>
                  </a:cxn>
                  <a:cxn ang="0">
                    <a:pos x="36" y="84"/>
                  </a:cxn>
                  <a:cxn ang="0">
                    <a:pos x="45" y="93"/>
                  </a:cxn>
                  <a:cxn ang="0">
                    <a:pos x="49" y="87"/>
                  </a:cxn>
                  <a:cxn ang="0">
                    <a:pos x="55" y="80"/>
                  </a:cxn>
                  <a:cxn ang="0">
                    <a:pos x="59" y="74"/>
                  </a:cxn>
                  <a:cxn ang="0">
                    <a:pos x="64" y="68"/>
                  </a:cxn>
                  <a:cxn ang="0">
                    <a:pos x="67" y="63"/>
                  </a:cxn>
                  <a:cxn ang="0">
                    <a:pos x="70" y="59"/>
                  </a:cxn>
                  <a:cxn ang="0">
                    <a:pos x="73" y="56"/>
                  </a:cxn>
                  <a:cxn ang="0">
                    <a:pos x="73" y="55"/>
                  </a:cxn>
                  <a:cxn ang="0">
                    <a:pos x="71" y="53"/>
                  </a:cxn>
                  <a:cxn ang="0">
                    <a:pos x="66" y="47"/>
                  </a:cxn>
                  <a:cxn ang="0">
                    <a:pos x="59" y="38"/>
                  </a:cxn>
                  <a:cxn ang="0">
                    <a:pos x="51" y="28"/>
                  </a:cxn>
                  <a:cxn ang="0">
                    <a:pos x="41" y="18"/>
                  </a:cxn>
                  <a:cxn ang="0">
                    <a:pos x="33" y="9"/>
                  </a:cxn>
                  <a:cxn ang="0">
                    <a:pos x="25" y="3"/>
                  </a:cxn>
                  <a:cxn ang="0">
                    <a:pos x="19" y="0"/>
                  </a:cxn>
                </a:cxnLst>
                <a:rect l="0" t="0" r="r" b="b"/>
                <a:pathLst>
                  <a:path w="73" h="93">
                    <a:moveTo>
                      <a:pt x="19" y="0"/>
                    </a:moveTo>
                    <a:lnTo>
                      <a:pt x="19" y="0"/>
                    </a:lnTo>
                    <a:lnTo>
                      <a:pt x="18" y="0"/>
                    </a:lnTo>
                    <a:lnTo>
                      <a:pt x="15" y="1"/>
                    </a:lnTo>
                    <a:lnTo>
                      <a:pt x="13" y="1"/>
                    </a:lnTo>
                    <a:lnTo>
                      <a:pt x="10" y="2"/>
                    </a:lnTo>
                    <a:lnTo>
                      <a:pt x="7" y="4"/>
                    </a:lnTo>
                    <a:lnTo>
                      <a:pt x="3" y="6"/>
                    </a:lnTo>
                    <a:lnTo>
                      <a:pt x="0" y="8"/>
                    </a:lnTo>
                    <a:lnTo>
                      <a:pt x="3" y="20"/>
                    </a:lnTo>
                    <a:lnTo>
                      <a:pt x="6" y="32"/>
                    </a:lnTo>
                    <a:lnTo>
                      <a:pt x="10" y="43"/>
                    </a:lnTo>
                    <a:lnTo>
                      <a:pt x="15" y="54"/>
                    </a:lnTo>
                    <a:lnTo>
                      <a:pt x="21" y="65"/>
                    </a:lnTo>
                    <a:lnTo>
                      <a:pt x="28" y="75"/>
                    </a:lnTo>
                    <a:lnTo>
                      <a:pt x="36" y="84"/>
                    </a:lnTo>
                    <a:lnTo>
                      <a:pt x="45" y="93"/>
                    </a:lnTo>
                    <a:lnTo>
                      <a:pt x="49" y="87"/>
                    </a:lnTo>
                    <a:lnTo>
                      <a:pt x="55" y="80"/>
                    </a:lnTo>
                    <a:lnTo>
                      <a:pt x="59" y="74"/>
                    </a:lnTo>
                    <a:lnTo>
                      <a:pt x="64" y="68"/>
                    </a:lnTo>
                    <a:lnTo>
                      <a:pt x="67" y="63"/>
                    </a:lnTo>
                    <a:lnTo>
                      <a:pt x="70" y="59"/>
                    </a:lnTo>
                    <a:lnTo>
                      <a:pt x="73" y="56"/>
                    </a:lnTo>
                    <a:lnTo>
                      <a:pt x="73" y="55"/>
                    </a:lnTo>
                    <a:lnTo>
                      <a:pt x="71" y="53"/>
                    </a:lnTo>
                    <a:lnTo>
                      <a:pt x="66" y="47"/>
                    </a:lnTo>
                    <a:lnTo>
                      <a:pt x="59" y="38"/>
                    </a:lnTo>
                    <a:lnTo>
                      <a:pt x="51" y="28"/>
                    </a:lnTo>
                    <a:lnTo>
                      <a:pt x="41" y="18"/>
                    </a:lnTo>
                    <a:lnTo>
                      <a:pt x="33" y="9"/>
                    </a:lnTo>
                    <a:lnTo>
                      <a:pt x="25" y="3"/>
                    </a:lnTo>
                    <a:lnTo>
                      <a:pt x="19" y="0"/>
                    </a:lnTo>
                    <a:close/>
                  </a:path>
                </a:pathLst>
              </a:custGeom>
              <a:solidFill>
                <a:srgbClr val="5472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3" name="Freeform 208"/>
              <p:cNvSpPr>
                <a:spLocks/>
              </p:cNvSpPr>
              <p:nvPr/>
            </p:nvSpPr>
            <p:spPr bwMode="auto">
              <a:xfrm>
                <a:off x="4393" y="1331"/>
                <a:ext cx="65" cy="59"/>
              </a:xfrm>
              <a:custGeom>
                <a:avLst/>
                <a:gdLst/>
                <a:ahLst/>
                <a:cxnLst>
                  <a:cxn ang="0">
                    <a:pos x="39" y="41"/>
                  </a:cxn>
                  <a:cxn ang="0">
                    <a:pos x="38" y="40"/>
                  </a:cxn>
                  <a:cxn ang="0">
                    <a:pos x="36" y="40"/>
                  </a:cxn>
                  <a:cxn ang="0">
                    <a:pos x="31" y="39"/>
                  </a:cxn>
                  <a:cxn ang="0">
                    <a:pos x="26" y="39"/>
                  </a:cxn>
                  <a:cxn ang="0">
                    <a:pos x="20" y="41"/>
                  </a:cxn>
                  <a:cxn ang="0">
                    <a:pos x="13" y="45"/>
                  </a:cxn>
                  <a:cxn ang="0">
                    <a:pos x="7" y="51"/>
                  </a:cxn>
                  <a:cxn ang="0">
                    <a:pos x="0" y="59"/>
                  </a:cxn>
                  <a:cxn ang="0">
                    <a:pos x="1" y="58"/>
                  </a:cxn>
                  <a:cxn ang="0">
                    <a:pos x="5" y="56"/>
                  </a:cxn>
                  <a:cxn ang="0">
                    <a:pos x="11" y="53"/>
                  </a:cxn>
                  <a:cxn ang="0">
                    <a:pos x="19" y="50"/>
                  </a:cxn>
                  <a:cxn ang="0">
                    <a:pos x="28" y="48"/>
                  </a:cxn>
                  <a:cxn ang="0">
                    <a:pos x="39" y="48"/>
                  </a:cxn>
                  <a:cxn ang="0">
                    <a:pos x="51" y="51"/>
                  </a:cxn>
                  <a:cxn ang="0">
                    <a:pos x="65" y="58"/>
                  </a:cxn>
                  <a:cxn ang="0">
                    <a:pos x="13" y="0"/>
                  </a:cxn>
                  <a:cxn ang="0">
                    <a:pos x="39" y="41"/>
                  </a:cxn>
                </a:cxnLst>
                <a:rect l="0" t="0" r="r" b="b"/>
                <a:pathLst>
                  <a:path w="65" h="59">
                    <a:moveTo>
                      <a:pt x="39" y="41"/>
                    </a:moveTo>
                    <a:lnTo>
                      <a:pt x="38" y="40"/>
                    </a:lnTo>
                    <a:lnTo>
                      <a:pt x="36" y="40"/>
                    </a:lnTo>
                    <a:lnTo>
                      <a:pt x="31" y="39"/>
                    </a:lnTo>
                    <a:lnTo>
                      <a:pt x="26" y="39"/>
                    </a:lnTo>
                    <a:lnTo>
                      <a:pt x="20" y="41"/>
                    </a:lnTo>
                    <a:lnTo>
                      <a:pt x="13" y="45"/>
                    </a:lnTo>
                    <a:lnTo>
                      <a:pt x="7" y="51"/>
                    </a:lnTo>
                    <a:lnTo>
                      <a:pt x="0" y="59"/>
                    </a:lnTo>
                    <a:lnTo>
                      <a:pt x="1" y="58"/>
                    </a:lnTo>
                    <a:lnTo>
                      <a:pt x="5" y="56"/>
                    </a:lnTo>
                    <a:lnTo>
                      <a:pt x="11" y="53"/>
                    </a:lnTo>
                    <a:lnTo>
                      <a:pt x="19" y="50"/>
                    </a:lnTo>
                    <a:lnTo>
                      <a:pt x="28" y="48"/>
                    </a:lnTo>
                    <a:lnTo>
                      <a:pt x="39" y="48"/>
                    </a:lnTo>
                    <a:lnTo>
                      <a:pt x="51" y="51"/>
                    </a:lnTo>
                    <a:lnTo>
                      <a:pt x="65" y="58"/>
                    </a:lnTo>
                    <a:lnTo>
                      <a:pt x="13" y="0"/>
                    </a:lnTo>
                    <a:lnTo>
                      <a:pt x="39" y="4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4" name="Freeform 209"/>
              <p:cNvSpPr>
                <a:spLocks/>
              </p:cNvSpPr>
              <p:nvPr/>
            </p:nvSpPr>
            <p:spPr bwMode="auto">
              <a:xfrm>
                <a:off x="4391" y="1369"/>
                <a:ext cx="42" cy="56"/>
              </a:xfrm>
              <a:custGeom>
                <a:avLst/>
                <a:gdLst/>
                <a:ahLst/>
                <a:cxnLst>
                  <a:cxn ang="0">
                    <a:pos x="26" y="0"/>
                  </a:cxn>
                  <a:cxn ang="0">
                    <a:pos x="25" y="1"/>
                  </a:cxn>
                  <a:cxn ang="0">
                    <a:pos x="22" y="2"/>
                  </a:cxn>
                  <a:cxn ang="0">
                    <a:pos x="18" y="4"/>
                  </a:cxn>
                  <a:cxn ang="0">
                    <a:pos x="13" y="7"/>
                  </a:cxn>
                  <a:cxn ang="0">
                    <a:pos x="8" y="10"/>
                  </a:cxn>
                  <a:cxn ang="0">
                    <a:pos x="4" y="15"/>
                  </a:cxn>
                  <a:cxn ang="0">
                    <a:pos x="1" y="20"/>
                  </a:cxn>
                  <a:cxn ang="0">
                    <a:pos x="0" y="26"/>
                  </a:cxn>
                  <a:cxn ang="0">
                    <a:pos x="0" y="28"/>
                  </a:cxn>
                  <a:cxn ang="0">
                    <a:pos x="0" y="32"/>
                  </a:cxn>
                  <a:cxn ang="0">
                    <a:pos x="1" y="38"/>
                  </a:cxn>
                  <a:cxn ang="0">
                    <a:pos x="4" y="44"/>
                  </a:cxn>
                  <a:cxn ang="0">
                    <a:pos x="9" y="50"/>
                  </a:cxn>
                  <a:cxn ang="0">
                    <a:pos x="16" y="54"/>
                  </a:cxn>
                  <a:cxn ang="0">
                    <a:pos x="27" y="56"/>
                  </a:cxn>
                  <a:cxn ang="0">
                    <a:pos x="42" y="55"/>
                  </a:cxn>
                  <a:cxn ang="0">
                    <a:pos x="38" y="50"/>
                  </a:cxn>
                  <a:cxn ang="0">
                    <a:pos x="37" y="50"/>
                  </a:cxn>
                  <a:cxn ang="0">
                    <a:pos x="33" y="49"/>
                  </a:cxn>
                  <a:cxn ang="0">
                    <a:pos x="29" y="49"/>
                  </a:cxn>
                  <a:cxn ang="0">
                    <a:pos x="23" y="47"/>
                  </a:cxn>
                  <a:cxn ang="0">
                    <a:pos x="19" y="44"/>
                  </a:cxn>
                  <a:cxn ang="0">
                    <a:pos x="14" y="40"/>
                  </a:cxn>
                  <a:cxn ang="0">
                    <a:pos x="11" y="35"/>
                  </a:cxn>
                  <a:cxn ang="0">
                    <a:pos x="11" y="27"/>
                  </a:cxn>
                  <a:cxn ang="0">
                    <a:pos x="11" y="27"/>
                  </a:cxn>
                  <a:cxn ang="0">
                    <a:pos x="12" y="25"/>
                  </a:cxn>
                  <a:cxn ang="0">
                    <a:pos x="13" y="21"/>
                  </a:cxn>
                  <a:cxn ang="0">
                    <a:pos x="15" y="18"/>
                  </a:cxn>
                  <a:cxn ang="0">
                    <a:pos x="18" y="15"/>
                  </a:cxn>
                  <a:cxn ang="0">
                    <a:pos x="21" y="12"/>
                  </a:cxn>
                  <a:cxn ang="0">
                    <a:pos x="25" y="9"/>
                  </a:cxn>
                  <a:cxn ang="0">
                    <a:pos x="31" y="8"/>
                  </a:cxn>
                  <a:cxn ang="0">
                    <a:pos x="26" y="0"/>
                  </a:cxn>
                </a:cxnLst>
                <a:rect l="0" t="0" r="r" b="b"/>
                <a:pathLst>
                  <a:path w="42" h="56">
                    <a:moveTo>
                      <a:pt x="26" y="0"/>
                    </a:moveTo>
                    <a:lnTo>
                      <a:pt x="25" y="1"/>
                    </a:lnTo>
                    <a:lnTo>
                      <a:pt x="22" y="2"/>
                    </a:lnTo>
                    <a:lnTo>
                      <a:pt x="18" y="4"/>
                    </a:lnTo>
                    <a:lnTo>
                      <a:pt x="13" y="7"/>
                    </a:lnTo>
                    <a:lnTo>
                      <a:pt x="8" y="10"/>
                    </a:lnTo>
                    <a:lnTo>
                      <a:pt x="4" y="15"/>
                    </a:lnTo>
                    <a:lnTo>
                      <a:pt x="1" y="20"/>
                    </a:lnTo>
                    <a:lnTo>
                      <a:pt x="0" y="26"/>
                    </a:lnTo>
                    <a:lnTo>
                      <a:pt x="0" y="28"/>
                    </a:lnTo>
                    <a:lnTo>
                      <a:pt x="0" y="32"/>
                    </a:lnTo>
                    <a:lnTo>
                      <a:pt x="1" y="38"/>
                    </a:lnTo>
                    <a:lnTo>
                      <a:pt x="4" y="44"/>
                    </a:lnTo>
                    <a:lnTo>
                      <a:pt x="9" y="50"/>
                    </a:lnTo>
                    <a:lnTo>
                      <a:pt x="16" y="54"/>
                    </a:lnTo>
                    <a:lnTo>
                      <a:pt x="27" y="56"/>
                    </a:lnTo>
                    <a:lnTo>
                      <a:pt x="42" y="55"/>
                    </a:lnTo>
                    <a:lnTo>
                      <a:pt x="38" y="50"/>
                    </a:lnTo>
                    <a:lnTo>
                      <a:pt x="37" y="50"/>
                    </a:lnTo>
                    <a:lnTo>
                      <a:pt x="33" y="49"/>
                    </a:lnTo>
                    <a:lnTo>
                      <a:pt x="29" y="49"/>
                    </a:lnTo>
                    <a:lnTo>
                      <a:pt x="23" y="47"/>
                    </a:lnTo>
                    <a:lnTo>
                      <a:pt x="19" y="44"/>
                    </a:lnTo>
                    <a:lnTo>
                      <a:pt x="14" y="40"/>
                    </a:lnTo>
                    <a:lnTo>
                      <a:pt x="11" y="35"/>
                    </a:lnTo>
                    <a:lnTo>
                      <a:pt x="11" y="27"/>
                    </a:lnTo>
                    <a:lnTo>
                      <a:pt x="11" y="27"/>
                    </a:lnTo>
                    <a:lnTo>
                      <a:pt x="12" y="25"/>
                    </a:lnTo>
                    <a:lnTo>
                      <a:pt x="13" y="21"/>
                    </a:lnTo>
                    <a:lnTo>
                      <a:pt x="15" y="18"/>
                    </a:lnTo>
                    <a:lnTo>
                      <a:pt x="18" y="15"/>
                    </a:lnTo>
                    <a:lnTo>
                      <a:pt x="21" y="12"/>
                    </a:lnTo>
                    <a:lnTo>
                      <a:pt x="25" y="9"/>
                    </a:lnTo>
                    <a:lnTo>
                      <a:pt x="31" y="8"/>
                    </a:lnTo>
                    <a:lnTo>
                      <a:pt x="2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5" name="Freeform 210"/>
              <p:cNvSpPr>
                <a:spLocks/>
              </p:cNvSpPr>
              <p:nvPr/>
            </p:nvSpPr>
            <p:spPr bwMode="auto">
              <a:xfrm>
                <a:off x="4417" y="1510"/>
                <a:ext cx="138" cy="52"/>
              </a:xfrm>
              <a:custGeom>
                <a:avLst/>
                <a:gdLst/>
                <a:ahLst/>
                <a:cxnLst>
                  <a:cxn ang="0">
                    <a:pos x="18" y="7"/>
                  </a:cxn>
                  <a:cxn ang="0">
                    <a:pos x="18" y="8"/>
                  </a:cxn>
                  <a:cxn ang="0">
                    <a:pos x="16" y="10"/>
                  </a:cxn>
                  <a:cxn ang="0">
                    <a:pos x="14" y="15"/>
                  </a:cxn>
                  <a:cxn ang="0">
                    <a:pos x="11" y="20"/>
                  </a:cxn>
                  <a:cxn ang="0">
                    <a:pos x="8" y="27"/>
                  </a:cxn>
                  <a:cxn ang="0">
                    <a:pos x="6" y="34"/>
                  </a:cxn>
                  <a:cxn ang="0">
                    <a:pos x="3" y="43"/>
                  </a:cxn>
                  <a:cxn ang="0">
                    <a:pos x="0" y="52"/>
                  </a:cxn>
                  <a:cxn ang="0">
                    <a:pos x="138" y="5"/>
                  </a:cxn>
                  <a:cxn ang="0">
                    <a:pos x="137" y="0"/>
                  </a:cxn>
                  <a:cxn ang="0">
                    <a:pos x="136" y="0"/>
                  </a:cxn>
                  <a:cxn ang="0">
                    <a:pos x="133" y="1"/>
                  </a:cxn>
                  <a:cxn ang="0">
                    <a:pos x="127" y="1"/>
                  </a:cxn>
                  <a:cxn ang="0">
                    <a:pos x="120" y="3"/>
                  </a:cxn>
                  <a:cxn ang="0">
                    <a:pos x="112" y="3"/>
                  </a:cxn>
                  <a:cxn ang="0">
                    <a:pos x="103" y="4"/>
                  </a:cxn>
                  <a:cxn ang="0">
                    <a:pos x="93" y="5"/>
                  </a:cxn>
                  <a:cxn ang="0">
                    <a:pos x="83" y="6"/>
                  </a:cxn>
                  <a:cxn ang="0">
                    <a:pos x="72" y="7"/>
                  </a:cxn>
                  <a:cxn ang="0">
                    <a:pos x="62" y="7"/>
                  </a:cxn>
                  <a:cxn ang="0">
                    <a:pos x="52" y="9"/>
                  </a:cxn>
                  <a:cxn ang="0">
                    <a:pos x="42" y="9"/>
                  </a:cxn>
                  <a:cxn ang="0">
                    <a:pos x="34" y="9"/>
                  </a:cxn>
                  <a:cxn ang="0">
                    <a:pos x="27" y="9"/>
                  </a:cxn>
                  <a:cxn ang="0">
                    <a:pos x="22" y="8"/>
                  </a:cxn>
                  <a:cxn ang="0">
                    <a:pos x="18" y="7"/>
                  </a:cxn>
                </a:cxnLst>
                <a:rect l="0" t="0" r="r" b="b"/>
                <a:pathLst>
                  <a:path w="138" h="52">
                    <a:moveTo>
                      <a:pt x="18" y="7"/>
                    </a:moveTo>
                    <a:lnTo>
                      <a:pt x="18" y="8"/>
                    </a:lnTo>
                    <a:lnTo>
                      <a:pt x="16" y="10"/>
                    </a:lnTo>
                    <a:lnTo>
                      <a:pt x="14" y="15"/>
                    </a:lnTo>
                    <a:lnTo>
                      <a:pt x="11" y="20"/>
                    </a:lnTo>
                    <a:lnTo>
                      <a:pt x="8" y="27"/>
                    </a:lnTo>
                    <a:lnTo>
                      <a:pt x="6" y="34"/>
                    </a:lnTo>
                    <a:lnTo>
                      <a:pt x="3" y="43"/>
                    </a:lnTo>
                    <a:lnTo>
                      <a:pt x="0" y="52"/>
                    </a:lnTo>
                    <a:lnTo>
                      <a:pt x="138" y="5"/>
                    </a:lnTo>
                    <a:lnTo>
                      <a:pt x="137" y="0"/>
                    </a:lnTo>
                    <a:lnTo>
                      <a:pt x="136" y="0"/>
                    </a:lnTo>
                    <a:lnTo>
                      <a:pt x="133" y="1"/>
                    </a:lnTo>
                    <a:lnTo>
                      <a:pt x="127" y="1"/>
                    </a:lnTo>
                    <a:lnTo>
                      <a:pt x="120" y="3"/>
                    </a:lnTo>
                    <a:lnTo>
                      <a:pt x="112" y="3"/>
                    </a:lnTo>
                    <a:lnTo>
                      <a:pt x="103" y="4"/>
                    </a:lnTo>
                    <a:lnTo>
                      <a:pt x="93" y="5"/>
                    </a:lnTo>
                    <a:lnTo>
                      <a:pt x="83" y="6"/>
                    </a:lnTo>
                    <a:lnTo>
                      <a:pt x="72" y="7"/>
                    </a:lnTo>
                    <a:lnTo>
                      <a:pt x="62" y="7"/>
                    </a:lnTo>
                    <a:lnTo>
                      <a:pt x="52" y="9"/>
                    </a:lnTo>
                    <a:lnTo>
                      <a:pt x="42" y="9"/>
                    </a:lnTo>
                    <a:lnTo>
                      <a:pt x="34" y="9"/>
                    </a:lnTo>
                    <a:lnTo>
                      <a:pt x="27" y="9"/>
                    </a:lnTo>
                    <a:lnTo>
                      <a:pt x="22" y="8"/>
                    </a:lnTo>
                    <a:lnTo>
                      <a:pt x="18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6" name="Freeform 211"/>
              <p:cNvSpPr>
                <a:spLocks/>
              </p:cNvSpPr>
              <p:nvPr/>
            </p:nvSpPr>
            <p:spPr bwMode="auto">
              <a:xfrm>
                <a:off x="4399" y="1511"/>
                <a:ext cx="18" cy="51"/>
              </a:xfrm>
              <a:custGeom>
                <a:avLst/>
                <a:gdLst/>
                <a:ahLst/>
                <a:cxnLst>
                  <a:cxn ang="0">
                    <a:pos x="0" y="4"/>
                  </a:cxn>
                  <a:cxn ang="0">
                    <a:pos x="8" y="51"/>
                  </a:cxn>
                  <a:cxn ang="0">
                    <a:pos x="18" y="51"/>
                  </a:cxn>
                  <a:cxn ang="0">
                    <a:pos x="10" y="0"/>
                  </a:cxn>
                  <a:cxn ang="0">
                    <a:pos x="0" y="4"/>
                  </a:cxn>
                </a:cxnLst>
                <a:rect l="0" t="0" r="r" b="b"/>
                <a:pathLst>
                  <a:path w="18" h="51">
                    <a:moveTo>
                      <a:pt x="0" y="4"/>
                    </a:moveTo>
                    <a:lnTo>
                      <a:pt x="8" y="51"/>
                    </a:lnTo>
                    <a:lnTo>
                      <a:pt x="18" y="51"/>
                    </a:lnTo>
                    <a:lnTo>
                      <a:pt x="10" y="0"/>
                    </a:ln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7" name="Freeform 212"/>
              <p:cNvSpPr>
                <a:spLocks/>
              </p:cNvSpPr>
              <p:nvPr/>
            </p:nvSpPr>
            <p:spPr bwMode="auto">
              <a:xfrm>
                <a:off x="4583" y="1365"/>
                <a:ext cx="84" cy="9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" y="3"/>
                  </a:cxn>
                  <a:cxn ang="0">
                    <a:pos x="8" y="13"/>
                  </a:cxn>
                  <a:cxn ang="0">
                    <a:pos x="16" y="26"/>
                  </a:cxn>
                  <a:cxn ang="0">
                    <a:pos x="25" y="42"/>
                  </a:cxn>
                  <a:cxn ang="0">
                    <a:pos x="35" y="59"/>
                  </a:cxn>
                  <a:cxn ang="0">
                    <a:pos x="45" y="75"/>
                  </a:cxn>
                  <a:cxn ang="0">
                    <a:pos x="53" y="87"/>
                  </a:cxn>
                  <a:cxn ang="0">
                    <a:pos x="59" y="94"/>
                  </a:cxn>
                  <a:cxn ang="0">
                    <a:pos x="84" y="78"/>
                  </a:cxn>
                  <a:cxn ang="0">
                    <a:pos x="81" y="75"/>
                  </a:cxn>
                  <a:cxn ang="0">
                    <a:pos x="73" y="69"/>
                  </a:cxn>
                  <a:cxn ang="0">
                    <a:pos x="62" y="59"/>
                  </a:cxn>
                  <a:cxn ang="0">
                    <a:pos x="50" y="46"/>
                  </a:cxn>
                  <a:cxn ang="0">
                    <a:pos x="36" y="34"/>
                  </a:cxn>
                  <a:cxn ang="0">
                    <a:pos x="24" y="20"/>
                  </a:cxn>
                  <a:cxn ang="0">
                    <a:pos x="15" y="9"/>
                  </a:cxn>
                  <a:cxn ang="0">
                    <a:pos x="9" y="0"/>
                  </a:cxn>
                  <a:cxn ang="0">
                    <a:pos x="0" y="0"/>
                  </a:cxn>
                </a:cxnLst>
                <a:rect l="0" t="0" r="r" b="b"/>
                <a:pathLst>
                  <a:path w="84" h="94">
                    <a:moveTo>
                      <a:pt x="0" y="0"/>
                    </a:moveTo>
                    <a:lnTo>
                      <a:pt x="2" y="3"/>
                    </a:lnTo>
                    <a:lnTo>
                      <a:pt x="8" y="13"/>
                    </a:lnTo>
                    <a:lnTo>
                      <a:pt x="16" y="26"/>
                    </a:lnTo>
                    <a:lnTo>
                      <a:pt x="25" y="42"/>
                    </a:lnTo>
                    <a:lnTo>
                      <a:pt x="35" y="59"/>
                    </a:lnTo>
                    <a:lnTo>
                      <a:pt x="45" y="75"/>
                    </a:lnTo>
                    <a:lnTo>
                      <a:pt x="53" y="87"/>
                    </a:lnTo>
                    <a:lnTo>
                      <a:pt x="59" y="94"/>
                    </a:lnTo>
                    <a:lnTo>
                      <a:pt x="84" y="78"/>
                    </a:lnTo>
                    <a:lnTo>
                      <a:pt x="81" y="75"/>
                    </a:lnTo>
                    <a:lnTo>
                      <a:pt x="73" y="69"/>
                    </a:lnTo>
                    <a:lnTo>
                      <a:pt x="62" y="59"/>
                    </a:lnTo>
                    <a:lnTo>
                      <a:pt x="50" y="46"/>
                    </a:lnTo>
                    <a:lnTo>
                      <a:pt x="36" y="34"/>
                    </a:lnTo>
                    <a:lnTo>
                      <a:pt x="24" y="20"/>
                    </a:lnTo>
                    <a:lnTo>
                      <a:pt x="15" y="9"/>
                    </a:lnTo>
                    <a:lnTo>
                      <a:pt x="9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C9C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8" name="Freeform 213"/>
              <p:cNvSpPr>
                <a:spLocks/>
              </p:cNvSpPr>
              <p:nvPr/>
            </p:nvSpPr>
            <p:spPr bwMode="auto">
              <a:xfrm>
                <a:off x="4386" y="1358"/>
                <a:ext cx="1121" cy="561"/>
              </a:xfrm>
              <a:custGeom>
                <a:avLst/>
                <a:gdLst/>
                <a:ahLst/>
                <a:cxnLst>
                  <a:cxn ang="0">
                    <a:pos x="505" y="8"/>
                  </a:cxn>
                  <a:cxn ang="0">
                    <a:pos x="13" y="202"/>
                  </a:cxn>
                  <a:cxn ang="0">
                    <a:pos x="13" y="203"/>
                  </a:cxn>
                  <a:cxn ang="0">
                    <a:pos x="11" y="204"/>
                  </a:cxn>
                  <a:cxn ang="0">
                    <a:pos x="8" y="205"/>
                  </a:cxn>
                  <a:cxn ang="0">
                    <a:pos x="5" y="208"/>
                  </a:cxn>
                  <a:cxn ang="0">
                    <a:pos x="2" y="212"/>
                  </a:cxn>
                  <a:cxn ang="0">
                    <a:pos x="1" y="216"/>
                  </a:cxn>
                  <a:cxn ang="0">
                    <a:pos x="0" y="221"/>
                  </a:cxn>
                  <a:cxn ang="0">
                    <a:pos x="1" y="227"/>
                  </a:cxn>
                  <a:cxn ang="0">
                    <a:pos x="9" y="260"/>
                  </a:cxn>
                  <a:cxn ang="0">
                    <a:pos x="526" y="549"/>
                  </a:cxn>
                  <a:cxn ang="0">
                    <a:pos x="529" y="550"/>
                  </a:cxn>
                  <a:cxn ang="0">
                    <a:pos x="534" y="552"/>
                  </a:cxn>
                  <a:cxn ang="0">
                    <a:pos x="544" y="555"/>
                  </a:cxn>
                  <a:cxn ang="0">
                    <a:pos x="555" y="558"/>
                  </a:cxn>
                  <a:cxn ang="0">
                    <a:pos x="568" y="560"/>
                  </a:cxn>
                  <a:cxn ang="0">
                    <a:pos x="583" y="561"/>
                  </a:cxn>
                  <a:cxn ang="0">
                    <a:pos x="598" y="559"/>
                  </a:cxn>
                  <a:cxn ang="0">
                    <a:pos x="612" y="554"/>
                  </a:cxn>
                  <a:cxn ang="0">
                    <a:pos x="1111" y="267"/>
                  </a:cxn>
                  <a:cxn ang="0">
                    <a:pos x="1113" y="262"/>
                  </a:cxn>
                  <a:cxn ang="0">
                    <a:pos x="1118" y="250"/>
                  </a:cxn>
                  <a:cxn ang="0">
                    <a:pos x="1121" y="234"/>
                  </a:cxn>
                  <a:cxn ang="0">
                    <a:pos x="1121" y="218"/>
                  </a:cxn>
                  <a:cxn ang="0">
                    <a:pos x="1121" y="216"/>
                  </a:cxn>
                  <a:cxn ang="0">
                    <a:pos x="1120" y="214"/>
                  </a:cxn>
                  <a:cxn ang="0">
                    <a:pos x="1119" y="210"/>
                  </a:cxn>
                  <a:cxn ang="0">
                    <a:pos x="1117" y="206"/>
                  </a:cxn>
                  <a:cxn ang="0">
                    <a:pos x="1114" y="201"/>
                  </a:cxn>
                  <a:cxn ang="0">
                    <a:pos x="1110" y="196"/>
                  </a:cxn>
                  <a:cxn ang="0">
                    <a:pos x="1106" y="192"/>
                  </a:cxn>
                  <a:cxn ang="0">
                    <a:pos x="1099" y="188"/>
                  </a:cxn>
                  <a:cxn ang="0">
                    <a:pos x="600" y="12"/>
                  </a:cxn>
                  <a:cxn ang="0">
                    <a:pos x="599" y="12"/>
                  </a:cxn>
                  <a:cxn ang="0">
                    <a:pos x="598" y="10"/>
                  </a:cxn>
                  <a:cxn ang="0">
                    <a:pos x="596" y="9"/>
                  </a:cxn>
                  <a:cxn ang="0">
                    <a:pos x="593" y="8"/>
                  </a:cxn>
                  <a:cxn ang="0">
                    <a:pos x="589" y="7"/>
                  </a:cxn>
                  <a:cxn ang="0">
                    <a:pos x="584" y="6"/>
                  </a:cxn>
                  <a:cxn ang="0">
                    <a:pos x="579" y="4"/>
                  </a:cxn>
                  <a:cxn ang="0">
                    <a:pos x="573" y="2"/>
                  </a:cxn>
                  <a:cxn ang="0">
                    <a:pos x="566" y="1"/>
                  </a:cxn>
                  <a:cxn ang="0">
                    <a:pos x="559" y="1"/>
                  </a:cxn>
                  <a:cxn ang="0">
                    <a:pos x="551" y="0"/>
                  </a:cxn>
                  <a:cxn ang="0">
                    <a:pos x="542" y="1"/>
                  </a:cxn>
                  <a:cxn ang="0">
                    <a:pos x="534" y="1"/>
                  </a:cxn>
                  <a:cxn ang="0">
                    <a:pos x="525" y="3"/>
                  </a:cxn>
                  <a:cxn ang="0">
                    <a:pos x="515" y="5"/>
                  </a:cxn>
                  <a:cxn ang="0">
                    <a:pos x="505" y="8"/>
                  </a:cxn>
                </a:cxnLst>
                <a:rect l="0" t="0" r="r" b="b"/>
                <a:pathLst>
                  <a:path w="1121" h="561">
                    <a:moveTo>
                      <a:pt x="505" y="8"/>
                    </a:moveTo>
                    <a:lnTo>
                      <a:pt x="13" y="202"/>
                    </a:lnTo>
                    <a:lnTo>
                      <a:pt x="13" y="203"/>
                    </a:lnTo>
                    <a:lnTo>
                      <a:pt x="11" y="204"/>
                    </a:lnTo>
                    <a:lnTo>
                      <a:pt x="8" y="205"/>
                    </a:lnTo>
                    <a:lnTo>
                      <a:pt x="5" y="208"/>
                    </a:lnTo>
                    <a:lnTo>
                      <a:pt x="2" y="212"/>
                    </a:lnTo>
                    <a:lnTo>
                      <a:pt x="1" y="216"/>
                    </a:lnTo>
                    <a:lnTo>
                      <a:pt x="0" y="221"/>
                    </a:lnTo>
                    <a:lnTo>
                      <a:pt x="1" y="227"/>
                    </a:lnTo>
                    <a:lnTo>
                      <a:pt x="9" y="260"/>
                    </a:lnTo>
                    <a:lnTo>
                      <a:pt x="526" y="549"/>
                    </a:lnTo>
                    <a:lnTo>
                      <a:pt x="529" y="550"/>
                    </a:lnTo>
                    <a:lnTo>
                      <a:pt x="534" y="552"/>
                    </a:lnTo>
                    <a:lnTo>
                      <a:pt x="544" y="555"/>
                    </a:lnTo>
                    <a:lnTo>
                      <a:pt x="555" y="558"/>
                    </a:lnTo>
                    <a:lnTo>
                      <a:pt x="568" y="560"/>
                    </a:lnTo>
                    <a:lnTo>
                      <a:pt x="583" y="561"/>
                    </a:lnTo>
                    <a:lnTo>
                      <a:pt x="598" y="559"/>
                    </a:lnTo>
                    <a:lnTo>
                      <a:pt x="612" y="554"/>
                    </a:lnTo>
                    <a:lnTo>
                      <a:pt x="1111" y="267"/>
                    </a:lnTo>
                    <a:lnTo>
                      <a:pt x="1113" y="262"/>
                    </a:lnTo>
                    <a:lnTo>
                      <a:pt x="1118" y="250"/>
                    </a:lnTo>
                    <a:lnTo>
                      <a:pt x="1121" y="234"/>
                    </a:lnTo>
                    <a:lnTo>
                      <a:pt x="1121" y="218"/>
                    </a:lnTo>
                    <a:lnTo>
                      <a:pt x="1121" y="216"/>
                    </a:lnTo>
                    <a:lnTo>
                      <a:pt x="1120" y="214"/>
                    </a:lnTo>
                    <a:lnTo>
                      <a:pt x="1119" y="210"/>
                    </a:lnTo>
                    <a:lnTo>
                      <a:pt x="1117" y="206"/>
                    </a:lnTo>
                    <a:lnTo>
                      <a:pt x="1114" y="201"/>
                    </a:lnTo>
                    <a:lnTo>
                      <a:pt x="1110" y="196"/>
                    </a:lnTo>
                    <a:lnTo>
                      <a:pt x="1106" y="192"/>
                    </a:lnTo>
                    <a:lnTo>
                      <a:pt x="1099" y="188"/>
                    </a:lnTo>
                    <a:lnTo>
                      <a:pt x="600" y="12"/>
                    </a:lnTo>
                    <a:lnTo>
                      <a:pt x="599" y="12"/>
                    </a:lnTo>
                    <a:lnTo>
                      <a:pt x="598" y="10"/>
                    </a:lnTo>
                    <a:lnTo>
                      <a:pt x="596" y="9"/>
                    </a:lnTo>
                    <a:lnTo>
                      <a:pt x="593" y="8"/>
                    </a:lnTo>
                    <a:lnTo>
                      <a:pt x="589" y="7"/>
                    </a:lnTo>
                    <a:lnTo>
                      <a:pt x="584" y="6"/>
                    </a:lnTo>
                    <a:lnTo>
                      <a:pt x="579" y="4"/>
                    </a:lnTo>
                    <a:lnTo>
                      <a:pt x="573" y="2"/>
                    </a:lnTo>
                    <a:lnTo>
                      <a:pt x="566" y="1"/>
                    </a:lnTo>
                    <a:lnTo>
                      <a:pt x="559" y="1"/>
                    </a:lnTo>
                    <a:lnTo>
                      <a:pt x="551" y="0"/>
                    </a:lnTo>
                    <a:lnTo>
                      <a:pt x="542" y="1"/>
                    </a:lnTo>
                    <a:lnTo>
                      <a:pt x="534" y="1"/>
                    </a:lnTo>
                    <a:lnTo>
                      <a:pt x="525" y="3"/>
                    </a:lnTo>
                    <a:lnTo>
                      <a:pt x="515" y="5"/>
                    </a:lnTo>
                    <a:lnTo>
                      <a:pt x="505" y="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9" name="Freeform 214"/>
              <p:cNvSpPr>
                <a:spLocks/>
              </p:cNvSpPr>
              <p:nvPr/>
            </p:nvSpPr>
            <p:spPr bwMode="auto">
              <a:xfrm>
                <a:off x="4552" y="1365"/>
                <a:ext cx="750" cy="334"/>
              </a:xfrm>
              <a:custGeom>
                <a:avLst/>
                <a:gdLst/>
                <a:ahLst/>
                <a:cxnLst>
                  <a:cxn ang="0">
                    <a:pos x="0" y="172"/>
                  </a:cxn>
                  <a:cxn ang="0">
                    <a:pos x="4" y="190"/>
                  </a:cxn>
                  <a:cxn ang="0">
                    <a:pos x="105" y="229"/>
                  </a:cxn>
                  <a:cxn ang="0">
                    <a:pos x="147" y="212"/>
                  </a:cxn>
                  <a:cxn ang="0">
                    <a:pos x="372" y="313"/>
                  </a:cxn>
                  <a:cxn ang="0">
                    <a:pos x="449" y="305"/>
                  </a:cxn>
                  <a:cxn ang="0">
                    <a:pos x="543" y="334"/>
                  </a:cxn>
                  <a:cxn ang="0">
                    <a:pos x="735" y="247"/>
                  </a:cxn>
                  <a:cxn ang="0">
                    <a:pos x="674" y="210"/>
                  </a:cxn>
                  <a:cxn ang="0">
                    <a:pos x="750" y="131"/>
                  </a:cxn>
                  <a:cxn ang="0">
                    <a:pos x="359" y="0"/>
                  </a:cxn>
                  <a:cxn ang="0">
                    <a:pos x="243" y="47"/>
                  </a:cxn>
                  <a:cxn ang="0">
                    <a:pos x="222" y="69"/>
                  </a:cxn>
                  <a:cxn ang="0">
                    <a:pos x="0" y="172"/>
                  </a:cxn>
                </a:cxnLst>
                <a:rect l="0" t="0" r="r" b="b"/>
                <a:pathLst>
                  <a:path w="750" h="334">
                    <a:moveTo>
                      <a:pt x="0" y="172"/>
                    </a:moveTo>
                    <a:lnTo>
                      <a:pt x="4" y="190"/>
                    </a:lnTo>
                    <a:lnTo>
                      <a:pt x="105" y="229"/>
                    </a:lnTo>
                    <a:lnTo>
                      <a:pt x="147" y="212"/>
                    </a:lnTo>
                    <a:lnTo>
                      <a:pt x="372" y="313"/>
                    </a:lnTo>
                    <a:lnTo>
                      <a:pt x="449" y="305"/>
                    </a:lnTo>
                    <a:lnTo>
                      <a:pt x="543" y="334"/>
                    </a:lnTo>
                    <a:lnTo>
                      <a:pt x="735" y="247"/>
                    </a:lnTo>
                    <a:lnTo>
                      <a:pt x="674" y="210"/>
                    </a:lnTo>
                    <a:lnTo>
                      <a:pt x="750" y="131"/>
                    </a:lnTo>
                    <a:lnTo>
                      <a:pt x="359" y="0"/>
                    </a:lnTo>
                    <a:lnTo>
                      <a:pt x="243" y="47"/>
                    </a:lnTo>
                    <a:lnTo>
                      <a:pt x="222" y="69"/>
                    </a:lnTo>
                    <a:lnTo>
                      <a:pt x="0" y="172"/>
                    </a:lnTo>
                    <a:close/>
                  </a:path>
                </a:pathLst>
              </a:custGeom>
              <a:solidFill>
                <a:srgbClr val="B29B8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0" name="Freeform 215"/>
              <p:cNvSpPr>
                <a:spLocks/>
              </p:cNvSpPr>
              <p:nvPr/>
            </p:nvSpPr>
            <p:spPr bwMode="auto">
              <a:xfrm>
                <a:off x="4408" y="1412"/>
                <a:ext cx="1076" cy="448"/>
              </a:xfrm>
              <a:custGeom>
                <a:avLst/>
                <a:gdLst/>
                <a:ahLst/>
                <a:cxnLst>
                  <a:cxn ang="0">
                    <a:pos x="1066" y="142"/>
                  </a:cxn>
                  <a:cxn ang="0">
                    <a:pos x="894" y="84"/>
                  </a:cxn>
                  <a:cxn ang="0">
                    <a:pos x="818" y="163"/>
                  </a:cxn>
                  <a:cxn ang="0">
                    <a:pos x="879" y="200"/>
                  </a:cxn>
                  <a:cxn ang="0">
                    <a:pos x="687" y="287"/>
                  </a:cxn>
                  <a:cxn ang="0">
                    <a:pos x="593" y="258"/>
                  </a:cxn>
                  <a:cxn ang="0">
                    <a:pos x="516" y="266"/>
                  </a:cxn>
                  <a:cxn ang="0">
                    <a:pos x="291" y="165"/>
                  </a:cxn>
                  <a:cxn ang="0">
                    <a:pos x="249" y="182"/>
                  </a:cxn>
                  <a:cxn ang="0">
                    <a:pos x="148" y="143"/>
                  </a:cxn>
                  <a:cxn ang="0">
                    <a:pos x="144" y="125"/>
                  </a:cxn>
                  <a:cxn ang="0">
                    <a:pos x="366" y="22"/>
                  </a:cxn>
                  <a:cxn ang="0">
                    <a:pos x="387" y="0"/>
                  </a:cxn>
                  <a:cxn ang="0">
                    <a:pos x="7" y="156"/>
                  </a:cxn>
                  <a:cxn ang="0">
                    <a:pos x="6" y="157"/>
                  </a:cxn>
                  <a:cxn ang="0">
                    <a:pos x="5" y="158"/>
                  </a:cxn>
                  <a:cxn ang="0">
                    <a:pos x="3" y="160"/>
                  </a:cxn>
                  <a:cxn ang="0">
                    <a:pos x="1" y="162"/>
                  </a:cxn>
                  <a:cxn ang="0">
                    <a:pos x="0" y="165"/>
                  </a:cxn>
                  <a:cxn ang="0">
                    <a:pos x="1" y="168"/>
                  </a:cxn>
                  <a:cxn ang="0">
                    <a:pos x="4" y="171"/>
                  </a:cxn>
                  <a:cxn ang="0">
                    <a:pos x="9" y="175"/>
                  </a:cxn>
                  <a:cxn ang="0">
                    <a:pos x="499" y="431"/>
                  </a:cxn>
                  <a:cxn ang="0">
                    <a:pos x="500" y="431"/>
                  </a:cxn>
                  <a:cxn ang="0">
                    <a:pos x="501" y="432"/>
                  </a:cxn>
                  <a:cxn ang="0">
                    <a:pos x="504" y="434"/>
                  </a:cxn>
                  <a:cxn ang="0">
                    <a:pos x="508" y="435"/>
                  </a:cxn>
                  <a:cxn ang="0">
                    <a:pos x="512" y="437"/>
                  </a:cxn>
                  <a:cxn ang="0">
                    <a:pos x="517" y="439"/>
                  </a:cxn>
                  <a:cxn ang="0">
                    <a:pos x="523" y="441"/>
                  </a:cxn>
                  <a:cxn ang="0">
                    <a:pos x="529" y="443"/>
                  </a:cxn>
                  <a:cxn ang="0">
                    <a:pos x="536" y="444"/>
                  </a:cxn>
                  <a:cxn ang="0">
                    <a:pos x="544" y="446"/>
                  </a:cxn>
                  <a:cxn ang="0">
                    <a:pos x="551" y="447"/>
                  </a:cxn>
                  <a:cxn ang="0">
                    <a:pos x="559" y="448"/>
                  </a:cxn>
                  <a:cxn ang="0">
                    <a:pos x="567" y="448"/>
                  </a:cxn>
                  <a:cxn ang="0">
                    <a:pos x="575" y="447"/>
                  </a:cxn>
                  <a:cxn ang="0">
                    <a:pos x="583" y="445"/>
                  </a:cxn>
                  <a:cxn ang="0">
                    <a:pos x="592" y="442"/>
                  </a:cxn>
                  <a:cxn ang="0">
                    <a:pos x="1053" y="182"/>
                  </a:cxn>
                  <a:cxn ang="0">
                    <a:pos x="1055" y="181"/>
                  </a:cxn>
                  <a:cxn ang="0">
                    <a:pos x="1059" y="178"/>
                  </a:cxn>
                  <a:cxn ang="0">
                    <a:pos x="1065" y="175"/>
                  </a:cxn>
                  <a:cxn ang="0">
                    <a:pos x="1070" y="170"/>
                  </a:cxn>
                  <a:cxn ang="0">
                    <a:pos x="1074" y="164"/>
                  </a:cxn>
                  <a:cxn ang="0">
                    <a:pos x="1076" y="157"/>
                  </a:cxn>
                  <a:cxn ang="0">
                    <a:pos x="1073" y="150"/>
                  </a:cxn>
                  <a:cxn ang="0">
                    <a:pos x="1066" y="142"/>
                  </a:cxn>
                </a:cxnLst>
                <a:rect l="0" t="0" r="r" b="b"/>
                <a:pathLst>
                  <a:path w="1076" h="448">
                    <a:moveTo>
                      <a:pt x="1066" y="142"/>
                    </a:moveTo>
                    <a:lnTo>
                      <a:pt x="894" y="84"/>
                    </a:lnTo>
                    <a:lnTo>
                      <a:pt x="818" y="163"/>
                    </a:lnTo>
                    <a:lnTo>
                      <a:pt x="879" y="200"/>
                    </a:lnTo>
                    <a:lnTo>
                      <a:pt x="687" y="287"/>
                    </a:lnTo>
                    <a:lnTo>
                      <a:pt x="593" y="258"/>
                    </a:lnTo>
                    <a:lnTo>
                      <a:pt x="516" y="266"/>
                    </a:lnTo>
                    <a:lnTo>
                      <a:pt x="291" y="165"/>
                    </a:lnTo>
                    <a:lnTo>
                      <a:pt x="249" y="182"/>
                    </a:lnTo>
                    <a:lnTo>
                      <a:pt x="148" y="143"/>
                    </a:lnTo>
                    <a:lnTo>
                      <a:pt x="144" y="125"/>
                    </a:lnTo>
                    <a:lnTo>
                      <a:pt x="366" y="22"/>
                    </a:lnTo>
                    <a:lnTo>
                      <a:pt x="387" y="0"/>
                    </a:lnTo>
                    <a:lnTo>
                      <a:pt x="7" y="156"/>
                    </a:lnTo>
                    <a:lnTo>
                      <a:pt x="6" y="157"/>
                    </a:lnTo>
                    <a:lnTo>
                      <a:pt x="5" y="158"/>
                    </a:lnTo>
                    <a:lnTo>
                      <a:pt x="3" y="160"/>
                    </a:lnTo>
                    <a:lnTo>
                      <a:pt x="1" y="162"/>
                    </a:lnTo>
                    <a:lnTo>
                      <a:pt x="0" y="165"/>
                    </a:lnTo>
                    <a:lnTo>
                      <a:pt x="1" y="168"/>
                    </a:lnTo>
                    <a:lnTo>
                      <a:pt x="4" y="171"/>
                    </a:lnTo>
                    <a:lnTo>
                      <a:pt x="9" y="175"/>
                    </a:lnTo>
                    <a:lnTo>
                      <a:pt x="499" y="431"/>
                    </a:lnTo>
                    <a:lnTo>
                      <a:pt x="500" y="431"/>
                    </a:lnTo>
                    <a:lnTo>
                      <a:pt x="501" y="432"/>
                    </a:lnTo>
                    <a:lnTo>
                      <a:pt x="504" y="434"/>
                    </a:lnTo>
                    <a:lnTo>
                      <a:pt x="508" y="435"/>
                    </a:lnTo>
                    <a:lnTo>
                      <a:pt x="512" y="437"/>
                    </a:lnTo>
                    <a:lnTo>
                      <a:pt x="517" y="439"/>
                    </a:lnTo>
                    <a:lnTo>
                      <a:pt x="523" y="441"/>
                    </a:lnTo>
                    <a:lnTo>
                      <a:pt x="529" y="443"/>
                    </a:lnTo>
                    <a:lnTo>
                      <a:pt x="536" y="444"/>
                    </a:lnTo>
                    <a:lnTo>
                      <a:pt x="544" y="446"/>
                    </a:lnTo>
                    <a:lnTo>
                      <a:pt x="551" y="447"/>
                    </a:lnTo>
                    <a:lnTo>
                      <a:pt x="559" y="448"/>
                    </a:lnTo>
                    <a:lnTo>
                      <a:pt x="567" y="448"/>
                    </a:lnTo>
                    <a:lnTo>
                      <a:pt x="575" y="447"/>
                    </a:lnTo>
                    <a:lnTo>
                      <a:pt x="583" y="445"/>
                    </a:lnTo>
                    <a:lnTo>
                      <a:pt x="592" y="442"/>
                    </a:lnTo>
                    <a:lnTo>
                      <a:pt x="1053" y="182"/>
                    </a:lnTo>
                    <a:lnTo>
                      <a:pt x="1055" y="181"/>
                    </a:lnTo>
                    <a:lnTo>
                      <a:pt x="1059" y="178"/>
                    </a:lnTo>
                    <a:lnTo>
                      <a:pt x="1065" y="175"/>
                    </a:lnTo>
                    <a:lnTo>
                      <a:pt x="1070" y="170"/>
                    </a:lnTo>
                    <a:lnTo>
                      <a:pt x="1074" y="164"/>
                    </a:lnTo>
                    <a:lnTo>
                      <a:pt x="1076" y="157"/>
                    </a:lnTo>
                    <a:lnTo>
                      <a:pt x="1073" y="150"/>
                    </a:lnTo>
                    <a:lnTo>
                      <a:pt x="1066" y="142"/>
                    </a:lnTo>
                    <a:close/>
                  </a:path>
                </a:pathLst>
              </a:custGeom>
              <a:solidFill>
                <a:srgbClr val="DBC4A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1" name="Freeform 216"/>
              <p:cNvSpPr>
                <a:spLocks/>
              </p:cNvSpPr>
              <p:nvPr/>
            </p:nvSpPr>
            <p:spPr bwMode="auto">
              <a:xfrm>
                <a:off x="4409" y="1591"/>
                <a:ext cx="1085" cy="313"/>
              </a:xfrm>
              <a:custGeom>
                <a:avLst/>
                <a:gdLst/>
                <a:ahLst/>
                <a:cxnLst>
                  <a:cxn ang="0">
                    <a:pos x="0" y="9"/>
                  </a:cxn>
                  <a:cxn ang="0">
                    <a:pos x="1" y="25"/>
                  </a:cxn>
                  <a:cxn ang="0">
                    <a:pos x="500" y="296"/>
                  </a:cxn>
                  <a:cxn ang="0">
                    <a:pos x="501" y="297"/>
                  </a:cxn>
                  <a:cxn ang="0">
                    <a:pos x="503" y="298"/>
                  </a:cxn>
                  <a:cxn ang="0">
                    <a:pos x="506" y="299"/>
                  </a:cxn>
                  <a:cxn ang="0">
                    <a:pos x="510" y="301"/>
                  </a:cxn>
                  <a:cxn ang="0">
                    <a:pos x="515" y="303"/>
                  </a:cxn>
                  <a:cxn ang="0">
                    <a:pos x="521" y="305"/>
                  </a:cxn>
                  <a:cxn ang="0">
                    <a:pos x="527" y="308"/>
                  </a:cxn>
                  <a:cxn ang="0">
                    <a:pos x="534" y="310"/>
                  </a:cxn>
                  <a:cxn ang="0">
                    <a:pos x="541" y="311"/>
                  </a:cxn>
                  <a:cxn ang="0">
                    <a:pos x="549" y="313"/>
                  </a:cxn>
                  <a:cxn ang="0">
                    <a:pos x="557" y="313"/>
                  </a:cxn>
                  <a:cxn ang="0">
                    <a:pos x="565" y="313"/>
                  </a:cxn>
                  <a:cxn ang="0">
                    <a:pos x="573" y="311"/>
                  </a:cxn>
                  <a:cxn ang="0">
                    <a:pos x="581" y="309"/>
                  </a:cxn>
                  <a:cxn ang="0">
                    <a:pos x="589" y="305"/>
                  </a:cxn>
                  <a:cxn ang="0">
                    <a:pos x="596" y="301"/>
                  </a:cxn>
                  <a:cxn ang="0">
                    <a:pos x="1075" y="25"/>
                  </a:cxn>
                  <a:cxn ang="0">
                    <a:pos x="1085" y="0"/>
                  </a:cxn>
                  <a:cxn ang="0">
                    <a:pos x="589" y="279"/>
                  </a:cxn>
                  <a:cxn ang="0">
                    <a:pos x="588" y="280"/>
                  </a:cxn>
                  <a:cxn ang="0">
                    <a:pos x="584" y="282"/>
                  </a:cxn>
                  <a:cxn ang="0">
                    <a:pos x="578" y="285"/>
                  </a:cxn>
                  <a:cxn ang="0">
                    <a:pos x="569" y="286"/>
                  </a:cxn>
                  <a:cxn ang="0">
                    <a:pos x="557" y="287"/>
                  </a:cxn>
                  <a:cxn ang="0">
                    <a:pos x="543" y="285"/>
                  </a:cxn>
                  <a:cxn ang="0">
                    <a:pos x="525" y="281"/>
                  </a:cxn>
                  <a:cxn ang="0">
                    <a:pos x="503" y="273"/>
                  </a:cxn>
                  <a:cxn ang="0">
                    <a:pos x="0" y="9"/>
                  </a:cxn>
                </a:cxnLst>
                <a:rect l="0" t="0" r="r" b="b"/>
                <a:pathLst>
                  <a:path w="1085" h="313">
                    <a:moveTo>
                      <a:pt x="0" y="9"/>
                    </a:moveTo>
                    <a:lnTo>
                      <a:pt x="1" y="25"/>
                    </a:lnTo>
                    <a:lnTo>
                      <a:pt x="500" y="296"/>
                    </a:lnTo>
                    <a:lnTo>
                      <a:pt x="501" y="297"/>
                    </a:lnTo>
                    <a:lnTo>
                      <a:pt x="503" y="298"/>
                    </a:lnTo>
                    <a:lnTo>
                      <a:pt x="506" y="299"/>
                    </a:lnTo>
                    <a:lnTo>
                      <a:pt x="510" y="301"/>
                    </a:lnTo>
                    <a:lnTo>
                      <a:pt x="515" y="303"/>
                    </a:lnTo>
                    <a:lnTo>
                      <a:pt x="521" y="305"/>
                    </a:lnTo>
                    <a:lnTo>
                      <a:pt x="527" y="308"/>
                    </a:lnTo>
                    <a:lnTo>
                      <a:pt x="534" y="310"/>
                    </a:lnTo>
                    <a:lnTo>
                      <a:pt x="541" y="311"/>
                    </a:lnTo>
                    <a:lnTo>
                      <a:pt x="549" y="313"/>
                    </a:lnTo>
                    <a:lnTo>
                      <a:pt x="557" y="313"/>
                    </a:lnTo>
                    <a:lnTo>
                      <a:pt x="565" y="313"/>
                    </a:lnTo>
                    <a:lnTo>
                      <a:pt x="573" y="311"/>
                    </a:lnTo>
                    <a:lnTo>
                      <a:pt x="581" y="309"/>
                    </a:lnTo>
                    <a:lnTo>
                      <a:pt x="589" y="305"/>
                    </a:lnTo>
                    <a:lnTo>
                      <a:pt x="596" y="301"/>
                    </a:lnTo>
                    <a:lnTo>
                      <a:pt x="1075" y="25"/>
                    </a:lnTo>
                    <a:lnTo>
                      <a:pt x="1085" y="0"/>
                    </a:lnTo>
                    <a:lnTo>
                      <a:pt x="589" y="279"/>
                    </a:lnTo>
                    <a:lnTo>
                      <a:pt x="588" y="280"/>
                    </a:lnTo>
                    <a:lnTo>
                      <a:pt x="584" y="282"/>
                    </a:lnTo>
                    <a:lnTo>
                      <a:pt x="578" y="285"/>
                    </a:lnTo>
                    <a:lnTo>
                      <a:pt x="569" y="286"/>
                    </a:lnTo>
                    <a:lnTo>
                      <a:pt x="557" y="287"/>
                    </a:lnTo>
                    <a:lnTo>
                      <a:pt x="543" y="285"/>
                    </a:lnTo>
                    <a:lnTo>
                      <a:pt x="525" y="281"/>
                    </a:lnTo>
                    <a:lnTo>
                      <a:pt x="503" y="273"/>
                    </a:lnTo>
                    <a:lnTo>
                      <a:pt x="0" y="9"/>
                    </a:lnTo>
                    <a:close/>
                  </a:path>
                </a:pathLst>
              </a:custGeom>
              <a:solidFill>
                <a:srgbClr val="A08975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2" name="Freeform 217"/>
              <p:cNvSpPr>
                <a:spLocks/>
              </p:cNvSpPr>
              <p:nvPr/>
            </p:nvSpPr>
            <p:spPr bwMode="auto">
              <a:xfrm>
                <a:off x="4814" y="1562"/>
                <a:ext cx="325" cy="116"/>
              </a:xfrm>
              <a:custGeom>
                <a:avLst/>
                <a:gdLst/>
                <a:ahLst/>
                <a:cxnLst>
                  <a:cxn ang="0">
                    <a:pos x="66" y="0"/>
                  </a:cxn>
                  <a:cxn ang="0">
                    <a:pos x="0" y="24"/>
                  </a:cxn>
                  <a:cxn ang="0">
                    <a:pos x="2" y="38"/>
                  </a:cxn>
                  <a:cxn ang="0">
                    <a:pos x="177" y="116"/>
                  </a:cxn>
                  <a:cxn ang="0">
                    <a:pos x="195" y="116"/>
                  </a:cxn>
                  <a:cxn ang="0">
                    <a:pos x="325" y="61"/>
                  </a:cxn>
                  <a:cxn ang="0">
                    <a:pos x="66" y="0"/>
                  </a:cxn>
                </a:cxnLst>
                <a:rect l="0" t="0" r="r" b="b"/>
                <a:pathLst>
                  <a:path w="325" h="116">
                    <a:moveTo>
                      <a:pt x="66" y="0"/>
                    </a:moveTo>
                    <a:lnTo>
                      <a:pt x="0" y="24"/>
                    </a:lnTo>
                    <a:lnTo>
                      <a:pt x="2" y="38"/>
                    </a:lnTo>
                    <a:lnTo>
                      <a:pt x="177" y="116"/>
                    </a:lnTo>
                    <a:lnTo>
                      <a:pt x="195" y="116"/>
                    </a:lnTo>
                    <a:lnTo>
                      <a:pt x="325" y="61"/>
                    </a:lnTo>
                    <a:lnTo>
                      <a:pt x="6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3" name="Freeform 218"/>
              <p:cNvSpPr>
                <a:spLocks/>
              </p:cNvSpPr>
              <p:nvPr/>
            </p:nvSpPr>
            <p:spPr bwMode="auto">
              <a:xfrm>
                <a:off x="4532" y="1361"/>
                <a:ext cx="476" cy="219"/>
              </a:xfrm>
              <a:custGeom>
                <a:avLst/>
                <a:gdLst/>
                <a:ahLst/>
                <a:cxnLst>
                  <a:cxn ang="0">
                    <a:pos x="3" y="156"/>
                  </a:cxn>
                  <a:cxn ang="0">
                    <a:pos x="366" y="5"/>
                  </a:cxn>
                  <a:cxn ang="0">
                    <a:pos x="476" y="0"/>
                  </a:cxn>
                  <a:cxn ang="0">
                    <a:pos x="460" y="43"/>
                  </a:cxn>
                  <a:cxn ang="0">
                    <a:pos x="126" y="219"/>
                  </a:cxn>
                  <a:cxn ang="0">
                    <a:pos x="0" y="175"/>
                  </a:cxn>
                  <a:cxn ang="0">
                    <a:pos x="3" y="156"/>
                  </a:cxn>
                </a:cxnLst>
                <a:rect l="0" t="0" r="r" b="b"/>
                <a:pathLst>
                  <a:path w="476" h="219">
                    <a:moveTo>
                      <a:pt x="3" y="156"/>
                    </a:moveTo>
                    <a:lnTo>
                      <a:pt x="366" y="5"/>
                    </a:lnTo>
                    <a:lnTo>
                      <a:pt x="476" y="0"/>
                    </a:lnTo>
                    <a:lnTo>
                      <a:pt x="460" y="43"/>
                    </a:lnTo>
                    <a:lnTo>
                      <a:pt x="126" y="219"/>
                    </a:lnTo>
                    <a:lnTo>
                      <a:pt x="0" y="175"/>
                    </a:lnTo>
                    <a:lnTo>
                      <a:pt x="3" y="15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4" name="Freeform 219"/>
              <p:cNvSpPr>
                <a:spLocks/>
              </p:cNvSpPr>
              <p:nvPr/>
            </p:nvSpPr>
            <p:spPr bwMode="auto">
              <a:xfrm>
                <a:off x="4678" y="1444"/>
                <a:ext cx="193" cy="107"/>
              </a:xfrm>
              <a:custGeom>
                <a:avLst/>
                <a:gdLst/>
                <a:ahLst/>
                <a:cxnLst>
                  <a:cxn ang="0">
                    <a:pos x="188" y="0"/>
                  </a:cxn>
                  <a:cxn ang="0">
                    <a:pos x="4" y="84"/>
                  </a:cxn>
                  <a:cxn ang="0">
                    <a:pos x="0" y="107"/>
                  </a:cxn>
                  <a:cxn ang="0">
                    <a:pos x="193" y="14"/>
                  </a:cxn>
                  <a:cxn ang="0">
                    <a:pos x="188" y="0"/>
                  </a:cxn>
                </a:cxnLst>
                <a:rect l="0" t="0" r="r" b="b"/>
                <a:pathLst>
                  <a:path w="193" h="107">
                    <a:moveTo>
                      <a:pt x="188" y="0"/>
                    </a:moveTo>
                    <a:lnTo>
                      <a:pt x="4" y="84"/>
                    </a:lnTo>
                    <a:lnTo>
                      <a:pt x="0" y="107"/>
                    </a:lnTo>
                    <a:lnTo>
                      <a:pt x="193" y="14"/>
                    </a:lnTo>
                    <a:lnTo>
                      <a:pt x="188" y="0"/>
                    </a:lnTo>
                    <a:close/>
                  </a:path>
                </a:pathLst>
              </a:custGeom>
              <a:solidFill>
                <a:srgbClr val="A0A0A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5" name="Freeform 220"/>
              <p:cNvSpPr>
                <a:spLocks/>
              </p:cNvSpPr>
              <p:nvPr/>
            </p:nvSpPr>
            <p:spPr bwMode="auto">
              <a:xfrm>
                <a:off x="4766" y="1135"/>
                <a:ext cx="604" cy="483"/>
              </a:xfrm>
              <a:custGeom>
                <a:avLst/>
                <a:gdLst/>
                <a:ahLst/>
                <a:cxnLst>
                  <a:cxn ang="0">
                    <a:pos x="77" y="60"/>
                  </a:cxn>
                  <a:cxn ang="0">
                    <a:pos x="74" y="71"/>
                  </a:cxn>
                  <a:cxn ang="0">
                    <a:pos x="67" y="101"/>
                  </a:cxn>
                  <a:cxn ang="0">
                    <a:pos x="57" y="144"/>
                  </a:cxn>
                  <a:cxn ang="0">
                    <a:pos x="45" y="195"/>
                  </a:cxn>
                  <a:cxn ang="0">
                    <a:pos x="31" y="248"/>
                  </a:cxn>
                  <a:cxn ang="0">
                    <a:pos x="19" y="300"/>
                  </a:cxn>
                  <a:cxn ang="0">
                    <a:pos x="8" y="345"/>
                  </a:cxn>
                  <a:cxn ang="0">
                    <a:pos x="0" y="377"/>
                  </a:cxn>
                  <a:cxn ang="0">
                    <a:pos x="208" y="483"/>
                  </a:cxn>
                  <a:cxn ang="0">
                    <a:pos x="511" y="348"/>
                  </a:cxn>
                  <a:cxn ang="0">
                    <a:pos x="604" y="108"/>
                  </a:cxn>
                  <a:cxn ang="0">
                    <a:pos x="391" y="0"/>
                  </a:cxn>
                  <a:cxn ang="0">
                    <a:pos x="77" y="60"/>
                  </a:cxn>
                </a:cxnLst>
                <a:rect l="0" t="0" r="r" b="b"/>
                <a:pathLst>
                  <a:path w="604" h="483">
                    <a:moveTo>
                      <a:pt x="77" y="60"/>
                    </a:moveTo>
                    <a:lnTo>
                      <a:pt x="74" y="71"/>
                    </a:lnTo>
                    <a:lnTo>
                      <a:pt x="67" y="101"/>
                    </a:lnTo>
                    <a:lnTo>
                      <a:pt x="57" y="144"/>
                    </a:lnTo>
                    <a:lnTo>
                      <a:pt x="45" y="195"/>
                    </a:lnTo>
                    <a:lnTo>
                      <a:pt x="31" y="248"/>
                    </a:lnTo>
                    <a:lnTo>
                      <a:pt x="19" y="300"/>
                    </a:lnTo>
                    <a:lnTo>
                      <a:pt x="8" y="345"/>
                    </a:lnTo>
                    <a:lnTo>
                      <a:pt x="0" y="377"/>
                    </a:lnTo>
                    <a:lnTo>
                      <a:pt x="208" y="483"/>
                    </a:lnTo>
                    <a:lnTo>
                      <a:pt x="511" y="348"/>
                    </a:lnTo>
                    <a:lnTo>
                      <a:pt x="604" y="108"/>
                    </a:lnTo>
                    <a:lnTo>
                      <a:pt x="391" y="0"/>
                    </a:lnTo>
                    <a:lnTo>
                      <a:pt x="77" y="6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6" name="Freeform 221"/>
              <p:cNvSpPr>
                <a:spLocks/>
              </p:cNvSpPr>
              <p:nvPr/>
            </p:nvSpPr>
            <p:spPr bwMode="auto">
              <a:xfrm>
                <a:off x="4870" y="1152"/>
                <a:ext cx="466" cy="165"/>
              </a:xfrm>
              <a:custGeom>
                <a:avLst/>
                <a:gdLst/>
                <a:ahLst/>
                <a:cxnLst>
                  <a:cxn ang="0">
                    <a:pos x="0" y="59"/>
                  </a:cxn>
                  <a:cxn ang="0">
                    <a:pos x="284" y="0"/>
                  </a:cxn>
                  <a:cxn ang="0">
                    <a:pos x="466" y="93"/>
                  </a:cxn>
                  <a:cxn ang="0">
                    <a:pos x="196" y="165"/>
                  </a:cxn>
                  <a:cxn ang="0">
                    <a:pos x="0" y="59"/>
                  </a:cxn>
                </a:cxnLst>
                <a:rect l="0" t="0" r="r" b="b"/>
                <a:pathLst>
                  <a:path w="466" h="165">
                    <a:moveTo>
                      <a:pt x="0" y="59"/>
                    </a:moveTo>
                    <a:lnTo>
                      <a:pt x="284" y="0"/>
                    </a:lnTo>
                    <a:lnTo>
                      <a:pt x="466" y="93"/>
                    </a:lnTo>
                    <a:lnTo>
                      <a:pt x="196" y="165"/>
                    </a:lnTo>
                    <a:lnTo>
                      <a:pt x="0" y="59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7" name="Freeform 222"/>
              <p:cNvSpPr>
                <a:spLocks/>
              </p:cNvSpPr>
              <p:nvPr/>
            </p:nvSpPr>
            <p:spPr bwMode="auto">
              <a:xfrm>
                <a:off x="4793" y="1227"/>
                <a:ext cx="263" cy="370"/>
              </a:xfrm>
              <a:custGeom>
                <a:avLst/>
                <a:gdLst/>
                <a:ahLst/>
                <a:cxnLst>
                  <a:cxn ang="0">
                    <a:pos x="64" y="0"/>
                  </a:cxn>
                  <a:cxn ang="0">
                    <a:pos x="263" y="105"/>
                  </a:cxn>
                  <a:cxn ang="0">
                    <a:pos x="181" y="370"/>
                  </a:cxn>
                  <a:cxn ang="0">
                    <a:pos x="0" y="274"/>
                  </a:cxn>
                  <a:cxn ang="0">
                    <a:pos x="64" y="0"/>
                  </a:cxn>
                </a:cxnLst>
                <a:rect l="0" t="0" r="r" b="b"/>
                <a:pathLst>
                  <a:path w="263" h="370">
                    <a:moveTo>
                      <a:pt x="64" y="0"/>
                    </a:moveTo>
                    <a:lnTo>
                      <a:pt x="263" y="105"/>
                    </a:lnTo>
                    <a:lnTo>
                      <a:pt x="181" y="370"/>
                    </a:lnTo>
                    <a:lnTo>
                      <a:pt x="0" y="274"/>
                    </a:lnTo>
                    <a:lnTo>
                      <a:pt x="64" y="0"/>
                    </a:lnTo>
                    <a:close/>
                  </a:path>
                </a:pathLst>
              </a:custGeom>
              <a:solidFill>
                <a:srgbClr val="D8D8D8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8" name="Freeform 223"/>
              <p:cNvSpPr>
                <a:spLocks/>
              </p:cNvSpPr>
              <p:nvPr/>
            </p:nvSpPr>
            <p:spPr bwMode="auto">
              <a:xfrm>
                <a:off x="4997" y="1293"/>
                <a:ext cx="423" cy="356"/>
              </a:xfrm>
              <a:custGeom>
                <a:avLst/>
                <a:gdLst/>
                <a:ahLst/>
                <a:cxnLst>
                  <a:cxn ang="0">
                    <a:pos x="320" y="0"/>
                  </a:cxn>
                  <a:cxn ang="0">
                    <a:pos x="105" y="57"/>
                  </a:cxn>
                  <a:cxn ang="0">
                    <a:pos x="90" y="54"/>
                  </a:cxn>
                  <a:cxn ang="0">
                    <a:pos x="0" y="307"/>
                  </a:cxn>
                  <a:cxn ang="0">
                    <a:pos x="57" y="314"/>
                  </a:cxn>
                  <a:cxn ang="0">
                    <a:pos x="175" y="356"/>
                  </a:cxn>
                  <a:cxn ang="0">
                    <a:pos x="372" y="263"/>
                  </a:cxn>
                  <a:cxn ang="0">
                    <a:pos x="423" y="114"/>
                  </a:cxn>
                  <a:cxn ang="0">
                    <a:pos x="320" y="0"/>
                  </a:cxn>
                </a:cxnLst>
                <a:rect l="0" t="0" r="r" b="b"/>
                <a:pathLst>
                  <a:path w="423" h="356">
                    <a:moveTo>
                      <a:pt x="320" y="0"/>
                    </a:moveTo>
                    <a:lnTo>
                      <a:pt x="105" y="57"/>
                    </a:lnTo>
                    <a:lnTo>
                      <a:pt x="90" y="54"/>
                    </a:lnTo>
                    <a:lnTo>
                      <a:pt x="0" y="307"/>
                    </a:lnTo>
                    <a:lnTo>
                      <a:pt x="57" y="314"/>
                    </a:lnTo>
                    <a:lnTo>
                      <a:pt x="175" y="356"/>
                    </a:lnTo>
                    <a:lnTo>
                      <a:pt x="372" y="263"/>
                    </a:lnTo>
                    <a:lnTo>
                      <a:pt x="423" y="114"/>
                    </a:lnTo>
                    <a:lnTo>
                      <a:pt x="32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9" name="Freeform 224"/>
              <p:cNvSpPr>
                <a:spLocks/>
              </p:cNvSpPr>
              <p:nvPr/>
            </p:nvSpPr>
            <p:spPr bwMode="auto">
              <a:xfrm>
                <a:off x="5073" y="1264"/>
                <a:ext cx="262" cy="108"/>
              </a:xfrm>
              <a:custGeom>
                <a:avLst/>
                <a:gdLst/>
                <a:ahLst/>
                <a:cxnLst>
                  <a:cxn ang="0">
                    <a:pos x="0" y="69"/>
                  </a:cxn>
                  <a:cxn ang="0">
                    <a:pos x="45" y="108"/>
                  </a:cxn>
                  <a:cxn ang="0">
                    <a:pos x="244" y="45"/>
                  </a:cxn>
                  <a:cxn ang="0">
                    <a:pos x="262" y="0"/>
                  </a:cxn>
                  <a:cxn ang="0">
                    <a:pos x="0" y="69"/>
                  </a:cxn>
                </a:cxnLst>
                <a:rect l="0" t="0" r="r" b="b"/>
                <a:pathLst>
                  <a:path w="262" h="108">
                    <a:moveTo>
                      <a:pt x="0" y="69"/>
                    </a:moveTo>
                    <a:lnTo>
                      <a:pt x="45" y="108"/>
                    </a:lnTo>
                    <a:lnTo>
                      <a:pt x="244" y="45"/>
                    </a:lnTo>
                    <a:lnTo>
                      <a:pt x="262" y="0"/>
                    </a:lnTo>
                    <a:lnTo>
                      <a:pt x="0" y="69"/>
                    </a:lnTo>
                    <a:close/>
                  </a:path>
                </a:pathLst>
              </a:custGeom>
              <a:solidFill>
                <a:srgbClr val="A0A0A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0" name="Freeform 225"/>
              <p:cNvSpPr>
                <a:spLocks/>
              </p:cNvSpPr>
              <p:nvPr/>
            </p:nvSpPr>
            <p:spPr bwMode="auto">
              <a:xfrm>
                <a:off x="5000" y="1358"/>
                <a:ext cx="106" cy="226"/>
              </a:xfrm>
              <a:custGeom>
                <a:avLst/>
                <a:gdLst/>
                <a:ahLst/>
                <a:cxnLst>
                  <a:cxn ang="0">
                    <a:pos x="69" y="0"/>
                  </a:cxn>
                  <a:cxn ang="0">
                    <a:pos x="0" y="226"/>
                  </a:cxn>
                  <a:cxn ang="0">
                    <a:pos x="46" y="220"/>
                  </a:cxn>
                  <a:cxn ang="0">
                    <a:pos x="106" y="29"/>
                  </a:cxn>
                  <a:cxn ang="0">
                    <a:pos x="69" y="0"/>
                  </a:cxn>
                </a:cxnLst>
                <a:rect l="0" t="0" r="r" b="b"/>
                <a:pathLst>
                  <a:path w="106" h="226">
                    <a:moveTo>
                      <a:pt x="69" y="0"/>
                    </a:moveTo>
                    <a:lnTo>
                      <a:pt x="0" y="226"/>
                    </a:lnTo>
                    <a:lnTo>
                      <a:pt x="46" y="220"/>
                    </a:lnTo>
                    <a:lnTo>
                      <a:pt x="106" y="29"/>
                    </a:lnTo>
                    <a:lnTo>
                      <a:pt x="69" y="0"/>
                    </a:lnTo>
                    <a:close/>
                  </a:path>
                </a:pathLst>
              </a:custGeom>
              <a:solidFill>
                <a:srgbClr val="A0A0A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1" name="Freeform 226"/>
              <p:cNvSpPr>
                <a:spLocks/>
              </p:cNvSpPr>
              <p:nvPr/>
            </p:nvSpPr>
            <p:spPr bwMode="auto">
              <a:xfrm>
                <a:off x="5133" y="1334"/>
                <a:ext cx="255" cy="133"/>
              </a:xfrm>
              <a:custGeom>
                <a:avLst/>
                <a:gdLst/>
                <a:ahLst/>
                <a:cxnLst>
                  <a:cxn ang="0">
                    <a:pos x="0" y="51"/>
                  </a:cxn>
                  <a:cxn ang="0">
                    <a:pos x="185" y="0"/>
                  </a:cxn>
                  <a:cxn ang="0">
                    <a:pos x="255" y="75"/>
                  </a:cxn>
                  <a:cxn ang="0">
                    <a:pos x="103" y="133"/>
                  </a:cxn>
                  <a:cxn ang="0">
                    <a:pos x="0" y="51"/>
                  </a:cxn>
                </a:cxnLst>
                <a:rect l="0" t="0" r="r" b="b"/>
                <a:pathLst>
                  <a:path w="255" h="133">
                    <a:moveTo>
                      <a:pt x="0" y="51"/>
                    </a:moveTo>
                    <a:lnTo>
                      <a:pt x="185" y="0"/>
                    </a:lnTo>
                    <a:lnTo>
                      <a:pt x="255" y="75"/>
                    </a:lnTo>
                    <a:lnTo>
                      <a:pt x="103" y="133"/>
                    </a:lnTo>
                    <a:lnTo>
                      <a:pt x="0" y="51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2" name="Freeform 227"/>
              <p:cNvSpPr>
                <a:spLocks/>
              </p:cNvSpPr>
              <p:nvPr/>
            </p:nvSpPr>
            <p:spPr bwMode="auto">
              <a:xfrm>
                <a:off x="5066" y="1401"/>
                <a:ext cx="152" cy="226"/>
              </a:xfrm>
              <a:custGeom>
                <a:avLst/>
                <a:gdLst/>
                <a:ahLst/>
                <a:cxnLst>
                  <a:cxn ang="0">
                    <a:pos x="54" y="0"/>
                  </a:cxn>
                  <a:cxn ang="0">
                    <a:pos x="0" y="182"/>
                  </a:cxn>
                  <a:cxn ang="0">
                    <a:pos x="102" y="226"/>
                  </a:cxn>
                  <a:cxn ang="0">
                    <a:pos x="152" y="77"/>
                  </a:cxn>
                  <a:cxn ang="0">
                    <a:pos x="54" y="0"/>
                  </a:cxn>
                </a:cxnLst>
                <a:rect l="0" t="0" r="r" b="b"/>
                <a:pathLst>
                  <a:path w="152" h="226">
                    <a:moveTo>
                      <a:pt x="54" y="0"/>
                    </a:moveTo>
                    <a:lnTo>
                      <a:pt x="0" y="182"/>
                    </a:lnTo>
                    <a:lnTo>
                      <a:pt x="102" y="226"/>
                    </a:lnTo>
                    <a:lnTo>
                      <a:pt x="152" y="77"/>
                    </a:lnTo>
                    <a:lnTo>
                      <a:pt x="54" y="0"/>
                    </a:lnTo>
                    <a:close/>
                  </a:path>
                </a:pathLst>
              </a:custGeom>
              <a:solidFill>
                <a:srgbClr val="D8D8D8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3" name="Freeform 228"/>
              <p:cNvSpPr>
                <a:spLocks/>
              </p:cNvSpPr>
              <p:nvPr/>
            </p:nvSpPr>
            <p:spPr bwMode="auto">
              <a:xfrm>
                <a:off x="5203" y="1431"/>
                <a:ext cx="184" cy="176"/>
              </a:xfrm>
              <a:custGeom>
                <a:avLst/>
                <a:gdLst/>
                <a:ahLst/>
                <a:cxnLst>
                  <a:cxn ang="0">
                    <a:pos x="33" y="54"/>
                  </a:cxn>
                  <a:cxn ang="0">
                    <a:pos x="0" y="176"/>
                  </a:cxn>
                  <a:cxn ang="0">
                    <a:pos x="149" y="109"/>
                  </a:cxn>
                  <a:cxn ang="0">
                    <a:pos x="184" y="0"/>
                  </a:cxn>
                  <a:cxn ang="0">
                    <a:pos x="33" y="54"/>
                  </a:cxn>
                </a:cxnLst>
                <a:rect l="0" t="0" r="r" b="b"/>
                <a:pathLst>
                  <a:path w="184" h="176">
                    <a:moveTo>
                      <a:pt x="33" y="54"/>
                    </a:moveTo>
                    <a:lnTo>
                      <a:pt x="0" y="176"/>
                    </a:lnTo>
                    <a:lnTo>
                      <a:pt x="149" y="109"/>
                    </a:lnTo>
                    <a:lnTo>
                      <a:pt x="184" y="0"/>
                    </a:lnTo>
                    <a:lnTo>
                      <a:pt x="33" y="54"/>
                    </a:lnTo>
                    <a:close/>
                  </a:path>
                </a:pathLst>
              </a:custGeom>
              <a:solidFill>
                <a:srgbClr val="A0A0A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4" name="Freeform 229"/>
              <p:cNvSpPr>
                <a:spLocks/>
              </p:cNvSpPr>
              <p:nvPr/>
            </p:nvSpPr>
            <p:spPr bwMode="auto">
              <a:xfrm>
                <a:off x="4549" y="1525"/>
                <a:ext cx="108" cy="39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08" y="10"/>
                  </a:cxn>
                  <a:cxn ang="0">
                    <a:pos x="107" y="39"/>
                  </a:cxn>
                  <a:cxn ang="0">
                    <a:pos x="0" y="0"/>
                  </a:cxn>
                </a:cxnLst>
                <a:rect l="0" t="0" r="r" b="b"/>
                <a:pathLst>
                  <a:path w="108" h="39">
                    <a:moveTo>
                      <a:pt x="0" y="0"/>
                    </a:moveTo>
                    <a:lnTo>
                      <a:pt x="108" y="10"/>
                    </a:lnTo>
                    <a:lnTo>
                      <a:pt x="107" y="3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8D8D8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5" name="Freeform 230"/>
              <p:cNvSpPr>
                <a:spLocks/>
              </p:cNvSpPr>
              <p:nvPr/>
            </p:nvSpPr>
            <p:spPr bwMode="auto">
              <a:xfrm>
                <a:off x="4589" y="1430"/>
                <a:ext cx="196" cy="85"/>
              </a:xfrm>
              <a:custGeom>
                <a:avLst/>
                <a:gdLst/>
                <a:ahLst/>
                <a:cxnLst>
                  <a:cxn ang="0">
                    <a:pos x="0" y="81"/>
                  </a:cxn>
                  <a:cxn ang="0">
                    <a:pos x="78" y="85"/>
                  </a:cxn>
                  <a:cxn ang="0">
                    <a:pos x="183" y="40"/>
                  </a:cxn>
                  <a:cxn ang="0">
                    <a:pos x="196" y="0"/>
                  </a:cxn>
                  <a:cxn ang="0">
                    <a:pos x="0" y="81"/>
                  </a:cxn>
                </a:cxnLst>
                <a:rect l="0" t="0" r="r" b="b"/>
                <a:pathLst>
                  <a:path w="196" h="85">
                    <a:moveTo>
                      <a:pt x="0" y="81"/>
                    </a:moveTo>
                    <a:lnTo>
                      <a:pt x="78" y="85"/>
                    </a:lnTo>
                    <a:lnTo>
                      <a:pt x="183" y="40"/>
                    </a:lnTo>
                    <a:lnTo>
                      <a:pt x="196" y="0"/>
                    </a:lnTo>
                    <a:lnTo>
                      <a:pt x="0" y="81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6" name="Freeform 231"/>
              <p:cNvSpPr>
                <a:spLocks/>
              </p:cNvSpPr>
              <p:nvPr/>
            </p:nvSpPr>
            <p:spPr bwMode="auto">
              <a:xfrm>
                <a:off x="4632" y="1434"/>
                <a:ext cx="156" cy="70"/>
              </a:xfrm>
              <a:custGeom>
                <a:avLst/>
                <a:gdLst/>
                <a:ahLst/>
                <a:cxnLst>
                  <a:cxn ang="0">
                    <a:pos x="0" y="69"/>
                  </a:cxn>
                  <a:cxn ang="0">
                    <a:pos x="156" y="0"/>
                  </a:cxn>
                  <a:cxn ang="0">
                    <a:pos x="152" y="6"/>
                  </a:cxn>
                  <a:cxn ang="0">
                    <a:pos x="7" y="70"/>
                  </a:cxn>
                  <a:cxn ang="0">
                    <a:pos x="0" y="69"/>
                  </a:cxn>
                </a:cxnLst>
                <a:rect l="0" t="0" r="r" b="b"/>
                <a:pathLst>
                  <a:path w="156" h="70">
                    <a:moveTo>
                      <a:pt x="0" y="69"/>
                    </a:moveTo>
                    <a:lnTo>
                      <a:pt x="156" y="0"/>
                    </a:lnTo>
                    <a:lnTo>
                      <a:pt x="152" y="6"/>
                    </a:lnTo>
                    <a:lnTo>
                      <a:pt x="7" y="70"/>
                    </a:lnTo>
                    <a:lnTo>
                      <a:pt x="0" y="6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7" name="Freeform 232"/>
              <p:cNvSpPr>
                <a:spLocks/>
              </p:cNvSpPr>
              <p:nvPr/>
            </p:nvSpPr>
            <p:spPr bwMode="auto">
              <a:xfrm>
                <a:off x="4654" y="1439"/>
                <a:ext cx="144" cy="67"/>
              </a:xfrm>
              <a:custGeom>
                <a:avLst/>
                <a:gdLst/>
                <a:ahLst/>
                <a:cxnLst>
                  <a:cxn ang="0">
                    <a:pos x="0" y="66"/>
                  </a:cxn>
                  <a:cxn ang="0">
                    <a:pos x="144" y="0"/>
                  </a:cxn>
                  <a:cxn ang="0">
                    <a:pos x="140" y="6"/>
                  </a:cxn>
                  <a:cxn ang="0">
                    <a:pos x="6" y="67"/>
                  </a:cxn>
                  <a:cxn ang="0">
                    <a:pos x="0" y="66"/>
                  </a:cxn>
                </a:cxnLst>
                <a:rect l="0" t="0" r="r" b="b"/>
                <a:pathLst>
                  <a:path w="144" h="67">
                    <a:moveTo>
                      <a:pt x="0" y="66"/>
                    </a:moveTo>
                    <a:lnTo>
                      <a:pt x="144" y="0"/>
                    </a:lnTo>
                    <a:lnTo>
                      <a:pt x="140" y="6"/>
                    </a:lnTo>
                    <a:lnTo>
                      <a:pt x="6" y="67"/>
                    </a:lnTo>
                    <a:lnTo>
                      <a:pt x="0" y="6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8" name="Freeform 233"/>
              <p:cNvSpPr>
                <a:spLocks/>
              </p:cNvSpPr>
              <p:nvPr/>
            </p:nvSpPr>
            <p:spPr bwMode="auto">
              <a:xfrm>
                <a:off x="4831" y="1589"/>
                <a:ext cx="286" cy="8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3" y="9"/>
                  </a:cxn>
                  <a:cxn ang="0">
                    <a:pos x="153" y="75"/>
                  </a:cxn>
                  <a:cxn ang="0">
                    <a:pos x="154" y="76"/>
                  </a:cxn>
                  <a:cxn ang="0">
                    <a:pos x="156" y="76"/>
                  </a:cxn>
                  <a:cxn ang="0">
                    <a:pos x="158" y="78"/>
                  </a:cxn>
                  <a:cxn ang="0">
                    <a:pos x="162" y="79"/>
                  </a:cxn>
                  <a:cxn ang="0">
                    <a:pos x="166" y="80"/>
                  </a:cxn>
                  <a:cxn ang="0">
                    <a:pos x="171" y="80"/>
                  </a:cxn>
                  <a:cxn ang="0">
                    <a:pos x="177" y="79"/>
                  </a:cxn>
                  <a:cxn ang="0">
                    <a:pos x="184" y="76"/>
                  </a:cxn>
                  <a:cxn ang="0">
                    <a:pos x="286" y="33"/>
                  </a:cxn>
                  <a:cxn ang="0">
                    <a:pos x="273" y="31"/>
                  </a:cxn>
                  <a:cxn ang="0">
                    <a:pos x="180" y="68"/>
                  </a:cxn>
                  <a:cxn ang="0">
                    <a:pos x="179" y="68"/>
                  </a:cxn>
                  <a:cxn ang="0">
                    <a:pos x="178" y="68"/>
                  </a:cxn>
                  <a:cxn ang="0">
                    <a:pos x="175" y="69"/>
                  </a:cxn>
                  <a:cxn ang="0">
                    <a:pos x="172" y="69"/>
                  </a:cxn>
                  <a:cxn ang="0">
                    <a:pos x="169" y="69"/>
                  </a:cxn>
                  <a:cxn ang="0">
                    <a:pos x="164" y="69"/>
                  </a:cxn>
                  <a:cxn ang="0">
                    <a:pos x="159" y="69"/>
                  </a:cxn>
                  <a:cxn ang="0">
                    <a:pos x="155" y="67"/>
                  </a:cxn>
                  <a:cxn ang="0">
                    <a:pos x="0" y="0"/>
                  </a:cxn>
                </a:cxnLst>
                <a:rect l="0" t="0" r="r" b="b"/>
                <a:pathLst>
                  <a:path w="286" h="80">
                    <a:moveTo>
                      <a:pt x="0" y="0"/>
                    </a:moveTo>
                    <a:lnTo>
                      <a:pt x="3" y="9"/>
                    </a:lnTo>
                    <a:lnTo>
                      <a:pt x="153" y="75"/>
                    </a:lnTo>
                    <a:lnTo>
                      <a:pt x="154" y="76"/>
                    </a:lnTo>
                    <a:lnTo>
                      <a:pt x="156" y="76"/>
                    </a:lnTo>
                    <a:lnTo>
                      <a:pt x="158" y="78"/>
                    </a:lnTo>
                    <a:lnTo>
                      <a:pt x="162" y="79"/>
                    </a:lnTo>
                    <a:lnTo>
                      <a:pt x="166" y="80"/>
                    </a:lnTo>
                    <a:lnTo>
                      <a:pt x="171" y="80"/>
                    </a:lnTo>
                    <a:lnTo>
                      <a:pt x="177" y="79"/>
                    </a:lnTo>
                    <a:lnTo>
                      <a:pt x="184" y="76"/>
                    </a:lnTo>
                    <a:lnTo>
                      <a:pt x="286" y="33"/>
                    </a:lnTo>
                    <a:lnTo>
                      <a:pt x="273" y="31"/>
                    </a:lnTo>
                    <a:lnTo>
                      <a:pt x="180" y="68"/>
                    </a:lnTo>
                    <a:lnTo>
                      <a:pt x="179" y="68"/>
                    </a:lnTo>
                    <a:lnTo>
                      <a:pt x="178" y="68"/>
                    </a:lnTo>
                    <a:lnTo>
                      <a:pt x="175" y="69"/>
                    </a:lnTo>
                    <a:lnTo>
                      <a:pt x="172" y="69"/>
                    </a:lnTo>
                    <a:lnTo>
                      <a:pt x="169" y="69"/>
                    </a:lnTo>
                    <a:lnTo>
                      <a:pt x="164" y="69"/>
                    </a:lnTo>
                    <a:lnTo>
                      <a:pt x="159" y="69"/>
                    </a:lnTo>
                    <a:lnTo>
                      <a:pt x="155" y="6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0A0A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9" name="Freeform 234"/>
              <p:cNvSpPr>
                <a:spLocks/>
              </p:cNvSpPr>
              <p:nvPr/>
            </p:nvSpPr>
            <p:spPr bwMode="auto">
              <a:xfrm>
                <a:off x="4850" y="1573"/>
                <a:ext cx="236" cy="71"/>
              </a:xfrm>
              <a:custGeom>
                <a:avLst/>
                <a:gdLst/>
                <a:ahLst/>
                <a:cxnLst>
                  <a:cxn ang="0">
                    <a:pos x="25" y="0"/>
                  </a:cxn>
                  <a:cxn ang="0">
                    <a:pos x="0" y="11"/>
                  </a:cxn>
                  <a:cxn ang="0">
                    <a:pos x="134" y="66"/>
                  </a:cxn>
                  <a:cxn ang="0">
                    <a:pos x="134" y="67"/>
                  </a:cxn>
                  <a:cxn ang="0">
                    <a:pos x="137" y="67"/>
                  </a:cxn>
                  <a:cxn ang="0">
                    <a:pos x="140" y="68"/>
                  </a:cxn>
                  <a:cxn ang="0">
                    <a:pos x="144" y="69"/>
                  </a:cxn>
                  <a:cxn ang="0">
                    <a:pos x="148" y="70"/>
                  </a:cxn>
                  <a:cxn ang="0">
                    <a:pos x="152" y="71"/>
                  </a:cxn>
                  <a:cxn ang="0">
                    <a:pos x="158" y="71"/>
                  </a:cxn>
                  <a:cxn ang="0">
                    <a:pos x="162" y="70"/>
                  </a:cxn>
                  <a:cxn ang="0">
                    <a:pos x="236" y="42"/>
                  </a:cxn>
                  <a:cxn ang="0">
                    <a:pos x="211" y="30"/>
                  </a:cxn>
                  <a:cxn ang="0">
                    <a:pos x="124" y="45"/>
                  </a:cxn>
                  <a:cxn ang="0">
                    <a:pos x="25" y="0"/>
                  </a:cxn>
                </a:cxnLst>
                <a:rect l="0" t="0" r="r" b="b"/>
                <a:pathLst>
                  <a:path w="236" h="71">
                    <a:moveTo>
                      <a:pt x="25" y="0"/>
                    </a:moveTo>
                    <a:lnTo>
                      <a:pt x="0" y="11"/>
                    </a:lnTo>
                    <a:lnTo>
                      <a:pt x="134" y="66"/>
                    </a:lnTo>
                    <a:lnTo>
                      <a:pt x="134" y="67"/>
                    </a:lnTo>
                    <a:lnTo>
                      <a:pt x="137" y="67"/>
                    </a:lnTo>
                    <a:lnTo>
                      <a:pt x="140" y="68"/>
                    </a:lnTo>
                    <a:lnTo>
                      <a:pt x="144" y="69"/>
                    </a:lnTo>
                    <a:lnTo>
                      <a:pt x="148" y="70"/>
                    </a:lnTo>
                    <a:lnTo>
                      <a:pt x="152" y="71"/>
                    </a:lnTo>
                    <a:lnTo>
                      <a:pt x="158" y="71"/>
                    </a:lnTo>
                    <a:lnTo>
                      <a:pt x="162" y="70"/>
                    </a:lnTo>
                    <a:lnTo>
                      <a:pt x="236" y="42"/>
                    </a:lnTo>
                    <a:lnTo>
                      <a:pt x="211" y="30"/>
                    </a:lnTo>
                    <a:lnTo>
                      <a:pt x="124" y="45"/>
                    </a:lnTo>
                    <a:lnTo>
                      <a:pt x="25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0" name="Freeform 235"/>
              <p:cNvSpPr>
                <a:spLocks/>
              </p:cNvSpPr>
              <p:nvPr/>
            </p:nvSpPr>
            <p:spPr bwMode="auto">
              <a:xfrm>
                <a:off x="5311" y="1505"/>
                <a:ext cx="43" cy="35"/>
              </a:xfrm>
              <a:custGeom>
                <a:avLst/>
                <a:gdLst/>
                <a:ahLst/>
                <a:cxnLst>
                  <a:cxn ang="0">
                    <a:pos x="3" y="16"/>
                  </a:cxn>
                  <a:cxn ang="0">
                    <a:pos x="0" y="35"/>
                  </a:cxn>
                  <a:cxn ang="0">
                    <a:pos x="38" y="19"/>
                  </a:cxn>
                  <a:cxn ang="0">
                    <a:pos x="43" y="0"/>
                  </a:cxn>
                  <a:cxn ang="0">
                    <a:pos x="3" y="16"/>
                  </a:cxn>
                </a:cxnLst>
                <a:rect l="0" t="0" r="r" b="b"/>
                <a:pathLst>
                  <a:path w="43" h="35">
                    <a:moveTo>
                      <a:pt x="3" y="16"/>
                    </a:moveTo>
                    <a:lnTo>
                      <a:pt x="0" y="35"/>
                    </a:lnTo>
                    <a:lnTo>
                      <a:pt x="38" y="19"/>
                    </a:lnTo>
                    <a:lnTo>
                      <a:pt x="43" y="0"/>
                    </a:lnTo>
                    <a:lnTo>
                      <a:pt x="3" y="1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1" name="Freeform 236"/>
              <p:cNvSpPr>
                <a:spLocks/>
              </p:cNvSpPr>
              <p:nvPr/>
            </p:nvSpPr>
            <p:spPr bwMode="auto">
              <a:xfrm>
                <a:off x="5328" y="1512"/>
                <a:ext cx="252" cy="76"/>
              </a:xfrm>
              <a:custGeom>
                <a:avLst/>
                <a:gdLst/>
                <a:ahLst/>
                <a:cxnLst>
                  <a:cxn ang="0">
                    <a:pos x="158" y="8"/>
                  </a:cxn>
                  <a:cxn ang="0">
                    <a:pos x="153" y="12"/>
                  </a:cxn>
                  <a:cxn ang="0">
                    <a:pos x="148" y="16"/>
                  </a:cxn>
                  <a:cxn ang="0">
                    <a:pos x="144" y="20"/>
                  </a:cxn>
                  <a:cxn ang="0">
                    <a:pos x="138" y="26"/>
                  </a:cxn>
                  <a:cxn ang="0">
                    <a:pos x="128" y="34"/>
                  </a:cxn>
                  <a:cxn ang="0">
                    <a:pos x="114" y="44"/>
                  </a:cxn>
                  <a:cxn ang="0">
                    <a:pos x="92" y="54"/>
                  </a:cxn>
                  <a:cxn ang="0">
                    <a:pos x="72" y="60"/>
                  </a:cxn>
                  <a:cxn ang="0">
                    <a:pos x="61" y="62"/>
                  </a:cxn>
                  <a:cxn ang="0">
                    <a:pos x="52" y="61"/>
                  </a:cxn>
                  <a:cxn ang="0">
                    <a:pos x="44" y="59"/>
                  </a:cxn>
                  <a:cxn ang="0">
                    <a:pos x="33" y="52"/>
                  </a:cxn>
                  <a:cxn ang="0">
                    <a:pos x="23" y="38"/>
                  </a:cxn>
                  <a:cxn ang="0">
                    <a:pos x="17" y="24"/>
                  </a:cxn>
                  <a:cxn ang="0">
                    <a:pos x="16" y="14"/>
                  </a:cxn>
                  <a:cxn ang="0">
                    <a:pos x="0" y="14"/>
                  </a:cxn>
                  <a:cxn ang="0">
                    <a:pos x="1" y="21"/>
                  </a:cxn>
                  <a:cxn ang="0">
                    <a:pos x="5" y="36"/>
                  </a:cxn>
                  <a:cxn ang="0">
                    <a:pos x="15" y="54"/>
                  </a:cxn>
                  <a:cxn ang="0">
                    <a:pos x="31" y="70"/>
                  </a:cxn>
                  <a:cxn ang="0">
                    <a:pos x="42" y="74"/>
                  </a:cxn>
                  <a:cxn ang="0">
                    <a:pos x="54" y="76"/>
                  </a:cxn>
                  <a:cxn ang="0">
                    <a:pos x="68" y="76"/>
                  </a:cxn>
                  <a:cxn ang="0">
                    <a:pos x="83" y="72"/>
                  </a:cxn>
                  <a:cxn ang="0">
                    <a:pos x="112" y="61"/>
                  </a:cxn>
                  <a:cxn ang="0">
                    <a:pos x="131" y="50"/>
                  </a:cxn>
                  <a:cxn ang="0">
                    <a:pos x="145" y="40"/>
                  </a:cxn>
                  <a:cxn ang="0">
                    <a:pos x="154" y="31"/>
                  </a:cxn>
                  <a:cxn ang="0">
                    <a:pos x="161" y="24"/>
                  </a:cxn>
                  <a:cxn ang="0">
                    <a:pos x="168" y="19"/>
                  </a:cxn>
                  <a:cxn ang="0">
                    <a:pos x="179" y="16"/>
                  </a:cxn>
                  <a:cxn ang="0">
                    <a:pos x="191" y="15"/>
                  </a:cxn>
                  <a:cxn ang="0">
                    <a:pos x="203" y="15"/>
                  </a:cxn>
                  <a:cxn ang="0">
                    <a:pos x="215" y="19"/>
                  </a:cxn>
                  <a:cxn ang="0">
                    <a:pos x="223" y="22"/>
                  </a:cxn>
                  <a:cxn ang="0">
                    <a:pos x="229" y="27"/>
                  </a:cxn>
                  <a:cxn ang="0">
                    <a:pos x="234" y="32"/>
                  </a:cxn>
                  <a:cxn ang="0">
                    <a:pos x="237" y="38"/>
                  </a:cxn>
                  <a:cxn ang="0">
                    <a:pos x="250" y="30"/>
                  </a:cxn>
                  <a:cxn ang="0">
                    <a:pos x="244" y="21"/>
                  </a:cxn>
                  <a:cxn ang="0">
                    <a:pos x="237" y="14"/>
                  </a:cxn>
                  <a:cxn ang="0">
                    <a:pos x="227" y="8"/>
                  </a:cxn>
                  <a:cxn ang="0">
                    <a:pos x="214" y="3"/>
                  </a:cxn>
                  <a:cxn ang="0">
                    <a:pos x="198" y="1"/>
                  </a:cxn>
                  <a:cxn ang="0">
                    <a:pos x="183" y="1"/>
                  </a:cxn>
                  <a:cxn ang="0">
                    <a:pos x="168" y="4"/>
                  </a:cxn>
                </a:cxnLst>
                <a:rect l="0" t="0" r="r" b="b"/>
                <a:pathLst>
                  <a:path w="252" h="76">
                    <a:moveTo>
                      <a:pt x="161" y="7"/>
                    </a:moveTo>
                    <a:lnTo>
                      <a:pt x="158" y="8"/>
                    </a:lnTo>
                    <a:lnTo>
                      <a:pt x="156" y="10"/>
                    </a:lnTo>
                    <a:lnTo>
                      <a:pt x="153" y="12"/>
                    </a:lnTo>
                    <a:lnTo>
                      <a:pt x="150" y="14"/>
                    </a:lnTo>
                    <a:lnTo>
                      <a:pt x="148" y="16"/>
                    </a:lnTo>
                    <a:lnTo>
                      <a:pt x="146" y="18"/>
                    </a:lnTo>
                    <a:lnTo>
                      <a:pt x="144" y="20"/>
                    </a:lnTo>
                    <a:lnTo>
                      <a:pt x="142" y="22"/>
                    </a:lnTo>
                    <a:lnTo>
                      <a:pt x="138" y="26"/>
                    </a:lnTo>
                    <a:lnTo>
                      <a:pt x="134" y="30"/>
                    </a:lnTo>
                    <a:lnTo>
                      <a:pt x="128" y="34"/>
                    </a:lnTo>
                    <a:lnTo>
                      <a:pt x="122" y="39"/>
                    </a:lnTo>
                    <a:lnTo>
                      <a:pt x="114" y="44"/>
                    </a:lnTo>
                    <a:lnTo>
                      <a:pt x="104" y="49"/>
                    </a:lnTo>
                    <a:lnTo>
                      <a:pt x="92" y="54"/>
                    </a:lnTo>
                    <a:lnTo>
                      <a:pt x="78" y="59"/>
                    </a:lnTo>
                    <a:lnTo>
                      <a:pt x="72" y="60"/>
                    </a:lnTo>
                    <a:lnTo>
                      <a:pt x="67" y="61"/>
                    </a:lnTo>
                    <a:lnTo>
                      <a:pt x="61" y="62"/>
                    </a:lnTo>
                    <a:lnTo>
                      <a:pt x="57" y="62"/>
                    </a:lnTo>
                    <a:lnTo>
                      <a:pt x="52" y="61"/>
                    </a:lnTo>
                    <a:lnTo>
                      <a:pt x="48" y="61"/>
                    </a:lnTo>
                    <a:lnTo>
                      <a:pt x="44" y="59"/>
                    </a:lnTo>
                    <a:lnTo>
                      <a:pt x="40" y="57"/>
                    </a:lnTo>
                    <a:lnTo>
                      <a:pt x="33" y="52"/>
                    </a:lnTo>
                    <a:lnTo>
                      <a:pt x="27" y="45"/>
                    </a:lnTo>
                    <a:lnTo>
                      <a:pt x="23" y="38"/>
                    </a:lnTo>
                    <a:lnTo>
                      <a:pt x="20" y="30"/>
                    </a:lnTo>
                    <a:lnTo>
                      <a:pt x="17" y="24"/>
                    </a:lnTo>
                    <a:lnTo>
                      <a:pt x="16" y="18"/>
                    </a:lnTo>
                    <a:lnTo>
                      <a:pt x="16" y="14"/>
                    </a:lnTo>
                    <a:lnTo>
                      <a:pt x="15" y="12"/>
                    </a:lnTo>
                    <a:lnTo>
                      <a:pt x="0" y="14"/>
                    </a:lnTo>
                    <a:lnTo>
                      <a:pt x="0" y="16"/>
                    </a:lnTo>
                    <a:lnTo>
                      <a:pt x="1" y="21"/>
                    </a:lnTo>
                    <a:lnTo>
                      <a:pt x="2" y="28"/>
                    </a:lnTo>
                    <a:lnTo>
                      <a:pt x="5" y="36"/>
                    </a:lnTo>
                    <a:lnTo>
                      <a:pt x="9" y="45"/>
                    </a:lnTo>
                    <a:lnTo>
                      <a:pt x="15" y="54"/>
                    </a:lnTo>
                    <a:lnTo>
                      <a:pt x="22" y="62"/>
                    </a:lnTo>
                    <a:lnTo>
                      <a:pt x="31" y="70"/>
                    </a:lnTo>
                    <a:lnTo>
                      <a:pt x="37" y="72"/>
                    </a:lnTo>
                    <a:lnTo>
                      <a:pt x="42" y="74"/>
                    </a:lnTo>
                    <a:lnTo>
                      <a:pt x="48" y="76"/>
                    </a:lnTo>
                    <a:lnTo>
                      <a:pt x="54" y="76"/>
                    </a:lnTo>
                    <a:lnTo>
                      <a:pt x="61" y="76"/>
                    </a:lnTo>
                    <a:lnTo>
                      <a:pt x="68" y="76"/>
                    </a:lnTo>
                    <a:lnTo>
                      <a:pt x="75" y="74"/>
                    </a:lnTo>
                    <a:lnTo>
                      <a:pt x="83" y="72"/>
                    </a:lnTo>
                    <a:lnTo>
                      <a:pt x="98" y="67"/>
                    </a:lnTo>
                    <a:lnTo>
                      <a:pt x="112" y="61"/>
                    </a:lnTo>
                    <a:lnTo>
                      <a:pt x="123" y="56"/>
                    </a:lnTo>
                    <a:lnTo>
                      <a:pt x="131" y="50"/>
                    </a:lnTo>
                    <a:lnTo>
                      <a:pt x="139" y="45"/>
                    </a:lnTo>
                    <a:lnTo>
                      <a:pt x="145" y="40"/>
                    </a:lnTo>
                    <a:lnTo>
                      <a:pt x="150" y="36"/>
                    </a:lnTo>
                    <a:lnTo>
                      <a:pt x="154" y="31"/>
                    </a:lnTo>
                    <a:lnTo>
                      <a:pt x="157" y="27"/>
                    </a:lnTo>
                    <a:lnTo>
                      <a:pt x="161" y="24"/>
                    </a:lnTo>
                    <a:lnTo>
                      <a:pt x="164" y="21"/>
                    </a:lnTo>
                    <a:lnTo>
                      <a:pt x="168" y="19"/>
                    </a:lnTo>
                    <a:lnTo>
                      <a:pt x="173" y="17"/>
                    </a:lnTo>
                    <a:lnTo>
                      <a:pt x="179" y="16"/>
                    </a:lnTo>
                    <a:lnTo>
                      <a:pt x="184" y="15"/>
                    </a:lnTo>
                    <a:lnTo>
                      <a:pt x="191" y="15"/>
                    </a:lnTo>
                    <a:lnTo>
                      <a:pt x="197" y="15"/>
                    </a:lnTo>
                    <a:lnTo>
                      <a:pt x="203" y="15"/>
                    </a:lnTo>
                    <a:lnTo>
                      <a:pt x="209" y="17"/>
                    </a:lnTo>
                    <a:lnTo>
                      <a:pt x="215" y="19"/>
                    </a:lnTo>
                    <a:lnTo>
                      <a:pt x="219" y="20"/>
                    </a:lnTo>
                    <a:lnTo>
                      <a:pt x="223" y="22"/>
                    </a:lnTo>
                    <a:lnTo>
                      <a:pt x="227" y="25"/>
                    </a:lnTo>
                    <a:lnTo>
                      <a:pt x="229" y="27"/>
                    </a:lnTo>
                    <a:lnTo>
                      <a:pt x="232" y="30"/>
                    </a:lnTo>
                    <a:lnTo>
                      <a:pt x="234" y="32"/>
                    </a:lnTo>
                    <a:lnTo>
                      <a:pt x="236" y="35"/>
                    </a:lnTo>
                    <a:lnTo>
                      <a:pt x="237" y="38"/>
                    </a:lnTo>
                    <a:lnTo>
                      <a:pt x="252" y="34"/>
                    </a:lnTo>
                    <a:lnTo>
                      <a:pt x="250" y="30"/>
                    </a:lnTo>
                    <a:lnTo>
                      <a:pt x="248" y="25"/>
                    </a:lnTo>
                    <a:lnTo>
                      <a:pt x="244" y="21"/>
                    </a:lnTo>
                    <a:lnTo>
                      <a:pt x="241" y="18"/>
                    </a:lnTo>
                    <a:lnTo>
                      <a:pt x="237" y="14"/>
                    </a:lnTo>
                    <a:lnTo>
                      <a:pt x="232" y="11"/>
                    </a:lnTo>
                    <a:lnTo>
                      <a:pt x="227" y="8"/>
                    </a:lnTo>
                    <a:lnTo>
                      <a:pt x="221" y="5"/>
                    </a:lnTo>
                    <a:lnTo>
                      <a:pt x="214" y="3"/>
                    </a:lnTo>
                    <a:lnTo>
                      <a:pt x="206" y="2"/>
                    </a:lnTo>
                    <a:lnTo>
                      <a:pt x="198" y="1"/>
                    </a:lnTo>
                    <a:lnTo>
                      <a:pt x="190" y="0"/>
                    </a:lnTo>
                    <a:lnTo>
                      <a:pt x="183" y="1"/>
                    </a:lnTo>
                    <a:lnTo>
                      <a:pt x="175" y="2"/>
                    </a:lnTo>
                    <a:lnTo>
                      <a:pt x="168" y="4"/>
                    </a:lnTo>
                    <a:lnTo>
                      <a:pt x="161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2" name="Freeform 237"/>
              <p:cNvSpPr>
                <a:spLocks/>
              </p:cNvSpPr>
              <p:nvPr/>
            </p:nvSpPr>
            <p:spPr bwMode="auto">
              <a:xfrm>
                <a:off x="4496" y="1545"/>
                <a:ext cx="111" cy="83"/>
              </a:xfrm>
              <a:custGeom>
                <a:avLst/>
                <a:gdLst/>
                <a:ahLst/>
                <a:cxnLst>
                  <a:cxn ang="0">
                    <a:pos x="11" y="57"/>
                  </a:cxn>
                  <a:cxn ang="0">
                    <a:pos x="10" y="55"/>
                  </a:cxn>
                  <a:cxn ang="0">
                    <a:pos x="7" y="50"/>
                  </a:cxn>
                  <a:cxn ang="0">
                    <a:pos x="3" y="44"/>
                  </a:cxn>
                  <a:cxn ang="0">
                    <a:pos x="1" y="35"/>
                  </a:cxn>
                  <a:cxn ang="0">
                    <a:pos x="0" y="27"/>
                  </a:cxn>
                  <a:cxn ang="0">
                    <a:pos x="3" y="18"/>
                  </a:cxn>
                  <a:cxn ang="0">
                    <a:pos x="11" y="10"/>
                  </a:cxn>
                  <a:cxn ang="0">
                    <a:pos x="24" y="4"/>
                  </a:cxn>
                  <a:cxn ang="0">
                    <a:pos x="38" y="0"/>
                  </a:cxn>
                  <a:cxn ang="0">
                    <a:pos x="51" y="0"/>
                  </a:cxn>
                  <a:cxn ang="0">
                    <a:pos x="62" y="2"/>
                  </a:cxn>
                  <a:cxn ang="0">
                    <a:pos x="73" y="5"/>
                  </a:cxn>
                  <a:cxn ang="0">
                    <a:pos x="82" y="11"/>
                  </a:cxn>
                  <a:cxn ang="0">
                    <a:pos x="91" y="17"/>
                  </a:cxn>
                  <a:cxn ang="0">
                    <a:pos x="98" y="24"/>
                  </a:cxn>
                  <a:cxn ang="0">
                    <a:pos x="104" y="32"/>
                  </a:cxn>
                  <a:cxn ang="0">
                    <a:pos x="108" y="41"/>
                  </a:cxn>
                  <a:cxn ang="0">
                    <a:pos x="111" y="50"/>
                  </a:cxn>
                  <a:cxn ang="0">
                    <a:pos x="111" y="60"/>
                  </a:cxn>
                  <a:cxn ang="0">
                    <a:pos x="109" y="68"/>
                  </a:cxn>
                  <a:cxn ang="0">
                    <a:pos x="104" y="76"/>
                  </a:cxn>
                  <a:cxn ang="0">
                    <a:pos x="95" y="81"/>
                  </a:cxn>
                  <a:cxn ang="0">
                    <a:pos x="82" y="83"/>
                  </a:cxn>
                  <a:cxn ang="0">
                    <a:pos x="66" y="81"/>
                  </a:cxn>
                  <a:cxn ang="0">
                    <a:pos x="65" y="81"/>
                  </a:cxn>
                  <a:cxn ang="0">
                    <a:pos x="61" y="80"/>
                  </a:cxn>
                  <a:cxn ang="0">
                    <a:pos x="54" y="78"/>
                  </a:cxn>
                  <a:cxn ang="0">
                    <a:pos x="47" y="75"/>
                  </a:cxn>
                  <a:cxn ang="0">
                    <a:pos x="37" y="72"/>
                  </a:cxn>
                  <a:cxn ang="0">
                    <a:pos x="29" y="67"/>
                  </a:cxn>
                  <a:cxn ang="0">
                    <a:pos x="20" y="62"/>
                  </a:cxn>
                  <a:cxn ang="0">
                    <a:pos x="11" y="57"/>
                  </a:cxn>
                </a:cxnLst>
                <a:rect l="0" t="0" r="r" b="b"/>
                <a:pathLst>
                  <a:path w="111" h="83">
                    <a:moveTo>
                      <a:pt x="11" y="57"/>
                    </a:moveTo>
                    <a:lnTo>
                      <a:pt x="10" y="55"/>
                    </a:lnTo>
                    <a:lnTo>
                      <a:pt x="7" y="50"/>
                    </a:lnTo>
                    <a:lnTo>
                      <a:pt x="3" y="44"/>
                    </a:lnTo>
                    <a:lnTo>
                      <a:pt x="1" y="35"/>
                    </a:lnTo>
                    <a:lnTo>
                      <a:pt x="0" y="27"/>
                    </a:lnTo>
                    <a:lnTo>
                      <a:pt x="3" y="18"/>
                    </a:lnTo>
                    <a:lnTo>
                      <a:pt x="11" y="10"/>
                    </a:lnTo>
                    <a:lnTo>
                      <a:pt x="24" y="4"/>
                    </a:lnTo>
                    <a:lnTo>
                      <a:pt x="38" y="0"/>
                    </a:lnTo>
                    <a:lnTo>
                      <a:pt x="51" y="0"/>
                    </a:lnTo>
                    <a:lnTo>
                      <a:pt x="62" y="2"/>
                    </a:lnTo>
                    <a:lnTo>
                      <a:pt x="73" y="5"/>
                    </a:lnTo>
                    <a:lnTo>
                      <a:pt x="82" y="11"/>
                    </a:lnTo>
                    <a:lnTo>
                      <a:pt x="91" y="17"/>
                    </a:lnTo>
                    <a:lnTo>
                      <a:pt x="98" y="24"/>
                    </a:lnTo>
                    <a:lnTo>
                      <a:pt x="104" y="32"/>
                    </a:lnTo>
                    <a:lnTo>
                      <a:pt x="108" y="41"/>
                    </a:lnTo>
                    <a:lnTo>
                      <a:pt x="111" y="50"/>
                    </a:lnTo>
                    <a:lnTo>
                      <a:pt x="111" y="60"/>
                    </a:lnTo>
                    <a:lnTo>
                      <a:pt x="109" y="68"/>
                    </a:lnTo>
                    <a:lnTo>
                      <a:pt x="104" y="76"/>
                    </a:lnTo>
                    <a:lnTo>
                      <a:pt x="95" y="81"/>
                    </a:lnTo>
                    <a:lnTo>
                      <a:pt x="82" y="83"/>
                    </a:lnTo>
                    <a:lnTo>
                      <a:pt x="66" y="81"/>
                    </a:lnTo>
                    <a:lnTo>
                      <a:pt x="65" y="81"/>
                    </a:lnTo>
                    <a:lnTo>
                      <a:pt x="61" y="80"/>
                    </a:lnTo>
                    <a:lnTo>
                      <a:pt x="54" y="78"/>
                    </a:lnTo>
                    <a:lnTo>
                      <a:pt x="47" y="75"/>
                    </a:lnTo>
                    <a:lnTo>
                      <a:pt x="37" y="72"/>
                    </a:lnTo>
                    <a:lnTo>
                      <a:pt x="29" y="67"/>
                    </a:lnTo>
                    <a:lnTo>
                      <a:pt x="20" y="62"/>
                    </a:lnTo>
                    <a:lnTo>
                      <a:pt x="11" y="5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3" name="Freeform 238"/>
              <p:cNvSpPr>
                <a:spLocks/>
              </p:cNvSpPr>
              <p:nvPr/>
            </p:nvSpPr>
            <p:spPr bwMode="auto">
              <a:xfrm>
                <a:off x="4510" y="1555"/>
                <a:ext cx="84" cy="62"/>
              </a:xfrm>
              <a:custGeom>
                <a:avLst/>
                <a:gdLst/>
                <a:ahLst/>
                <a:cxnLst>
                  <a:cxn ang="0">
                    <a:pos x="11" y="42"/>
                  </a:cxn>
                  <a:cxn ang="0">
                    <a:pos x="10" y="41"/>
                  </a:cxn>
                  <a:cxn ang="0">
                    <a:pos x="7" y="37"/>
                  </a:cxn>
                  <a:cxn ang="0">
                    <a:pos x="4" y="33"/>
                  </a:cxn>
                  <a:cxn ang="0">
                    <a:pos x="1" y="27"/>
                  </a:cxn>
                  <a:cxn ang="0">
                    <a:pos x="0" y="20"/>
                  </a:cxn>
                  <a:cxn ang="0">
                    <a:pos x="2" y="13"/>
                  </a:cxn>
                  <a:cxn ang="0">
                    <a:pos x="7" y="8"/>
                  </a:cxn>
                  <a:cxn ang="0">
                    <a:pos x="18" y="3"/>
                  </a:cxn>
                  <a:cxn ang="0">
                    <a:pos x="28" y="1"/>
                  </a:cxn>
                  <a:cxn ang="0">
                    <a:pos x="38" y="0"/>
                  </a:cxn>
                  <a:cxn ang="0">
                    <a:pos x="47" y="2"/>
                  </a:cxn>
                  <a:cxn ang="0">
                    <a:pos x="55" y="5"/>
                  </a:cxn>
                  <a:cxn ang="0">
                    <a:pos x="62" y="8"/>
                  </a:cxn>
                  <a:cxn ang="0">
                    <a:pos x="68" y="13"/>
                  </a:cxn>
                  <a:cxn ang="0">
                    <a:pos x="74" y="18"/>
                  </a:cxn>
                  <a:cxn ang="0">
                    <a:pos x="78" y="24"/>
                  </a:cxn>
                  <a:cxn ang="0">
                    <a:pos x="82" y="31"/>
                  </a:cxn>
                  <a:cxn ang="0">
                    <a:pos x="84" y="38"/>
                  </a:cxn>
                  <a:cxn ang="0">
                    <a:pos x="84" y="45"/>
                  </a:cxn>
                  <a:cxn ang="0">
                    <a:pos x="82" y="52"/>
                  </a:cxn>
                  <a:cxn ang="0">
                    <a:pos x="79" y="57"/>
                  </a:cxn>
                  <a:cxn ang="0">
                    <a:pos x="72" y="60"/>
                  </a:cxn>
                  <a:cxn ang="0">
                    <a:pos x="63" y="62"/>
                  </a:cxn>
                  <a:cxn ang="0">
                    <a:pos x="50" y="61"/>
                  </a:cxn>
                  <a:cxn ang="0">
                    <a:pos x="49" y="60"/>
                  </a:cxn>
                  <a:cxn ang="0">
                    <a:pos x="46" y="60"/>
                  </a:cxn>
                  <a:cxn ang="0">
                    <a:pos x="42" y="58"/>
                  </a:cxn>
                  <a:cxn ang="0">
                    <a:pos x="36" y="56"/>
                  </a:cxn>
                  <a:cxn ang="0">
                    <a:pos x="30" y="53"/>
                  </a:cxn>
                  <a:cxn ang="0">
                    <a:pos x="23" y="50"/>
                  </a:cxn>
                  <a:cxn ang="0">
                    <a:pos x="17" y="46"/>
                  </a:cxn>
                  <a:cxn ang="0">
                    <a:pos x="11" y="42"/>
                  </a:cxn>
                </a:cxnLst>
                <a:rect l="0" t="0" r="r" b="b"/>
                <a:pathLst>
                  <a:path w="84" h="62">
                    <a:moveTo>
                      <a:pt x="11" y="42"/>
                    </a:moveTo>
                    <a:lnTo>
                      <a:pt x="10" y="41"/>
                    </a:lnTo>
                    <a:lnTo>
                      <a:pt x="7" y="37"/>
                    </a:lnTo>
                    <a:lnTo>
                      <a:pt x="4" y="33"/>
                    </a:lnTo>
                    <a:lnTo>
                      <a:pt x="1" y="27"/>
                    </a:lnTo>
                    <a:lnTo>
                      <a:pt x="0" y="20"/>
                    </a:lnTo>
                    <a:lnTo>
                      <a:pt x="2" y="13"/>
                    </a:lnTo>
                    <a:lnTo>
                      <a:pt x="7" y="8"/>
                    </a:lnTo>
                    <a:lnTo>
                      <a:pt x="18" y="3"/>
                    </a:lnTo>
                    <a:lnTo>
                      <a:pt x="28" y="1"/>
                    </a:lnTo>
                    <a:lnTo>
                      <a:pt x="38" y="0"/>
                    </a:lnTo>
                    <a:lnTo>
                      <a:pt x="47" y="2"/>
                    </a:lnTo>
                    <a:lnTo>
                      <a:pt x="55" y="5"/>
                    </a:lnTo>
                    <a:lnTo>
                      <a:pt x="62" y="8"/>
                    </a:lnTo>
                    <a:lnTo>
                      <a:pt x="68" y="13"/>
                    </a:lnTo>
                    <a:lnTo>
                      <a:pt x="74" y="18"/>
                    </a:lnTo>
                    <a:lnTo>
                      <a:pt x="78" y="24"/>
                    </a:lnTo>
                    <a:lnTo>
                      <a:pt x="82" y="31"/>
                    </a:lnTo>
                    <a:lnTo>
                      <a:pt x="84" y="38"/>
                    </a:lnTo>
                    <a:lnTo>
                      <a:pt x="84" y="45"/>
                    </a:lnTo>
                    <a:lnTo>
                      <a:pt x="82" y="52"/>
                    </a:lnTo>
                    <a:lnTo>
                      <a:pt x="79" y="57"/>
                    </a:lnTo>
                    <a:lnTo>
                      <a:pt x="72" y="60"/>
                    </a:lnTo>
                    <a:lnTo>
                      <a:pt x="63" y="62"/>
                    </a:lnTo>
                    <a:lnTo>
                      <a:pt x="50" y="61"/>
                    </a:lnTo>
                    <a:lnTo>
                      <a:pt x="49" y="60"/>
                    </a:lnTo>
                    <a:lnTo>
                      <a:pt x="46" y="60"/>
                    </a:lnTo>
                    <a:lnTo>
                      <a:pt x="42" y="58"/>
                    </a:lnTo>
                    <a:lnTo>
                      <a:pt x="36" y="56"/>
                    </a:lnTo>
                    <a:lnTo>
                      <a:pt x="30" y="53"/>
                    </a:lnTo>
                    <a:lnTo>
                      <a:pt x="23" y="50"/>
                    </a:lnTo>
                    <a:lnTo>
                      <a:pt x="17" y="46"/>
                    </a:lnTo>
                    <a:lnTo>
                      <a:pt x="11" y="42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4" name="Freeform 239"/>
              <p:cNvSpPr>
                <a:spLocks/>
              </p:cNvSpPr>
              <p:nvPr/>
            </p:nvSpPr>
            <p:spPr bwMode="auto">
              <a:xfrm>
                <a:off x="4540" y="1584"/>
                <a:ext cx="56" cy="30"/>
              </a:xfrm>
              <a:custGeom>
                <a:avLst/>
                <a:gdLst/>
                <a:ahLst/>
                <a:cxnLst>
                  <a:cxn ang="0">
                    <a:pos x="0" y="29"/>
                  </a:cxn>
                  <a:cxn ang="0">
                    <a:pos x="4" y="30"/>
                  </a:cxn>
                  <a:cxn ang="0">
                    <a:pos x="5" y="28"/>
                  </a:cxn>
                  <a:cxn ang="0">
                    <a:pos x="6" y="24"/>
                  </a:cxn>
                  <a:cxn ang="0">
                    <a:pos x="9" y="20"/>
                  </a:cxn>
                  <a:cxn ang="0">
                    <a:pos x="13" y="15"/>
                  </a:cxn>
                  <a:cxn ang="0">
                    <a:pos x="19" y="10"/>
                  </a:cxn>
                  <a:cxn ang="0">
                    <a:pos x="28" y="7"/>
                  </a:cxn>
                  <a:cxn ang="0">
                    <a:pos x="40" y="5"/>
                  </a:cxn>
                  <a:cxn ang="0">
                    <a:pos x="55" y="5"/>
                  </a:cxn>
                  <a:cxn ang="0">
                    <a:pos x="56" y="0"/>
                  </a:cxn>
                  <a:cxn ang="0">
                    <a:pos x="39" y="0"/>
                  </a:cxn>
                  <a:cxn ang="0">
                    <a:pos x="26" y="2"/>
                  </a:cxn>
                  <a:cxn ang="0">
                    <a:pos x="16" y="7"/>
                  </a:cxn>
                  <a:cxn ang="0">
                    <a:pos x="9" y="12"/>
                  </a:cxn>
                  <a:cxn ang="0">
                    <a:pos x="4" y="18"/>
                  </a:cxn>
                  <a:cxn ang="0">
                    <a:pos x="1" y="23"/>
                  </a:cxn>
                  <a:cxn ang="0">
                    <a:pos x="0" y="27"/>
                  </a:cxn>
                  <a:cxn ang="0">
                    <a:pos x="0" y="29"/>
                  </a:cxn>
                </a:cxnLst>
                <a:rect l="0" t="0" r="r" b="b"/>
                <a:pathLst>
                  <a:path w="56" h="30">
                    <a:moveTo>
                      <a:pt x="0" y="29"/>
                    </a:moveTo>
                    <a:lnTo>
                      <a:pt x="4" y="30"/>
                    </a:lnTo>
                    <a:lnTo>
                      <a:pt x="5" y="28"/>
                    </a:lnTo>
                    <a:lnTo>
                      <a:pt x="6" y="24"/>
                    </a:lnTo>
                    <a:lnTo>
                      <a:pt x="9" y="20"/>
                    </a:lnTo>
                    <a:lnTo>
                      <a:pt x="13" y="15"/>
                    </a:lnTo>
                    <a:lnTo>
                      <a:pt x="19" y="10"/>
                    </a:lnTo>
                    <a:lnTo>
                      <a:pt x="28" y="7"/>
                    </a:lnTo>
                    <a:lnTo>
                      <a:pt x="40" y="5"/>
                    </a:lnTo>
                    <a:lnTo>
                      <a:pt x="55" y="5"/>
                    </a:lnTo>
                    <a:lnTo>
                      <a:pt x="56" y="0"/>
                    </a:lnTo>
                    <a:lnTo>
                      <a:pt x="39" y="0"/>
                    </a:lnTo>
                    <a:lnTo>
                      <a:pt x="26" y="2"/>
                    </a:lnTo>
                    <a:lnTo>
                      <a:pt x="16" y="7"/>
                    </a:lnTo>
                    <a:lnTo>
                      <a:pt x="9" y="12"/>
                    </a:lnTo>
                    <a:lnTo>
                      <a:pt x="4" y="18"/>
                    </a:lnTo>
                    <a:lnTo>
                      <a:pt x="1" y="23"/>
                    </a:lnTo>
                    <a:lnTo>
                      <a:pt x="0" y="27"/>
                    </a:lnTo>
                    <a:lnTo>
                      <a:pt x="0" y="2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5" name="Freeform 240"/>
              <p:cNvSpPr>
                <a:spLocks/>
              </p:cNvSpPr>
              <p:nvPr/>
            </p:nvSpPr>
            <p:spPr bwMode="auto">
              <a:xfrm>
                <a:off x="4570" y="1585"/>
                <a:ext cx="15" cy="32"/>
              </a:xfrm>
              <a:custGeom>
                <a:avLst/>
                <a:gdLst/>
                <a:ahLst/>
                <a:cxnLst>
                  <a:cxn ang="0">
                    <a:pos x="0" y="3"/>
                  </a:cxn>
                  <a:cxn ang="0">
                    <a:pos x="2" y="6"/>
                  </a:cxn>
                  <a:cxn ang="0">
                    <a:pos x="7" y="12"/>
                  </a:cxn>
                  <a:cxn ang="0">
                    <a:pos x="10" y="22"/>
                  </a:cxn>
                  <a:cxn ang="0">
                    <a:pos x="9" y="30"/>
                  </a:cxn>
                  <a:cxn ang="0">
                    <a:pos x="14" y="32"/>
                  </a:cxn>
                  <a:cxn ang="0">
                    <a:pos x="15" y="22"/>
                  </a:cxn>
                  <a:cxn ang="0">
                    <a:pos x="12" y="11"/>
                  </a:cxn>
                  <a:cxn ang="0">
                    <a:pos x="7" y="4"/>
                  </a:cxn>
                  <a:cxn ang="0">
                    <a:pos x="4" y="0"/>
                  </a:cxn>
                  <a:cxn ang="0">
                    <a:pos x="0" y="3"/>
                  </a:cxn>
                </a:cxnLst>
                <a:rect l="0" t="0" r="r" b="b"/>
                <a:pathLst>
                  <a:path w="15" h="32">
                    <a:moveTo>
                      <a:pt x="0" y="3"/>
                    </a:moveTo>
                    <a:lnTo>
                      <a:pt x="2" y="6"/>
                    </a:lnTo>
                    <a:lnTo>
                      <a:pt x="7" y="12"/>
                    </a:lnTo>
                    <a:lnTo>
                      <a:pt x="10" y="22"/>
                    </a:lnTo>
                    <a:lnTo>
                      <a:pt x="9" y="30"/>
                    </a:lnTo>
                    <a:lnTo>
                      <a:pt x="14" y="32"/>
                    </a:lnTo>
                    <a:lnTo>
                      <a:pt x="15" y="22"/>
                    </a:lnTo>
                    <a:lnTo>
                      <a:pt x="12" y="11"/>
                    </a:lnTo>
                    <a:lnTo>
                      <a:pt x="7" y="4"/>
                    </a:lnTo>
                    <a:lnTo>
                      <a:pt x="4" y="0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6" name="Freeform 241"/>
              <p:cNvSpPr>
                <a:spLocks/>
              </p:cNvSpPr>
              <p:nvPr/>
            </p:nvSpPr>
            <p:spPr bwMode="auto">
              <a:xfrm>
                <a:off x="4511" y="1561"/>
                <a:ext cx="43" cy="19"/>
              </a:xfrm>
              <a:custGeom>
                <a:avLst/>
                <a:gdLst/>
                <a:ahLst/>
                <a:cxnLst>
                  <a:cxn ang="0">
                    <a:pos x="0" y="1"/>
                  </a:cxn>
                  <a:cxn ang="0">
                    <a:pos x="1" y="1"/>
                  </a:cxn>
                  <a:cxn ang="0">
                    <a:pos x="3" y="2"/>
                  </a:cxn>
                  <a:cxn ang="0">
                    <a:pos x="6" y="3"/>
                  </a:cxn>
                  <a:cxn ang="0">
                    <a:pos x="10" y="5"/>
                  </a:cxn>
                  <a:cxn ang="0">
                    <a:pos x="14" y="7"/>
                  </a:cxn>
                  <a:cxn ang="0">
                    <a:pos x="19" y="11"/>
                  </a:cxn>
                  <a:cxn ang="0">
                    <a:pos x="25" y="15"/>
                  </a:cxn>
                  <a:cxn ang="0">
                    <a:pos x="30" y="19"/>
                  </a:cxn>
                  <a:cxn ang="0">
                    <a:pos x="31" y="19"/>
                  </a:cxn>
                  <a:cxn ang="0">
                    <a:pos x="34" y="19"/>
                  </a:cxn>
                  <a:cxn ang="0">
                    <a:pos x="39" y="18"/>
                  </a:cxn>
                  <a:cxn ang="0">
                    <a:pos x="43" y="18"/>
                  </a:cxn>
                  <a:cxn ang="0">
                    <a:pos x="43" y="17"/>
                  </a:cxn>
                  <a:cxn ang="0">
                    <a:pos x="40" y="15"/>
                  </a:cxn>
                  <a:cxn ang="0">
                    <a:pos x="37" y="12"/>
                  </a:cxn>
                  <a:cxn ang="0">
                    <a:pos x="32" y="8"/>
                  </a:cxn>
                  <a:cxn ang="0">
                    <a:pos x="26" y="4"/>
                  </a:cxn>
                  <a:cxn ang="0">
                    <a:pos x="19" y="1"/>
                  </a:cxn>
                  <a:cxn ang="0">
                    <a:pos x="10" y="0"/>
                  </a:cxn>
                  <a:cxn ang="0">
                    <a:pos x="0" y="1"/>
                  </a:cxn>
                </a:cxnLst>
                <a:rect l="0" t="0" r="r" b="b"/>
                <a:pathLst>
                  <a:path w="43" h="19">
                    <a:moveTo>
                      <a:pt x="0" y="1"/>
                    </a:moveTo>
                    <a:lnTo>
                      <a:pt x="1" y="1"/>
                    </a:lnTo>
                    <a:lnTo>
                      <a:pt x="3" y="2"/>
                    </a:lnTo>
                    <a:lnTo>
                      <a:pt x="6" y="3"/>
                    </a:lnTo>
                    <a:lnTo>
                      <a:pt x="10" y="5"/>
                    </a:lnTo>
                    <a:lnTo>
                      <a:pt x="14" y="7"/>
                    </a:lnTo>
                    <a:lnTo>
                      <a:pt x="19" y="11"/>
                    </a:lnTo>
                    <a:lnTo>
                      <a:pt x="25" y="15"/>
                    </a:lnTo>
                    <a:lnTo>
                      <a:pt x="30" y="19"/>
                    </a:lnTo>
                    <a:lnTo>
                      <a:pt x="31" y="19"/>
                    </a:lnTo>
                    <a:lnTo>
                      <a:pt x="34" y="19"/>
                    </a:lnTo>
                    <a:lnTo>
                      <a:pt x="39" y="18"/>
                    </a:lnTo>
                    <a:lnTo>
                      <a:pt x="43" y="18"/>
                    </a:lnTo>
                    <a:lnTo>
                      <a:pt x="43" y="17"/>
                    </a:lnTo>
                    <a:lnTo>
                      <a:pt x="40" y="15"/>
                    </a:lnTo>
                    <a:lnTo>
                      <a:pt x="37" y="12"/>
                    </a:lnTo>
                    <a:lnTo>
                      <a:pt x="32" y="8"/>
                    </a:lnTo>
                    <a:lnTo>
                      <a:pt x="26" y="4"/>
                    </a:lnTo>
                    <a:lnTo>
                      <a:pt x="19" y="1"/>
                    </a:lnTo>
                    <a:lnTo>
                      <a:pt x="10" y="0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D8D8D8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7" name="Freeform 242"/>
              <p:cNvSpPr>
                <a:spLocks/>
              </p:cNvSpPr>
              <p:nvPr/>
            </p:nvSpPr>
            <p:spPr bwMode="auto">
              <a:xfrm>
                <a:off x="4583" y="1516"/>
                <a:ext cx="231" cy="126"/>
              </a:xfrm>
              <a:custGeom>
                <a:avLst/>
                <a:gdLst/>
                <a:ahLst/>
                <a:cxnLst>
                  <a:cxn ang="0">
                    <a:pos x="221" y="11"/>
                  </a:cxn>
                  <a:cxn ang="0">
                    <a:pos x="220" y="18"/>
                  </a:cxn>
                  <a:cxn ang="0">
                    <a:pos x="216" y="26"/>
                  </a:cxn>
                  <a:cxn ang="0">
                    <a:pos x="210" y="33"/>
                  </a:cxn>
                  <a:cxn ang="0">
                    <a:pos x="202" y="41"/>
                  </a:cxn>
                  <a:cxn ang="0">
                    <a:pos x="191" y="50"/>
                  </a:cxn>
                  <a:cxn ang="0">
                    <a:pos x="179" y="57"/>
                  </a:cxn>
                  <a:cxn ang="0">
                    <a:pos x="164" y="64"/>
                  </a:cxn>
                  <a:cxn ang="0">
                    <a:pos x="146" y="69"/>
                  </a:cxn>
                  <a:cxn ang="0">
                    <a:pos x="132" y="73"/>
                  </a:cxn>
                  <a:cxn ang="0">
                    <a:pos x="120" y="77"/>
                  </a:cxn>
                  <a:cxn ang="0">
                    <a:pos x="110" y="81"/>
                  </a:cxn>
                  <a:cxn ang="0">
                    <a:pos x="101" y="85"/>
                  </a:cxn>
                  <a:cxn ang="0">
                    <a:pos x="93" y="89"/>
                  </a:cxn>
                  <a:cxn ang="0">
                    <a:pos x="86" y="92"/>
                  </a:cxn>
                  <a:cxn ang="0">
                    <a:pos x="80" y="96"/>
                  </a:cxn>
                  <a:cxn ang="0">
                    <a:pos x="73" y="100"/>
                  </a:cxn>
                  <a:cxn ang="0">
                    <a:pos x="53" y="112"/>
                  </a:cxn>
                  <a:cxn ang="0">
                    <a:pos x="43" y="115"/>
                  </a:cxn>
                  <a:cxn ang="0">
                    <a:pos x="35" y="116"/>
                  </a:cxn>
                  <a:cxn ang="0">
                    <a:pos x="28" y="114"/>
                  </a:cxn>
                  <a:cxn ang="0">
                    <a:pos x="21" y="112"/>
                  </a:cxn>
                  <a:cxn ang="0">
                    <a:pos x="16" y="108"/>
                  </a:cxn>
                  <a:cxn ang="0">
                    <a:pos x="12" y="104"/>
                  </a:cxn>
                  <a:cxn ang="0">
                    <a:pos x="9" y="102"/>
                  </a:cxn>
                  <a:cxn ang="0">
                    <a:pos x="8" y="100"/>
                  </a:cxn>
                  <a:cxn ang="0">
                    <a:pos x="0" y="106"/>
                  </a:cxn>
                  <a:cxn ang="0">
                    <a:pos x="3" y="110"/>
                  </a:cxn>
                  <a:cxn ang="0">
                    <a:pos x="8" y="115"/>
                  </a:cxn>
                  <a:cxn ang="0">
                    <a:pos x="14" y="119"/>
                  </a:cxn>
                  <a:cxn ang="0">
                    <a:pos x="21" y="122"/>
                  </a:cxn>
                  <a:cxn ang="0">
                    <a:pos x="30" y="125"/>
                  </a:cxn>
                  <a:cxn ang="0">
                    <a:pos x="38" y="126"/>
                  </a:cxn>
                  <a:cxn ang="0">
                    <a:pos x="47" y="124"/>
                  </a:cxn>
                  <a:cxn ang="0">
                    <a:pos x="58" y="120"/>
                  </a:cxn>
                  <a:cxn ang="0">
                    <a:pos x="79" y="108"/>
                  </a:cxn>
                  <a:cxn ang="0">
                    <a:pos x="86" y="104"/>
                  </a:cxn>
                  <a:cxn ang="0">
                    <a:pos x="92" y="100"/>
                  </a:cxn>
                  <a:cxn ang="0">
                    <a:pos x="98" y="97"/>
                  </a:cxn>
                  <a:cxn ang="0">
                    <a:pos x="106" y="93"/>
                  </a:cxn>
                  <a:cxn ang="0">
                    <a:pos x="114" y="90"/>
                  </a:cxn>
                  <a:cxn ang="0">
                    <a:pos x="124" y="86"/>
                  </a:cxn>
                  <a:cxn ang="0">
                    <a:pos x="135" y="83"/>
                  </a:cxn>
                  <a:cxn ang="0">
                    <a:pos x="149" y="79"/>
                  </a:cxn>
                  <a:cxn ang="0">
                    <a:pos x="168" y="73"/>
                  </a:cxn>
                  <a:cxn ang="0">
                    <a:pos x="184" y="65"/>
                  </a:cxn>
                  <a:cxn ang="0">
                    <a:pos x="198" y="57"/>
                  </a:cxn>
                  <a:cxn ang="0">
                    <a:pos x="210" y="47"/>
                  </a:cxn>
                  <a:cxn ang="0">
                    <a:pos x="218" y="38"/>
                  </a:cxn>
                  <a:cxn ang="0">
                    <a:pos x="225" y="29"/>
                  </a:cxn>
                  <a:cxn ang="0">
                    <a:pos x="229" y="20"/>
                  </a:cxn>
                  <a:cxn ang="0">
                    <a:pos x="231" y="12"/>
                  </a:cxn>
                  <a:cxn ang="0">
                    <a:pos x="231" y="4"/>
                  </a:cxn>
                  <a:cxn ang="0">
                    <a:pos x="228" y="0"/>
                  </a:cxn>
                  <a:cxn ang="0">
                    <a:pos x="224" y="3"/>
                  </a:cxn>
                  <a:cxn ang="0">
                    <a:pos x="221" y="11"/>
                  </a:cxn>
                </a:cxnLst>
                <a:rect l="0" t="0" r="r" b="b"/>
                <a:pathLst>
                  <a:path w="231" h="126">
                    <a:moveTo>
                      <a:pt x="221" y="11"/>
                    </a:moveTo>
                    <a:lnTo>
                      <a:pt x="220" y="18"/>
                    </a:lnTo>
                    <a:lnTo>
                      <a:pt x="216" y="26"/>
                    </a:lnTo>
                    <a:lnTo>
                      <a:pt x="210" y="33"/>
                    </a:lnTo>
                    <a:lnTo>
                      <a:pt x="202" y="41"/>
                    </a:lnTo>
                    <a:lnTo>
                      <a:pt x="191" y="50"/>
                    </a:lnTo>
                    <a:lnTo>
                      <a:pt x="179" y="57"/>
                    </a:lnTo>
                    <a:lnTo>
                      <a:pt x="164" y="64"/>
                    </a:lnTo>
                    <a:lnTo>
                      <a:pt x="146" y="69"/>
                    </a:lnTo>
                    <a:lnTo>
                      <a:pt x="132" y="73"/>
                    </a:lnTo>
                    <a:lnTo>
                      <a:pt x="120" y="77"/>
                    </a:lnTo>
                    <a:lnTo>
                      <a:pt x="110" y="81"/>
                    </a:lnTo>
                    <a:lnTo>
                      <a:pt x="101" y="85"/>
                    </a:lnTo>
                    <a:lnTo>
                      <a:pt x="93" y="89"/>
                    </a:lnTo>
                    <a:lnTo>
                      <a:pt x="86" y="92"/>
                    </a:lnTo>
                    <a:lnTo>
                      <a:pt x="80" y="96"/>
                    </a:lnTo>
                    <a:lnTo>
                      <a:pt x="73" y="100"/>
                    </a:lnTo>
                    <a:lnTo>
                      <a:pt x="53" y="112"/>
                    </a:lnTo>
                    <a:lnTo>
                      <a:pt x="43" y="115"/>
                    </a:lnTo>
                    <a:lnTo>
                      <a:pt x="35" y="116"/>
                    </a:lnTo>
                    <a:lnTo>
                      <a:pt x="28" y="114"/>
                    </a:lnTo>
                    <a:lnTo>
                      <a:pt x="21" y="112"/>
                    </a:lnTo>
                    <a:lnTo>
                      <a:pt x="16" y="108"/>
                    </a:lnTo>
                    <a:lnTo>
                      <a:pt x="12" y="104"/>
                    </a:lnTo>
                    <a:lnTo>
                      <a:pt x="9" y="102"/>
                    </a:lnTo>
                    <a:lnTo>
                      <a:pt x="8" y="100"/>
                    </a:lnTo>
                    <a:lnTo>
                      <a:pt x="0" y="106"/>
                    </a:lnTo>
                    <a:lnTo>
                      <a:pt x="3" y="110"/>
                    </a:lnTo>
                    <a:lnTo>
                      <a:pt x="8" y="115"/>
                    </a:lnTo>
                    <a:lnTo>
                      <a:pt x="14" y="119"/>
                    </a:lnTo>
                    <a:lnTo>
                      <a:pt x="21" y="122"/>
                    </a:lnTo>
                    <a:lnTo>
                      <a:pt x="30" y="125"/>
                    </a:lnTo>
                    <a:lnTo>
                      <a:pt x="38" y="126"/>
                    </a:lnTo>
                    <a:lnTo>
                      <a:pt x="47" y="124"/>
                    </a:lnTo>
                    <a:lnTo>
                      <a:pt x="58" y="120"/>
                    </a:lnTo>
                    <a:lnTo>
                      <a:pt x="79" y="108"/>
                    </a:lnTo>
                    <a:lnTo>
                      <a:pt x="86" y="104"/>
                    </a:lnTo>
                    <a:lnTo>
                      <a:pt x="92" y="100"/>
                    </a:lnTo>
                    <a:lnTo>
                      <a:pt x="98" y="97"/>
                    </a:lnTo>
                    <a:lnTo>
                      <a:pt x="106" y="93"/>
                    </a:lnTo>
                    <a:lnTo>
                      <a:pt x="114" y="90"/>
                    </a:lnTo>
                    <a:lnTo>
                      <a:pt x="124" y="86"/>
                    </a:lnTo>
                    <a:lnTo>
                      <a:pt x="135" y="83"/>
                    </a:lnTo>
                    <a:lnTo>
                      <a:pt x="149" y="79"/>
                    </a:lnTo>
                    <a:lnTo>
                      <a:pt x="168" y="73"/>
                    </a:lnTo>
                    <a:lnTo>
                      <a:pt x="184" y="65"/>
                    </a:lnTo>
                    <a:lnTo>
                      <a:pt x="198" y="57"/>
                    </a:lnTo>
                    <a:lnTo>
                      <a:pt x="210" y="47"/>
                    </a:lnTo>
                    <a:lnTo>
                      <a:pt x="218" y="38"/>
                    </a:lnTo>
                    <a:lnTo>
                      <a:pt x="225" y="29"/>
                    </a:lnTo>
                    <a:lnTo>
                      <a:pt x="229" y="20"/>
                    </a:lnTo>
                    <a:lnTo>
                      <a:pt x="231" y="12"/>
                    </a:lnTo>
                    <a:lnTo>
                      <a:pt x="231" y="4"/>
                    </a:lnTo>
                    <a:lnTo>
                      <a:pt x="228" y="0"/>
                    </a:lnTo>
                    <a:lnTo>
                      <a:pt x="224" y="3"/>
                    </a:lnTo>
                    <a:lnTo>
                      <a:pt x="2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8" name="Freeform 243"/>
              <p:cNvSpPr>
                <a:spLocks/>
              </p:cNvSpPr>
              <p:nvPr/>
            </p:nvSpPr>
            <p:spPr bwMode="auto">
              <a:xfrm>
                <a:off x="4394" y="1377"/>
                <a:ext cx="232" cy="215"/>
              </a:xfrm>
              <a:custGeom>
                <a:avLst/>
                <a:gdLst/>
                <a:ahLst/>
                <a:cxnLst>
                  <a:cxn ang="0">
                    <a:pos x="0" y="24"/>
                  </a:cxn>
                  <a:cxn ang="0">
                    <a:pos x="5" y="42"/>
                  </a:cxn>
                  <a:cxn ang="0">
                    <a:pos x="11" y="68"/>
                  </a:cxn>
                  <a:cxn ang="0">
                    <a:pos x="18" y="91"/>
                  </a:cxn>
                  <a:cxn ang="0">
                    <a:pos x="23" y="102"/>
                  </a:cxn>
                  <a:cxn ang="0">
                    <a:pos x="27" y="113"/>
                  </a:cxn>
                  <a:cxn ang="0">
                    <a:pos x="35" y="128"/>
                  </a:cxn>
                  <a:cxn ang="0">
                    <a:pos x="45" y="145"/>
                  </a:cxn>
                  <a:cxn ang="0">
                    <a:pos x="58" y="163"/>
                  </a:cxn>
                  <a:cxn ang="0">
                    <a:pos x="72" y="180"/>
                  </a:cxn>
                  <a:cxn ang="0">
                    <a:pos x="87" y="194"/>
                  </a:cxn>
                  <a:cxn ang="0">
                    <a:pos x="105" y="203"/>
                  </a:cxn>
                  <a:cxn ang="0">
                    <a:pos x="115" y="206"/>
                  </a:cxn>
                  <a:cxn ang="0">
                    <a:pos x="125" y="206"/>
                  </a:cxn>
                  <a:cxn ang="0">
                    <a:pos x="139" y="204"/>
                  </a:cxn>
                  <a:cxn ang="0">
                    <a:pos x="152" y="200"/>
                  </a:cxn>
                  <a:cxn ang="0">
                    <a:pos x="174" y="211"/>
                  </a:cxn>
                  <a:cxn ang="0">
                    <a:pos x="212" y="215"/>
                  </a:cxn>
                  <a:cxn ang="0">
                    <a:pos x="215" y="214"/>
                  </a:cxn>
                  <a:cxn ang="0">
                    <a:pos x="221" y="211"/>
                  </a:cxn>
                  <a:cxn ang="0">
                    <a:pos x="227" y="206"/>
                  </a:cxn>
                  <a:cxn ang="0">
                    <a:pos x="230" y="201"/>
                  </a:cxn>
                  <a:cxn ang="0">
                    <a:pos x="232" y="186"/>
                  </a:cxn>
                  <a:cxn ang="0">
                    <a:pos x="224" y="172"/>
                  </a:cxn>
                  <a:cxn ang="0">
                    <a:pos x="212" y="165"/>
                  </a:cxn>
                  <a:cxn ang="0">
                    <a:pos x="193" y="156"/>
                  </a:cxn>
                  <a:cxn ang="0">
                    <a:pos x="169" y="149"/>
                  </a:cxn>
                  <a:cxn ang="0">
                    <a:pos x="143" y="146"/>
                  </a:cxn>
                  <a:cxn ang="0">
                    <a:pos x="141" y="145"/>
                  </a:cxn>
                  <a:cxn ang="0">
                    <a:pos x="134" y="142"/>
                  </a:cxn>
                  <a:cxn ang="0">
                    <a:pos x="124" y="134"/>
                  </a:cxn>
                  <a:cxn ang="0">
                    <a:pos x="111" y="121"/>
                  </a:cxn>
                  <a:cxn ang="0">
                    <a:pos x="95" y="103"/>
                  </a:cxn>
                  <a:cxn ang="0">
                    <a:pos x="78" y="79"/>
                  </a:cxn>
                  <a:cxn ang="0">
                    <a:pos x="60" y="46"/>
                  </a:cxn>
                  <a:cxn ang="0">
                    <a:pos x="42" y="5"/>
                  </a:cxn>
                  <a:cxn ang="0">
                    <a:pos x="35" y="3"/>
                  </a:cxn>
                  <a:cxn ang="0">
                    <a:pos x="22" y="0"/>
                  </a:cxn>
                  <a:cxn ang="0">
                    <a:pos x="7" y="4"/>
                  </a:cxn>
                  <a:cxn ang="0">
                    <a:pos x="0" y="22"/>
                  </a:cxn>
                </a:cxnLst>
                <a:rect l="0" t="0" r="r" b="b"/>
                <a:pathLst>
                  <a:path w="232" h="215">
                    <a:moveTo>
                      <a:pt x="0" y="22"/>
                    </a:moveTo>
                    <a:lnTo>
                      <a:pt x="0" y="24"/>
                    </a:lnTo>
                    <a:lnTo>
                      <a:pt x="2" y="31"/>
                    </a:lnTo>
                    <a:lnTo>
                      <a:pt x="5" y="42"/>
                    </a:lnTo>
                    <a:lnTo>
                      <a:pt x="8" y="55"/>
                    </a:lnTo>
                    <a:lnTo>
                      <a:pt x="11" y="68"/>
                    </a:lnTo>
                    <a:lnTo>
                      <a:pt x="15" y="81"/>
                    </a:lnTo>
                    <a:lnTo>
                      <a:pt x="18" y="91"/>
                    </a:lnTo>
                    <a:lnTo>
                      <a:pt x="21" y="99"/>
                    </a:lnTo>
                    <a:lnTo>
                      <a:pt x="23" y="102"/>
                    </a:lnTo>
                    <a:lnTo>
                      <a:pt x="24" y="107"/>
                    </a:lnTo>
                    <a:lnTo>
                      <a:pt x="27" y="113"/>
                    </a:lnTo>
                    <a:lnTo>
                      <a:pt x="31" y="120"/>
                    </a:lnTo>
                    <a:lnTo>
                      <a:pt x="35" y="128"/>
                    </a:lnTo>
                    <a:lnTo>
                      <a:pt x="40" y="137"/>
                    </a:lnTo>
                    <a:lnTo>
                      <a:pt x="45" y="145"/>
                    </a:lnTo>
                    <a:lnTo>
                      <a:pt x="52" y="154"/>
                    </a:lnTo>
                    <a:lnTo>
                      <a:pt x="58" y="163"/>
                    </a:lnTo>
                    <a:lnTo>
                      <a:pt x="65" y="172"/>
                    </a:lnTo>
                    <a:lnTo>
                      <a:pt x="72" y="180"/>
                    </a:lnTo>
                    <a:lnTo>
                      <a:pt x="79" y="188"/>
                    </a:lnTo>
                    <a:lnTo>
                      <a:pt x="87" y="194"/>
                    </a:lnTo>
                    <a:lnTo>
                      <a:pt x="96" y="200"/>
                    </a:lnTo>
                    <a:lnTo>
                      <a:pt x="105" y="203"/>
                    </a:lnTo>
                    <a:lnTo>
                      <a:pt x="113" y="206"/>
                    </a:lnTo>
                    <a:lnTo>
                      <a:pt x="115" y="206"/>
                    </a:lnTo>
                    <a:lnTo>
                      <a:pt x="119" y="206"/>
                    </a:lnTo>
                    <a:lnTo>
                      <a:pt x="125" y="206"/>
                    </a:lnTo>
                    <a:lnTo>
                      <a:pt x="132" y="205"/>
                    </a:lnTo>
                    <a:lnTo>
                      <a:pt x="139" y="204"/>
                    </a:lnTo>
                    <a:lnTo>
                      <a:pt x="146" y="202"/>
                    </a:lnTo>
                    <a:lnTo>
                      <a:pt x="152" y="200"/>
                    </a:lnTo>
                    <a:lnTo>
                      <a:pt x="156" y="197"/>
                    </a:lnTo>
                    <a:lnTo>
                      <a:pt x="174" y="211"/>
                    </a:lnTo>
                    <a:lnTo>
                      <a:pt x="194" y="209"/>
                    </a:lnTo>
                    <a:lnTo>
                      <a:pt x="212" y="215"/>
                    </a:lnTo>
                    <a:lnTo>
                      <a:pt x="213" y="214"/>
                    </a:lnTo>
                    <a:lnTo>
                      <a:pt x="215" y="214"/>
                    </a:lnTo>
                    <a:lnTo>
                      <a:pt x="218" y="213"/>
                    </a:lnTo>
                    <a:lnTo>
                      <a:pt x="221" y="211"/>
                    </a:lnTo>
                    <a:lnTo>
                      <a:pt x="224" y="209"/>
                    </a:lnTo>
                    <a:lnTo>
                      <a:pt x="227" y="206"/>
                    </a:lnTo>
                    <a:lnTo>
                      <a:pt x="230" y="203"/>
                    </a:lnTo>
                    <a:lnTo>
                      <a:pt x="230" y="201"/>
                    </a:lnTo>
                    <a:lnTo>
                      <a:pt x="231" y="194"/>
                    </a:lnTo>
                    <a:lnTo>
                      <a:pt x="232" y="186"/>
                    </a:lnTo>
                    <a:lnTo>
                      <a:pt x="230" y="179"/>
                    </a:lnTo>
                    <a:lnTo>
                      <a:pt x="224" y="172"/>
                    </a:lnTo>
                    <a:lnTo>
                      <a:pt x="219" y="168"/>
                    </a:lnTo>
                    <a:lnTo>
                      <a:pt x="212" y="165"/>
                    </a:lnTo>
                    <a:lnTo>
                      <a:pt x="203" y="160"/>
                    </a:lnTo>
                    <a:lnTo>
                      <a:pt x="193" y="156"/>
                    </a:lnTo>
                    <a:lnTo>
                      <a:pt x="182" y="153"/>
                    </a:lnTo>
                    <a:lnTo>
                      <a:pt x="169" y="149"/>
                    </a:lnTo>
                    <a:lnTo>
                      <a:pt x="157" y="147"/>
                    </a:lnTo>
                    <a:lnTo>
                      <a:pt x="143" y="146"/>
                    </a:lnTo>
                    <a:lnTo>
                      <a:pt x="143" y="146"/>
                    </a:lnTo>
                    <a:lnTo>
                      <a:pt x="141" y="145"/>
                    </a:lnTo>
                    <a:lnTo>
                      <a:pt x="138" y="144"/>
                    </a:lnTo>
                    <a:lnTo>
                      <a:pt x="134" y="142"/>
                    </a:lnTo>
                    <a:lnTo>
                      <a:pt x="130" y="138"/>
                    </a:lnTo>
                    <a:lnTo>
                      <a:pt x="124" y="134"/>
                    </a:lnTo>
                    <a:lnTo>
                      <a:pt x="117" y="128"/>
                    </a:lnTo>
                    <a:lnTo>
                      <a:pt x="111" y="121"/>
                    </a:lnTo>
                    <a:lnTo>
                      <a:pt x="103" y="113"/>
                    </a:lnTo>
                    <a:lnTo>
                      <a:pt x="95" y="103"/>
                    </a:lnTo>
                    <a:lnTo>
                      <a:pt x="87" y="92"/>
                    </a:lnTo>
                    <a:lnTo>
                      <a:pt x="78" y="79"/>
                    </a:lnTo>
                    <a:lnTo>
                      <a:pt x="69" y="63"/>
                    </a:lnTo>
                    <a:lnTo>
                      <a:pt x="60" y="46"/>
                    </a:lnTo>
                    <a:lnTo>
                      <a:pt x="51" y="27"/>
                    </a:lnTo>
                    <a:lnTo>
                      <a:pt x="42" y="5"/>
                    </a:lnTo>
                    <a:lnTo>
                      <a:pt x="40" y="5"/>
                    </a:lnTo>
                    <a:lnTo>
                      <a:pt x="35" y="3"/>
                    </a:lnTo>
                    <a:lnTo>
                      <a:pt x="29" y="1"/>
                    </a:lnTo>
                    <a:lnTo>
                      <a:pt x="22" y="0"/>
                    </a:lnTo>
                    <a:lnTo>
                      <a:pt x="13" y="1"/>
                    </a:lnTo>
                    <a:lnTo>
                      <a:pt x="7" y="4"/>
                    </a:lnTo>
                    <a:lnTo>
                      <a:pt x="2" y="11"/>
                    </a:lnTo>
                    <a:lnTo>
                      <a:pt x="0" y="2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9" name="Freeform 244"/>
              <p:cNvSpPr>
                <a:spLocks/>
              </p:cNvSpPr>
              <p:nvPr/>
            </p:nvSpPr>
            <p:spPr bwMode="auto">
              <a:xfrm>
                <a:off x="4402" y="1385"/>
                <a:ext cx="178" cy="188"/>
              </a:xfrm>
              <a:custGeom>
                <a:avLst/>
                <a:gdLst/>
                <a:ahLst/>
                <a:cxnLst>
                  <a:cxn ang="0">
                    <a:pos x="0" y="13"/>
                  </a:cxn>
                  <a:cxn ang="0">
                    <a:pos x="4" y="24"/>
                  </a:cxn>
                  <a:cxn ang="0">
                    <a:pos x="10" y="44"/>
                  </a:cxn>
                  <a:cxn ang="0">
                    <a:pos x="20" y="69"/>
                  </a:cxn>
                  <a:cxn ang="0">
                    <a:pos x="33" y="98"/>
                  </a:cxn>
                  <a:cxn ang="0">
                    <a:pos x="49" y="128"/>
                  </a:cxn>
                  <a:cxn ang="0">
                    <a:pos x="67" y="154"/>
                  </a:cxn>
                  <a:cxn ang="0">
                    <a:pos x="88" y="176"/>
                  </a:cxn>
                  <a:cxn ang="0">
                    <a:pos x="101" y="184"/>
                  </a:cxn>
                  <a:cxn ang="0">
                    <a:pos x="108" y="184"/>
                  </a:cxn>
                  <a:cxn ang="0">
                    <a:pos x="120" y="184"/>
                  </a:cxn>
                  <a:cxn ang="0">
                    <a:pos x="131" y="181"/>
                  </a:cxn>
                  <a:cxn ang="0">
                    <a:pos x="135" y="178"/>
                  </a:cxn>
                  <a:cxn ang="0">
                    <a:pos x="137" y="176"/>
                  </a:cxn>
                  <a:cxn ang="0">
                    <a:pos x="141" y="176"/>
                  </a:cxn>
                  <a:cxn ang="0">
                    <a:pos x="151" y="181"/>
                  </a:cxn>
                  <a:cxn ang="0">
                    <a:pos x="160" y="186"/>
                  </a:cxn>
                  <a:cxn ang="0">
                    <a:pos x="164" y="187"/>
                  </a:cxn>
                  <a:cxn ang="0">
                    <a:pos x="170" y="187"/>
                  </a:cxn>
                  <a:cxn ang="0">
                    <a:pos x="175" y="186"/>
                  </a:cxn>
                  <a:cxn ang="0">
                    <a:pos x="178" y="177"/>
                  </a:cxn>
                  <a:cxn ang="0">
                    <a:pos x="176" y="170"/>
                  </a:cxn>
                  <a:cxn ang="0">
                    <a:pos x="174" y="169"/>
                  </a:cxn>
                  <a:cxn ang="0">
                    <a:pos x="165" y="165"/>
                  </a:cxn>
                  <a:cxn ang="0">
                    <a:pos x="152" y="160"/>
                  </a:cxn>
                  <a:cxn ang="0">
                    <a:pos x="137" y="156"/>
                  </a:cxn>
                  <a:cxn ang="0">
                    <a:pos x="124" y="155"/>
                  </a:cxn>
                  <a:cxn ang="0">
                    <a:pos x="116" y="155"/>
                  </a:cxn>
                  <a:cxn ang="0">
                    <a:pos x="113" y="155"/>
                  </a:cxn>
                  <a:cxn ang="0">
                    <a:pos x="112" y="155"/>
                  </a:cxn>
                  <a:cxn ang="0">
                    <a:pos x="112" y="155"/>
                  </a:cxn>
                  <a:cxn ang="0">
                    <a:pos x="120" y="145"/>
                  </a:cxn>
                  <a:cxn ang="0">
                    <a:pos x="116" y="143"/>
                  </a:cxn>
                  <a:cxn ang="0">
                    <a:pos x="108" y="140"/>
                  </a:cxn>
                  <a:cxn ang="0">
                    <a:pos x="97" y="131"/>
                  </a:cxn>
                  <a:cxn ang="0">
                    <a:pos x="83" y="118"/>
                  </a:cxn>
                  <a:cxn ang="0">
                    <a:pos x="68" y="97"/>
                  </a:cxn>
                  <a:cxn ang="0">
                    <a:pos x="51" y="67"/>
                  </a:cxn>
                  <a:cxn ang="0">
                    <a:pos x="34" y="27"/>
                  </a:cxn>
                  <a:cxn ang="0">
                    <a:pos x="24" y="2"/>
                  </a:cxn>
                  <a:cxn ang="0">
                    <a:pos x="19" y="0"/>
                  </a:cxn>
                  <a:cxn ang="0">
                    <a:pos x="11" y="0"/>
                  </a:cxn>
                  <a:cxn ang="0">
                    <a:pos x="3" y="5"/>
                  </a:cxn>
                </a:cxnLst>
                <a:rect l="0" t="0" r="r" b="b"/>
                <a:pathLst>
                  <a:path w="178" h="188">
                    <a:moveTo>
                      <a:pt x="0" y="11"/>
                    </a:moveTo>
                    <a:lnTo>
                      <a:pt x="0" y="13"/>
                    </a:lnTo>
                    <a:lnTo>
                      <a:pt x="1" y="17"/>
                    </a:lnTo>
                    <a:lnTo>
                      <a:pt x="4" y="24"/>
                    </a:lnTo>
                    <a:lnTo>
                      <a:pt x="7" y="33"/>
                    </a:lnTo>
                    <a:lnTo>
                      <a:pt x="10" y="44"/>
                    </a:lnTo>
                    <a:lnTo>
                      <a:pt x="15" y="56"/>
                    </a:lnTo>
                    <a:lnTo>
                      <a:pt x="20" y="69"/>
                    </a:lnTo>
                    <a:lnTo>
                      <a:pt x="26" y="84"/>
                    </a:lnTo>
                    <a:lnTo>
                      <a:pt x="33" y="98"/>
                    </a:lnTo>
                    <a:lnTo>
                      <a:pt x="40" y="113"/>
                    </a:lnTo>
                    <a:lnTo>
                      <a:pt x="49" y="128"/>
                    </a:lnTo>
                    <a:lnTo>
                      <a:pt x="57" y="142"/>
                    </a:lnTo>
                    <a:lnTo>
                      <a:pt x="67" y="154"/>
                    </a:lnTo>
                    <a:lnTo>
                      <a:pt x="77" y="166"/>
                    </a:lnTo>
                    <a:lnTo>
                      <a:pt x="88" y="176"/>
                    </a:lnTo>
                    <a:lnTo>
                      <a:pt x="100" y="184"/>
                    </a:lnTo>
                    <a:lnTo>
                      <a:pt x="101" y="184"/>
                    </a:lnTo>
                    <a:lnTo>
                      <a:pt x="104" y="184"/>
                    </a:lnTo>
                    <a:lnTo>
                      <a:pt x="108" y="184"/>
                    </a:lnTo>
                    <a:lnTo>
                      <a:pt x="114" y="184"/>
                    </a:lnTo>
                    <a:lnTo>
                      <a:pt x="120" y="184"/>
                    </a:lnTo>
                    <a:lnTo>
                      <a:pt x="126" y="183"/>
                    </a:lnTo>
                    <a:lnTo>
                      <a:pt x="131" y="181"/>
                    </a:lnTo>
                    <a:lnTo>
                      <a:pt x="135" y="178"/>
                    </a:lnTo>
                    <a:lnTo>
                      <a:pt x="135" y="178"/>
                    </a:lnTo>
                    <a:lnTo>
                      <a:pt x="136" y="177"/>
                    </a:lnTo>
                    <a:lnTo>
                      <a:pt x="137" y="176"/>
                    </a:lnTo>
                    <a:lnTo>
                      <a:pt x="138" y="176"/>
                    </a:lnTo>
                    <a:lnTo>
                      <a:pt x="141" y="176"/>
                    </a:lnTo>
                    <a:lnTo>
                      <a:pt x="145" y="178"/>
                    </a:lnTo>
                    <a:lnTo>
                      <a:pt x="151" y="181"/>
                    </a:lnTo>
                    <a:lnTo>
                      <a:pt x="159" y="186"/>
                    </a:lnTo>
                    <a:lnTo>
                      <a:pt x="160" y="186"/>
                    </a:lnTo>
                    <a:lnTo>
                      <a:pt x="161" y="187"/>
                    </a:lnTo>
                    <a:lnTo>
                      <a:pt x="164" y="187"/>
                    </a:lnTo>
                    <a:lnTo>
                      <a:pt x="167" y="188"/>
                    </a:lnTo>
                    <a:lnTo>
                      <a:pt x="170" y="187"/>
                    </a:lnTo>
                    <a:lnTo>
                      <a:pt x="173" y="187"/>
                    </a:lnTo>
                    <a:lnTo>
                      <a:pt x="175" y="186"/>
                    </a:lnTo>
                    <a:lnTo>
                      <a:pt x="177" y="183"/>
                    </a:lnTo>
                    <a:lnTo>
                      <a:pt x="178" y="177"/>
                    </a:lnTo>
                    <a:lnTo>
                      <a:pt x="177" y="173"/>
                    </a:lnTo>
                    <a:lnTo>
                      <a:pt x="176" y="170"/>
                    </a:lnTo>
                    <a:lnTo>
                      <a:pt x="175" y="170"/>
                    </a:lnTo>
                    <a:lnTo>
                      <a:pt x="174" y="169"/>
                    </a:lnTo>
                    <a:lnTo>
                      <a:pt x="171" y="168"/>
                    </a:lnTo>
                    <a:lnTo>
                      <a:pt x="165" y="165"/>
                    </a:lnTo>
                    <a:lnTo>
                      <a:pt x="159" y="163"/>
                    </a:lnTo>
                    <a:lnTo>
                      <a:pt x="152" y="160"/>
                    </a:lnTo>
                    <a:lnTo>
                      <a:pt x="144" y="158"/>
                    </a:lnTo>
                    <a:lnTo>
                      <a:pt x="137" y="156"/>
                    </a:lnTo>
                    <a:lnTo>
                      <a:pt x="130" y="155"/>
                    </a:lnTo>
                    <a:lnTo>
                      <a:pt x="124" y="155"/>
                    </a:lnTo>
                    <a:lnTo>
                      <a:pt x="119" y="155"/>
                    </a:lnTo>
                    <a:lnTo>
                      <a:pt x="116" y="155"/>
                    </a:lnTo>
                    <a:lnTo>
                      <a:pt x="114" y="155"/>
                    </a:lnTo>
                    <a:lnTo>
                      <a:pt x="113" y="155"/>
                    </a:lnTo>
                    <a:lnTo>
                      <a:pt x="112" y="155"/>
                    </a:lnTo>
                    <a:lnTo>
                      <a:pt x="112" y="155"/>
                    </a:lnTo>
                    <a:lnTo>
                      <a:pt x="112" y="155"/>
                    </a:lnTo>
                    <a:lnTo>
                      <a:pt x="112" y="155"/>
                    </a:lnTo>
                    <a:lnTo>
                      <a:pt x="120" y="145"/>
                    </a:lnTo>
                    <a:lnTo>
                      <a:pt x="120" y="145"/>
                    </a:lnTo>
                    <a:lnTo>
                      <a:pt x="118" y="144"/>
                    </a:lnTo>
                    <a:lnTo>
                      <a:pt x="116" y="143"/>
                    </a:lnTo>
                    <a:lnTo>
                      <a:pt x="112" y="142"/>
                    </a:lnTo>
                    <a:lnTo>
                      <a:pt x="108" y="140"/>
                    </a:lnTo>
                    <a:lnTo>
                      <a:pt x="103" y="136"/>
                    </a:lnTo>
                    <a:lnTo>
                      <a:pt x="97" y="131"/>
                    </a:lnTo>
                    <a:lnTo>
                      <a:pt x="90" y="125"/>
                    </a:lnTo>
                    <a:lnTo>
                      <a:pt x="83" y="118"/>
                    </a:lnTo>
                    <a:lnTo>
                      <a:pt x="76" y="108"/>
                    </a:lnTo>
                    <a:lnTo>
                      <a:pt x="68" y="97"/>
                    </a:lnTo>
                    <a:lnTo>
                      <a:pt x="60" y="83"/>
                    </a:lnTo>
                    <a:lnTo>
                      <a:pt x="51" y="67"/>
                    </a:lnTo>
                    <a:lnTo>
                      <a:pt x="42" y="49"/>
                    </a:lnTo>
                    <a:lnTo>
                      <a:pt x="34" y="27"/>
                    </a:lnTo>
                    <a:lnTo>
                      <a:pt x="25" y="3"/>
                    </a:lnTo>
                    <a:lnTo>
                      <a:pt x="24" y="2"/>
                    </a:lnTo>
                    <a:lnTo>
                      <a:pt x="22" y="2"/>
                    </a:lnTo>
                    <a:lnTo>
                      <a:pt x="19" y="0"/>
                    </a:lnTo>
                    <a:lnTo>
                      <a:pt x="15" y="0"/>
                    </a:lnTo>
                    <a:lnTo>
                      <a:pt x="11" y="0"/>
                    </a:lnTo>
                    <a:lnTo>
                      <a:pt x="7" y="2"/>
                    </a:lnTo>
                    <a:lnTo>
                      <a:pt x="3" y="5"/>
                    </a:lnTo>
                    <a:lnTo>
                      <a:pt x="0" y="11"/>
                    </a:lnTo>
                    <a:close/>
                  </a:path>
                </a:pathLst>
              </a:custGeom>
              <a:solidFill>
                <a:srgbClr val="FFC9C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0" name="Freeform 245"/>
              <p:cNvSpPr>
                <a:spLocks/>
              </p:cNvSpPr>
              <p:nvPr/>
            </p:nvSpPr>
            <p:spPr bwMode="auto">
              <a:xfrm>
                <a:off x="4514" y="1532"/>
                <a:ext cx="90" cy="48"/>
              </a:xfrm>
              <a:custGeom>
                <a:avLst/>
                <a:gdLst/>
                <a:ahLst/>
                <a:cxnLst>
                  <a:cxn ang="0">
                    <a:pos x="34" y="17"/>
                  </a:cxn>
                  <a:cxn ang="0">
                    <a:pos x="48" y="12"/>
                  </a:cxn>
                  <a:cxn ang="0">
                    <a:pos x="49" y="12"/>
                  </a:cxn>
                  <a:cxn ang="0">
                    <a:pos x="51" y="12"/>
                  </a:cxn>
                  <a:cxn ang="0">
                    <a:pos x="54" y="13"/>
                  </a:cxn>
                  <a:cxn ang="0">
                    <a:pos x="58" y="15"/>
                  </a:cxn>
                  <a:cxn ang="0">
                    <a:pos x="62" y="17"/>
                  </a:cxn>
                  <a:cxn ang="0">
                    <a:pos x="67" y="21"/>
                  </a:cxn>
                  <a:cxn ang="0">
                    <a:pos x="71" y="24"/>
                  </a:cxn>
                  <a:cxn ang="0">
                    <a:pos x="74" y="29"/>
                  </a:cxn>
                  <a:cxn ang="0">
                    <a:pos x="75" y="30"/>
                  </a:cxn>
                  <a:cxn ang="0">
                    <a:pos x="77" y="34"/>
                  </a:cxn>
                  <a:cxn ang="0">
                    <a:pos x="75" y="38"/>
                  </a:cxn>
                  <a:cxn ang="0">
                    <a:pos x="69" y="44"/>
                  </a:cxn>
                  <a:cxn ang="0">
                    <a:pos x="60" y="46"/>
                  </a:cxn>
                  <a:cxn ang="0">
                    <a:pos x="60" y="46"/>
                  </a:cxn>
                  <a:cxn ang="0">
                    <a:pos x="62" y="47"/>
                  </a:cxn>
                  <a:cxn ang="0">
                    <a:pos x="64" y="47"/>
                  </a:cxn>
                  <a:cxn ang="0">
                    <a:pos x="67" y="48"/>
                  </a:cxn>
                  <a:cxn ang="0">
                    <a:pos x="71" y="48"/>
                  </a:cxn>
                  <a:cxn ang="0">
                    <a:pos x="74" y="48"/>
                  </a:cxn>
                  <a:cxn ang="0">
                    <a:pos x="77" y="48"/>
                  </a:cxn>
                  <a:cxn ang="0">
                    <a:pos x="79" y="47"/>
                  </a:cxn>
                  <a:cxn ang="0">
                    <a:pos x="83" y="45"/>
                  </a:cxn>
                  <a:cxn ang="0">
                    <a:pos x="88" y="41"/>
                  </a:cxn>
                  <a:cxn ang="0">
                    <a:pos x="90" y="35"/>
                  </a:cxn>
                  <a:cxn ang="0">
                    <a:pos x="90" y="28"/>
                  </a:cxn>
                  <a:cxn ang="0">
                    <a:pos x="88" y="24"/>
                  </a:cxn>
                  <a:cxn ang="0">
                    <a:pos x="84" y="21"/>
                  </a:cxn>
                  <a:cxn ang="0">
                    <a:pos x="79" y="17"/>
                  </a:cxn>
                  <a:cxn ang="0">
                    <a:pos x="74" y="14"/>
                  </a:cxn>
                  <a:cxn ang="0">
                    <a:pos x="69" y="11"/>
                  </a:cxn>
                  <a:cxn ang="0">
                    <a:pos x="63" y="8"/>
                  </a:cxn>
                  <a:cxn ang="0">
                    <a:pos x="58" y="6"/>
                  </a:cxn>
                  <a:cxn ang="0">
                    <a:pos x="54" y="5"/>
                  </a:cxn>
                  <a:cxn ang="0">
                    <a:pos x="51" y="4"/>
                  </a:cxn>
                  <a:cxn ang="0">
                    <a:pos x="47" y="3"/>
                  </a:cxn>
                  <a:cxn ang="0">
                    <a:pos x="43" y="2"/>
                  </a:cxn>
                  <a:cxn ang="0">
                    <a:pos x="38" y="1"/>
                  </a:cxn>
                  <a:cxn ang="0">
                    <a:pos x="33" y="0"/>
                  </a:cxn>
                  <a:cxn ang="0">
                    <a:pos x="28" y="0"/>
                  </a:cxn>
                  <a:cxn ang="0">
                    <a:pos x="23" y="0"/>
                  </a:cxn>
                  <a:cxn ang="0">
                    <a:pos x="19" y="0"/>
                  </a:cxn>
                  <a:cxn ang="0">
                    <a:pos x="16" y="1"/>
                  </a:cxn>
                  <a:cxn ang="0">
                    <a:pos x="12" y="2"/>
                  </a:cxn>
                  <a:cxn ang="0">
                    <a:pos x="9" y="4"/>
                  </a:cxn>
                  <a:cxn ang="0">
                    <a:pos x="6" y="5"/>
                  </a:cxn>
                  <a:cxn ang="0">
                    <a:pos x="3" y="6"/>
                  </a:cxn>
                  <a:cxn ang="0">
                    <a:pos x="2" y="7"/>
                  </a:cxn>
                  <a:cxn ang="0">
                    <a:pos x="0" y="8"/>
                  </a:cxn>
                  <a:cxn ang="0">
                    <a:pos x="0" y="8"/>
                  </a:cxn>
                  <a:cxn ang="0">
                    <a:pos x="34" y="17"/>
                  </a:cxn>
                </a:cxnLst>
                <a:rect l="0" t="0" r="r" b="b"/>
                <a:pathLst>
                  <a:path w="90" h="48">
                    <a:moveTo>
                      <a:pt x="34" y="17"/>
                    </a:moveTo>
                    <a:lnTo>
                      <a:pt x="48" y="12"/>
                    </a:lnTo>
                    <a:lnTo>
                      <a:pt x="49" y="12"/>
                    </a:lnTo>
                    <a:lnTo>
                      <a:pt x="51" y="12"/>
                    </a:lnTo>
                    <a:lnTo>
                      <a:pt x="54" y="13"/>
                    </a:lnTo>
                    <a:lnTo>
                      <a:pt x="58" y="15"/>
                    </a:lnTo>
                    <a:lnTo>
                      <a:pt x="62" y="17"/>
                    </a:lnTo>
                    <a:lnTo>
                      <a:pt x="67" y="21"/>
                    </a:lnTo>
                    <a:lnTo>
                      <a:pt x="71" y="24"/>
                    </a:lnTo>
                    <a:lnTo>
                      <a:pt x="74" y="29"/>
                    </a:lnTo>
                    <a:lnTo>
                      <a:pt x="75" y="30"/>
                    </a:lnTo>
                    <a:lnTo>
                      <a:pt x="77" y="34"/>
                    </a:lnTo>
                    <a:lnTo>
                      <a:pt x="75" y="38"/>
                    </a:lnTo>
                    <a:lnTo>
                      <a:pt x="69" y="44"/>
                    </a:lnTo>
                    <a:lnTo>
                      <a:pt x="60" y="46"/>
                    </a:lnTo>
                    <a:lnTo>
                      <a:pt x="60" y="46"/>
                    </a:lnTo>
                    <a:lnTo>
                      <a:pt x="62" y="47"/>
                    </a:lnTo>
                    <a:lnTo>
                      <a:pt x="64" y="47"/>
                    </a:lnTo>
                    <a:lnTo>
                      <a:pt x="67" y="48"/>
                    </a:lnTo>
                    <a:lnTo>
                      <a:pt x="71" y="48"/>
                    </a:lnTo>
                    <a:lnTo>
                      <a:pt x="74" y="48"/>
                    </a:lnTo>
                    <a:lnTo>
                      <a:pt x="77" y="48"/>
                    </a:lnTo>
                    <a:lnTo>
                      <a:pt x="79" y="47"/>
                    </a:lnTo>
                    <a:lnTo>
                      <a:pt x="83" y="45"/>
                    </a:lnTo>
                    <a:lnTo>
                      <a:pt x="88" y="41"/>
                    </a:lnTo>
                    <a:lnTo>
                      <a:pt x="90" y="35"/>
                    </a:lnTo>
                    <a:lnTo>
                      <a:pt x="90" y="28"/>
                    </a:lnTo>
                    <a:lnTo>
                      <a:pt x="88" y="24"/>
                    </a:lnTo>
                    <a:lnTo>
                      <a:pt x="84" y="21"/>
                    </a:lnTo>
                    <a:lnTo>
                      <a:pt x="79" y="17"/>
                    </a:lnTo>
                    <a:lnTo>
                      <a:pt x="74" y="14"/>
                    </a:lnTo>
                    <a:lnTo>
                      <a:pt x="69" y="11"/>
                    </a:lnTo>
                    <a:lnTo>
                      <a:pt x="63" y="8"/>
                    </a:lnTo>
                    <a:lnTo>
                      <a:pt x="58" y="6"/>
                    </a:lnTo>
                    <a:lnTo>
                      <a:pt x="54" y="5"/>
                    </a:lnTo>
                    <a:lnTo>
                      <a:pt x="51" y="4"/>
                    </a:lnTo>
                    <a:lnTo>
                      <a:pt x="47" y="3"/>
                    </a:lnTo>
                    <a:lnTo>
                      <a:pt x="43" y="2"/>
                    </a:lnTo>
                    <a:lnTo>
                      <a:pt x="38" y="1"/>
                    </a:lnTo>
                    <a:lnTo>
                      <a:pt x="33" y="0"/>
                    </a:lnTo>
                    <a:lnTo>
                      <a:pt x="28" y="0"/>
                    </a:lnTo>
                    <a:lnTo>
                      <a:pt x="23" y="0"/>
                    </a:lnTo>
                    <a:lnTo>
                      <a:pt x="19" y="0"/>
                    </a:lnTo>
                    <a:lnTo>
                      <a:pt x="16" y="1"/>
                    </a:lnTo>
                    <a:lnTo>
                      <a:pt x="12" y="2"/>
                    </a:lnTo>
                    <a:lnTo>
                      <a:pt x="9" y="4"/>
                    </a:lnTo>
                    <a:lnTo>
                      <a:pt x="6" y="5"/>
                    </a:lnTo>
                    <a:lnTo>
                      <a:pt x="3" y="6"/>
                    </a:lnTo>
                    <a:lnTo>
                      <a:pt x="2" y="7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34" y="17"/>
                    </a:lnTo>
                    <a:close/>
                  </a:path>
                </a:pathLst>
              </a:custGeom>
              <a:solidFill>
                <a:srgbClr val="FFC9C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1" name="Freeform 246"/>
              <p:cNvSpPr>
                <a:spLocks/>
              </p:cNvSpPr>
              <p:nvPr/>
            </p:nvSpPr>
            <p:spPr bwMode="auto">
              <a:xfrm>
                <a:off x="4603" y="1551"/>
                <a:ext cx="15" cy="2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" y="2"/>
                  </a:cxn>
                  <a:cxn ang="0">
                    <a:pos x="4" y="6"/>
                  </a:cxn>
                  <a:cxn ang="0">
                    <a:pos x="7" y="11"/>
                  </a:cxn>
                  <a:cxn ang="0">
                    <a:pos x="8" y="16"/>
                  </a:cxn>
                  <a:cxn ang="0">
                    <a:pos x="6" y="20"/>
                  </a:cxn>
                  <a:cxn ang="0">
                    <a:pos x="5" y="22"/>
                  </a:cxn>
                  <a:cxn ang="0">
                    <a:pos x="4" y="25"/>
                  </a:cxn>
                  <a:cxn ang="0">
                    <a:pos x="3" y="25"/>
                  </a:cxn>
                  <a:cxn ang="0">
                    <a:pos x="5" y="25"/>
                  </a:cxn>
                  <a:cxn ang="0">
                    <a:pos x="8" y="23"/>
                  </a:cxn>
                  <a:cxn ang="0">
                    <a:pos x="12" y="21"/>
                  </a:cxn>
                  <a:cxn ang="0">
                    <a:pos x="15" y="17"/>
                  </a:cxn>
                  <a:cxn ang="0">
                    <a:pos x="15" y="11"/>
                  </a:cxn>
                  <a:cxn ang="0">
                    <a:pos x="11" y="6"/>
                  </a:cxn>
                  <a:cxn ang="0">
                    <a:pos x="6" y="2"/>
                  </a:cxn>
                  <a:cxn ang="0">
                    <a:pos x="0" y="0"/>
                  </a:cxn>
                </a:cxnLst>
                <a:rect l="0" t="0" r="r" b="b"/>
                <a:pathLst>
                  <a:path w="15" h="25">
                    <a:moveTo>
                      <a:pt x="0" y="0"/>
                    </a:moveTo>
                    <a:lnTo>
                      <a:pt x="1" y="2"/>
                    </a:lnTo>
                    <a:lnTo>
                      <a:pt x="4" y="6"/>
                    </a:lnTo>
                    <a:lnTo>
                      <a:pt x="7" y="11"/>
                    </a:lnTo>
                    <a:lnTo>
                      <a:pt x="8" y="16"/>
                    </a:lnTo>
                    <a:lnTo>
                      <a:pt x="6" y="20"/>
                    </a:lnTo>
                    <a:lnTo>
                      <a:pt x="5" y="22"/>
                    </a:lnTo>
                    <a:lnTo>
                      <a:pt x="4" y="25"/>
                    </a:lnTo>
                    <a:lnTo>
                      <a:pt x="3" y="25"/>
                    </a:lnTo>
                    <a:lnTo>
                      <a:pt x="5" y="25"/>
                    </a:lnTo>
                    <a:lnTo>
                      <a:pt x="8" y="23"/>
                    </a:lnTo>
                    <a:lnTo>
                      <a:pt x="12" y="21"/>
                    </a:lnTo>
                    <a:lnTo>
                      <a:pt x="15" y="17"/>
                    </a:lnTo>
                    <a:lnTo>
                      <a:pt x="15" y="11"/>
                    </a:lnTo>
                    <a:lnTo>
                      <a:pt x="11" y="6"/>
                    </a:lnTo>
                    <a:lnTo>
                      <a:pt x="6" y="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C9C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2" name="Freeform 247"/>
              <p:cNvSpPr>
                <a:spLocks/>
              </p:cNvSpPr>
              <p:nvPr/>
            </p:nvSpPr>
            <p:spPr bwMode="auto">
              <a:xfrm>
                <a:off x="4313" y="1021"/>
                <a:ext cx="41" cy="44"/>
              </a:xfrm>
              <a:custGeom>
                <a:avLst/>
                <a:gdLst/>
                <a:ahLst/>
                <a:cxnLst>
                  <a:cxn ang="0">
                    <a:pos x="41" y="0"/>
                  </a:cxn>
                  <a:cxn ang="0">
                    <a:pos x="41" y="0"/>
                  </a:cxn>
                  <a:cxn ang="0">
                    <a:pos x="40" y="0"/>
                  </a:cxn>
                  <a:cxn ang="0">
                    <a:pos x="38" y="0"/>
                  </a:cxn>
                  <a:cxn ang="0">
                    <a:pos x="35" y="0"/>
                  </a:cxn>
                  <a:cxn ang="0">
                    <a:pos x="32" y="0"/>
                  </a:cxn>
                  <a:cxn ang="0">
                    <a:pos x="29" y="1"/>
                  </a:cxn>
                  <a:cxn ang="0">
                    <a:pos x="25" y="2"/>
                  </a:cxn>
                  <a:cxn ang="0">
                    <a:pos x="21" y="4"/>
                  </a:cxn>
                  <a:cxn ang="0">
                    <a:pos x="18" y="7"/>
                  </a:cxn>
                  <a:cxn ang="0">
                    <a:pos x="14" y="10"/>
                  </a:cxn>
                  <a:cxn ang="0">
                    <a:pos x="11" y="14"/>
                  </a:cxn>
                  <a:cxn ang="0">
                    <a:pos x="8" y="19"/>
                  </a:cxn>
                  <a:cxn ang="0">
                    <a:pos x="6" y="24"/>
                  </a:cxn>
                  <a:cxn ang="0">
                    <a:pos x="4" y="29"/>
                  </a:cxn>
                  <a:cxn ang="0">
                    <a:pos x="2" y="36"/>
                  </a:cxn>
                  <a:cxn ang="0">
                    <a:pos x="0" y="42"/>
                  </a:cxn>
                  <a:cxn ang="0">
                    <a:pos x="8" y="44"/>
                  </a:cxn>
                  <a:cxn ang="0">
                    <a:pos x="9" y="38"/>
                  </a:cxn>
                  <a:cxn ang="0">
                    <a:pos x="11" y="33"/>
                  </a:cxn>
                  <a:cxn ang="0">
                    <a:pos x="12" y="27"/>
                  </a:cxn>
                  <a:cxn ang="0">
                    <a:pos x="14" y="23"/>
                  </a:cxn>
                  <a:cxn ang="0">
                    <a:pos x="17" y="19"/>
                  </a:cxn>
                  <a:cxn ang="0">
                    <a:pos x="19" y="16"/>
                  </a:cxn>
                  <a:cxn ang="0">
                    <a:pos x="22" y="12"/>
                  </a:cxn>
                  <a:cxn ang="0">
                    <a:pos x="25" y="10"/>
                  </a:cxn>
                  <a:cxn ang="0">
                    <a:pos x="30" y="7"/>
                  </a:cxn>
                  <a:cxn ang="0">
                    <a:pos x="35" y="7"/>
                  </a:cxn>
                  <a:cxn ang="0">
                    <a:pos x="38" y="7"/>
                  </a:cxn>
                  <a:cxn ang="0">
                    <a:pos x="40" y="7"/>
                  </a:cxn>
                  <a:cxn ang="0">
                    <a:pos x="41" y="0"/>
                  </a:cxn>
                </a:cxnLst>
                <a:rect l="0" t="0" r="r" b="b"/>
                <a:pathLst>
                  <a:path w="41" h="44">
                    <a:moveTo>
                      <a:pt x="41" y="0"/>
                    </a:moveTo>
                    <a:lnTo>
                      <a:pt x="41" y="0"/>
                    </a:lnTo>
                    <a:lnTo>
                      <a:pt x="40" y="0"/>
                    </a:lnTo>
                    <a:lnTo>
                      <a:pt x="38" y="0"/>
                    </a:lnTo>
                    <a:lnTo>
                      <a:pt x="35" y="0"/>
                    </a:lnTo>
                    <a:lnTo>
                      <a:pt x="32" y="0"/>
                    </a:lnTo>
                    <a:lnTo>
                      <a:pt x="29" y="1"/>
                    </a:lnTo>
                    <a:lnTo>
                      <a:pt x="25" y="2"/>
                    </a:lnTo>
                    <a:lnTo>
                      <a:pt x="21" y="4"/>
                    </a:lnTo>
                    <a:lnTo>
                      <a:pt x="18" y="7"/>
                    </a:lnTo>
                    <a:lnTo>
                      <a:pt x="14" y="10"/>
                    </a:lnTo>
                    <a:lnTo>
                      <a:pt x="11" y="14"/>
                    </a:lnTo>
                    <a:lnTo>
                      <a:pt x="8" y="19"/>
                    </a:lnTo>
                    <a:lnTo>
                      <a:pt x="6" y="24"/>
                    </a:lnTo>
                    <a:lnTo>
                      <a:pt x="4" y="29"/>
                    </a:lnTo>
                    <a:lnTo>
                      <a:pt x="2" y="36"/>
                    </a:lnTo>
                    <a:lnTo>
                      <a:pt x="0" y="42"/>
                    </a:lnTo>
                    <a:lnTo>
                      <a:pt x="8" y="44"/>
                    </a:lnTo>
                    <a:lnTo>
                      <a:pt x="9" y="38"/>
                    </a:lnTo>
                    <a:lnTo>
                      <a:pt x="11" y="33"/>
                    </a:lnTo>
                    <a:lnTo>
                      <a:pt x="12" y="27"/>
                    </a:lnTo>
                    <a:lnTo>
                      <a:pt x="14" y="23"/>
                    </a:lnTo>
                    <a:lnTo>
                      <a:pt x="17" y="19"/>
                    </a:lnTo>
                    <a:lnTo>
                      <a:pt x="19" y="16"/>
                    </a:lnTo>
                    <a:lnTo>
                      <a:pt x="22" y="12"/>
                    </a:lnTo>
                    <a:lnTo>
                      <a:pt x="25" y="10"/>
                    </a:lnTo>
                    <a:lnTo>
                      <a:pt x="30" y="7"/>
                    </a:lnTo>
                    <a:lnTo>
                      <a:pt x="35" y="7"/>
                    </a:lnTo>
                    <a:lnTo>
                      <a:pt x="38" y="7"/>
                    </a:lnTo>
                    <a:lnTo>
                      <a:pt x="40" y="7"/>
                    </a:lnTo>
                    <a:lnTo>
                      <a:pt x="4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3" name="Freeform 248"/>
              <p:cNvSpPr>
                <a:spLocks/>
              </p:cNvSpPr>
              <p:nvPr/>
            </p:nvSpPr>
            <p:spPr bwMode="auto">
              <a:xfrm>
                <a:off x="4295" y="1008"/>
                <a:ext cx="33" cy="48"/>
              </a:xfrm>
              <a:custGeom>
                <a:avLst/>
                <a:gdLst/>
                <a:ahLst/>
                <a:cxnLst>
                  <a:cxn ang="0">
                    <a:pos x="33" y="0"/>
                  </a:cxn>
                  <a:cxn ang="0">
                    <a:pos x="33" y="0"/>
                  </a:cxn>
                  <a:cxn ang="0">
                    <a:pos x="32" y="0"/>
                  </a:cxn>
                  <a:cxn ang="0">
                    <a:pos x="29" y="0"/>
                  </a:cxn>
                  <a:cxn ang="0">
                    <a:pos x="27" y="0"/>
                  </a:cxn>
                  <a:cxn ang="0">
                    <a:pos x="24" y="1"/>
                  </a:cxn>
                  <a:cxn ang="0">
                    <a:pos x="21" y="2"/>
                  </a:cxn>
                  <a:cxn ang="0">
                    <a:pos x="17" y="4"/>
                  </a:cxn>
                  <a:cxn ang="0">
                    <a:pos x="14" y="7"/>
                  </a:cxn>
                  <a:cxn ang="0">
                    <a:pos x="8" y="14"/>
                  </a:cxn>
                  <a:cxn ang="0">
                    <a:pos x="3" y="23"/>
                  </a:cxn>
                  <a:cxn ang="0">
                    <a:pos x="1" y="35"/>
                  </a:cxn>
                  <a:cxn ang="0">
                    <a:pos x="0" y="48"/>
                  </a:cxn>
                  <a:cxn ang="0">
                    <a:pos x="7" y="48"/>
                  </a:cxn>
                  <a:cxn ang="0">
                    <a:pos x="8" y="36"/>
                  </a:cxn>
                  <a:cxn ang="0">
                    <a:pos x="10" y="26"/>
                  </a:cxn>
                  <a:cxn ang="0">
                    <a:pos x="14" y="18"/>
                  </a:cxn>
                  <a:cxn ang="0">
                    <a:pos x="19" y="12"/>
                  </a:cxn>
                  <a:cxn ang="0">
                    <a:pos x="24" y="8"/>
                  </a:cxn>
                  <a:cxn ang="0">
                    <a:pos x="28" y="7"/>
                  </a:cxn>
                  <a:cxn ang="0">
                    <a:pos x="31" y="6"/>
                  </a:cxn>
                  <a:cxn ang="0">
                    <a:pos x="33" y="6"/>
                  </a:cxn>
                  <a:cxn ang="0">
                    <a:pos x="33" y="0"/>
                  </a:cxn>
                </a:cxnLst>
                <a:rect l="0" t="0" r="r" b="b"/>
                <a:pathLst>
                  <a:path w="33" h="48">
                    <a:moveTo>
                      <a:pt x="33" y="0"/>
                    </a:moveTo>
                    <a:lnTo>
                      <a:pt x="33" y="0"/>
                    </a:lnTo>
                    <a:lnTo>
                      <a:pt x="32" y="0"/>
                    </a:lnTo>
                    <a:lnTo>
                      <a:pt x="29" y="0"/>
                    </a:lnTo>
                    <a:lnTo>
                      <a:pt x="27" y="0"/>
                    </a:lnTo>
                    <a:lnTo>
                      <a:pt x="24" y="1"/>
                    </a:lnTo>
                    <a:lnTo>
                      <a:pt x="21" y="2"/>
                    </a:lnTo>
                    <a:lnTo>
                      <a:pt x="17" y="4"/>
                    </a:lnTo>
                    <a:lnTo>
                      <a:pt x="14" y="7"/>
                    </a:lnTo>
                    <a:lnTo>
                      <a:pt x="8" y="14"/>
                    </a:lnTo>
                    <a:lnTo>
                      <a:pt x="3" y="23"/>
                    </a:lnTo>
                    <a:lnTo>
                      <a:pt x="1" y="35"/>
                    </a:lnTo>
                    <a:lnTo>
                      <a:pt x="0" y="48"/>
                    </a:lnTo>
                    <a:lnTo>
                      <a:pt x="7" y="48"/>
                    </a:lnTo>
                    <a:lnTo>
                      <a:pt x="8" y="36"/>
                    </a:lnTo>
                    <a:lnTo>
                      <a:pt x="10" y="26"/>
                    </a:lnTo>
                    <a:lnTo>
                      <a:pt x="14" y="18"/>
                    </a:lnTo>
                    <a:lnTo>
                      <a:pt x="19" y="12"/>
                    </a:lnTo>
                    <a:lnTo>
                      <a:pt x="24" y="8"/>
                    </a:lnTo>
                    <a:lnTo>
                      <a:pt x="28" y="7"/>
                    </a:lnTo>
                    <a:lnTo>
                      <a:pt x="31" y="6"/>
                    </a:lnTo>
                    <a:lnTo>
                      <a:pt x="33" y="6"/>
                    </a:lnTo>
                    <a:lnTo>
                      <a:pt x="3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4" name="Freeform 249"/>
              <p:cNvSpPr>
                <a:spLocks/>
              </p:cNvSpPr>
              <p:nvPr/>
            </p:nvSpPr>
            <p:spPr bwMode="auto">
              <a:xfrm>
                <a:off x="4050" y="676"/>
                <a:ext cx="753" cy="570"/>
              </a:xfrm>
              <a:custGeom>
                <a:avLst/>
                <a:gdLst/>
                <a:ahLst/>
                <a:cxnLst>
                  <a:cxn ang="0">
                    <a:pos x="336" y="533"/>
                  </a:cxn>
                  <a:cxn ang="0">
                    <a:pos x="371" y="552"/>
                  </a:cxn>
                  <a:cxn ang="0">
                    <a:pos x="416" y="565"/>
                  </a:cxn>
                  <a:cxn ang="0">
                    <a:pos x="475" y="569"/>
                  </a:cxn>
                  <a:cxn ang="0">
                    <a:pos x="501" y="566"/>
                  </a:cxn>
                  <a:cxn ang="0">
                    <a:pos x="534" y="557"/>
                  </a:cxn>
                  <a:cxn ang="0">
                    <a:pos x="580" y="538"/>
                  </a:cxn>
                  <a:cxn ang="0">
                    <a:pos x="626" y="506"/>
                  </a:cxn>
                  <a:cxn ang="0">
                    <a:pos x="641" y="510"/>
                  </a:cxn>
                  <a:cxn ang="0">
                    <a:pos x="673" y="516"/>
                  </a:cxn>
                  <a:cxn ang="0">
                    <a:pos x="728" y="470"/>
                  </a:cxn>
                  <a:cxn ang="0">
                    <a:pos x="753" y="442"/>
                  </a:cxn>
                  <a:cxn ang="0">
                    <a:pos x="746" y="419"/>
                  </a:cxn>
                  <a:cxn ang="0">
                    <a:pos x="721" y="384"/>
                  </a:cxn>
                  <a:cxn ang="0">
                    <a:pos x="718" y="359"/>
                  </a:cxn>
                  <a:cxn ang="0">
                    <a:pos x="720" y="356"/>
                  </a:cxn>
                  <a:cxn ang="0">
                    <a:pos x="727" y="330"/>
                  </a:cxn>
                  <a:cxn ang="0">
                    <a:pos x="739" y="300"/>
                  </a:cxn>
                  <a:cxn ang="0">
                    <a:pos x="746" y="286"/>
                  </a:cxn>
                  <a:cxn ang="0">
                    <a:pos x="747" y="282"/>
                  </a:cxn>
                  <a:cxn ang="0">
                    <a:pos x="729" y="168"/>
                  </a:cxn>
                  <a:cxn ang="0">
                    <a:pos x="676" y="92"/>
                  </a:cxn>
                  <a:cxn ang="0">
                    <a:pos x="619" y="48"/>
                  </a:cxn>
                  <a:cxn ang="0">
                    <a:pos x="590" y="33"/>
                  </a:cxn>
                  <a:cxn ang="0">
                    <a:pos x="463" y="0"/>
                  </a:cxn>
                  <a:cxn ang="0">
                    <a:pos x="363" y="16"/>
                  </a:cxn>
                  <a:cxn ang="0">
                    <a:pos x="297" y="51"/>
                  </a:cxn>
                  <a:cxn ang="0">
                    <a:pos x="273" y="70"/>
                  </a:cxn>
                  <a:cxn ang="0">
                    <a:pos x="219" y="136"/>
                  </a:cxn>
                  <a:cxn ang="0">
                    <a:pos x="183" y="204"/>
                  </a:cxn>
                  <a:cxn ang="0">
                    <a:pos x="181" y="212"/>
                  </a:cxn>
                  <a:cxn ang="0">
                    <a:pos x="167" y="219"/>
                  </a:cxn>
                  <a:cxn ang="0">
                    <a:pos x="140" y="213"/>
                  </a:cxn>
                  <a:cxn ang="0">
                    <a:pos x="101" y="216"/>
                  </a:cxn>
                  <a:cxn ang="0">
                    <a:pos x="54" y="237"/>
                  </a:cxn>
                  <a:cxn ang="0">
                    <a:pos x="3" y="285"/>
                  </a:cxn>
                  <a:cxn ang="0">
                    <a:pos x="2" y="300"/>
                  </a:cxn>
                  <a:cxn ang="0">
                    <a:pos x="10" y="328"/>
                  </a:cxn>
                  <a:cxn ang="0">
                    <a:pos x="33" y="370"/>
                  </a:cxn>
                  <a:cxn ang="0">
                    <a:pos x="76" y="415"/>
                  </a:cxn>
                  <a:cxn ang="0">
                    <a:pos x="126" y="420"/>
                  </a:cxn>
                  <a:cxn ang="0">
                    <a:pos x="135" y="350"/>
                  </a:cxn>
                  <a:cxn ang="0">
                    <a:pos x="146" y="328"/>
                  </a:cxn>
                  <a:cxn ang="0">
                    <a:pos x="161" y="305"/>
                  </a:cxn>
                  <a:cxn ang="0">
                    <a:pos x="168" y="327"/>
                  </a:cxn>
                  <a:cxn ang="0">
                    <a:pos x="209" y="405"/>
                  </a:cxn>
                  <a:cxn ang="0">
                    <a:pos x="257" y="466"/>
                  </a:cxn>
                  <a:cxn ang="0">
                    <a:pos x="297" y="505"/>
                  </a:cxn>
                  <a:cxn ang="0">
                    <a:pos x="314" y="518"/>
                  </a:cxn>
                </a:cxnLst>
                <a:rect l="0" t="0" r="r" b="b"/>
                <a:pathLst>
                  <a:path w="753" h="570">
                    <a:moveTo>
                      <a:pt x="314" y="518"/>
                    </a:moveTo>
                    <a:lnTo>
                      <a:pt x="321" y="523"/>
                    </a:lnTo>
                    <a:lnTo>
                      <a:pt x="328" y="528"/>
                    </a:lnTo>
                    <a:lnTo>
                      <a:pt x="336" y="533"/>
                    </a:lnTo>
                    <a:lnTo>
                      <a:pt x="344" y="538"/>
                    </a:lnTo>
                    <a:lnTo>
                      <a:pt x="352" y="543"/>
                    </a:lnTo>
                    <a:lnTo>
                      <a:pt x="362" y="547"/>
                    </a:lnTo>
                    <a:lnTo>
                      <a:pt x="371" y="552"/>
                    </a:lnTo>
                    <a:lnTo>
                      <a:pt x="381" y="556"/>
                    </a:lnTo>
                    <a:lnTo>
                      <a:pt x="392" y="559"/>
                    </a:lnTo>
                    <a:lnTo>
                      <a:pt x="404" y="563"/>
                    </a:lnTo>
                    <a:lnTo>
                      <a:pt x="416" y="565"/>
                    </a:lnTo>
                    <a:lnTo>
                      <a:pt x="430" y="568"/>
                    </a:lnTo>
                    <a:lnTo>
                      <a:pt x="444" y="569"/>
                    </a:lnTo>
                    <a:lnTo>
                      <a:pt x="459" y="570"/>
                    </a:lnTo>
                    <a:lnTo>
                      <a:pt x="475" y="569"/>
                    </a:lnTo>
                    <a:lnTo>
                      <a:pt x="491" y="568"/>
                    </a:lnTo>
                    <a:lnTo>
                      <a:pt x="493" y="568"/>
                    </a:lnTo>
                    <a:lnTo>
                      <a:pt x="496" y="567"/>
                    </a:lnTo>
                    <a:lnTo>
                      <a:pt x="501" y="566"/>
                    </a:lnTo>
                    <a:lnTo>
                      <a:pt x="508" y="565"/>
                    </a:lnTo>
                    <a:lnTo>
                      <a:pt x="516" y="563"/>
                    </a:lnTo>
                    <a:lnTo>
                      <a:pt x="524" y="560"/>
                    </a:lnTo>
                    <a:lnTo>
                      <a:pt x="534" y="557"/>
                    </a:lnTo>
                    <a:lnTo>
                      <a:pt x="545" y="553"/>
                    </a:lnTo>
                    <a:lnTo>
                      <a:pt x="556" y="549"/>
                    </a:lnTo>
                    <a:lnTo>
                      <a:pt x="568" y="544"/>
                    </a:lnTo>
                    <a:lnTo>
                      <a:pt x="580" y="538"/>
                    </a:lnTo>
                    <a:lnTo>
                      <a:pt x="592" y="531"/>
                    </a:lnTo>
                    <a:lnTo>
                      <a:pt x="604" y="524"/>
                    </a:lnTo>
                    <a:lnTo>
                      <a:pt x="615" y="515"/>
                    </a:lnTo>
                    <a:lnTo>
                      <a:pt x="626" y="506"/>
                    </a:lnTo>
                    <a:lnTo>
                      <a:pt x="636" y="495"/>
                    </a:lnTo>
                    <a:lnTo>
                      <a:pt x="638" y="501"/>
                    </a:lnTo>
                    <a:lnTo>
                      <a:pt x="640" y="506"/>
                    </a:lnTo>
                    <a:lnTo>
                      <a:pt x="641" y="510"/>
                    </a:lnTo>
                    <a:lnTo>
                      <a:pt x="642" y="513"/>
                    </a:lnTo>
                    <a:lnTo>
                      <a:pt x="646" y="527"/>
                    </a:lnTo>
                    <a:lnTo>
                      <a:pt x="659" y="522"/>
                    </a:lnTo>
                    <a:lnTo>
                      <a:pt x="673" y="516"/>
                    </a:lnTo>
                    <a:lnTo>
                      <a:pt x="688" y="506"/>
                    </a:lnTo>
                    <a:lnTo>
                      <a:pt x="702" y="495"/>
                    </a:lnTo>
                    <a:lnTo>
                      <a:pt x="716" y="482"/>
                    </a:lnTo>
                    <a:lnTo>
                      <a:pt x="728" y="470"/>
                    </a:lnTo>
                    <a:lnTo>
                      <a:pt x="739" y="459"/>
                    </a:lnTo>
                    <a:lnTo>
                      <a:pt x="746" y="451"/>
                    </a:lnTo>
                    <a:lnTo>
                      <a:pt x="750" y="446"/>
                    </a:lnTo>
                    <a:lnTo>
                      <a:pt x="753" y="442"/>
                    </a:lnTo>
                    <a:lnTo>
                      <a:pt x="753" y="437"/>
                    </a:lnTo>
                    <a:lnTo>
                      <a:pt x="751" y="432"/>
                    </a:lnTo>
                    <a:lnTo>
                      <a:pt x="749" y="426"/>
                    </a:lnTo>
                    <a:lnTo>
                      <a:pt x="746" y="419"/>
                    </a:lnTo>
                    <a:lnTo>
                      <a:pt x="742" y="411"/>
                    </a:lnTo>
                    <a:lnTo>
                      <a:pt x="736" y="403"/>
                    </a:lnTo>
                    <a:lnTo>
                      <a:pt x="729" y="393"/>
                    </a:lnTo>
                    <a:lnTo>
                      <a:pt x="721" y="384"/>
                    </a:lnTo>
                    <a:lnTo>
                      <a:pt x="712" y="373"/>
                    </a:lnTo>
                    <a:lnTo>
                      <a:pt x="714" y="367"/>
                    </a:lnTo>
                    <a:lnTo>
                      <a:pt x="717" y="362"/>
                    </a:lnTo>
                    <a:lnTo>
                      <a:pt x="718" y="359"/>
                    </a:lnTo>
                    <a:lnTo>
                      <a:pt x="719" y="357"/>
                    </a:lnTo>
                    <a:lnTo>
                      <a:pt x="719" y="357"/>
                    </a:lnTo>
                    <a:lnTo>
                      <a:pt x="719" y="356"/>
                    </a:lnTo>
                    <a:lnTo>
                      <a:pt x="720" y="356"/>
                    </a:lnTo>
                    <a:lnTo>
                      <a:pt x="720" y="355"/>
                    </a:lnTo>
                    <a:lnTo>
                      <a:pt x="720" y="355"/>
                    </a:lnTo>
                    <a:lnTo>
                      <a:pt x="724" y="342"/>
                    </a:lnTo>
                    <a:lnTo>
                      <a:pt x="727" y="330"/>
                    </a:lnTo>
                    <a:lnTo>
                      <a:pt x="730" y="318"/>
                    </a:lnTo>
                    <a:lnTo>
                      <a:pt x="732" y="306"/>
                    </a:lnTo>
                    <a:lnTo>
                      <a:pt x="735" y="304"/>
                    </a:lnTo>
                    <a:lnTo>
                      <a:pt x="739" y="300"/>
                    </a:lnTo>
                    <a:lnTo>
                      <a:pt x="742" y="296"/>
                    </a:lnTo>
                    <a:lnTo>
                      <a:pt x="745" y="290"/>
                    </a:lnTo>
                    <a:lnTo>
                      <a:pt x="746" y="288"/>
                    </a:lnTo>
                    <a:lnTo>
                      <a:pt x="746" y="286"/>
                    </a:lnTo>
                    <a:lnTo>
                      <a:pt x="746" y="284"/>
                    </a:lnTo>
                    <a:lnTo>
                      <a:pt x="747" y="283"/>
                    </a:lnTo>
                    <a:lnTo>
                      <a:pt x="747" y="282"/>
                    </a:lnTo>
                    <a:lnTo>
                      <a:pt x="747" y="282"/>
                    </a:lnTo>
                    <a:lnTo>
                      <a:pt x="747" y="250"/>
                    </a:lnTo>
                    <a:lnTo>
                      <a:pt x="744" y="220"/>
                    </a:lnTo>
                    <a:lnTo>
                      <a:pt x="738" y="193"/>
                    </a:lnTo>
                    <a:lnTo>
                      <a:pt x="729" y="168"/>
                    </a:lnTo>
                    <a:lnTo>
                      <a:pt x="718" y="146"/>
                    </a:lnTo>
                    <a:lnTo>
                      <a:pt x="705" y="126"/>
                    </a:lnTo>
                    <a:lnTo>
                      <a:pt x="691" y="108"/>
                    </a:lnTo>
                    <a:lnTo>
                      <a:pt x="676" y="92"/>
                    </a:lnTo>
                    <a:lnTo>
                      <a:pt x="661" y="78"/>
                    </a:lnTo>
                    <a:lnTo>
                      <a:pt x="646" y="66"/>
                    </a:lnTo>
                    <a:lnTo>
                      <a:pt x="632" y="56"/>
                    </a:lnTo>
                    <a:lnTo>
                      <a:pt x="619" y="48"/>
                    </a:lnTo>
                    <a:lnTo>
                      <a:pt x="608" y="42"/>
                    </a:lnTo>
                    <a:lnTo>
                      <a:pt x="600" y="37"/>
                    </a:lnTo>
                    <a:lnTo>
                      <a:pt x="593" y="34"/>
                    </a:lnTo>
                    <a:lnTo>
                      <a:pt x="590" y="33"/>
                    </a:lnTo>
                    <a:lnTo>
                      <a:pt x="556" y="18"/>
                    </a:lnTo>
                    <a:lnTo>
                      <a:pt x="523" y="8"/>
                    </a:lnTo>
                    <a:lnTo>
                      <a:pt x="492" y="2"/>
                    </a:lnTo>
                    <a:lnTo>
                      <a:pt x="463" y="0"/>
                    </a:lnTo>
                    <a:lnTo>
                      <a:pt x="435" y="0"/>
                    </a:lnTo>
                    <a:lnTo>
                      <a:pt x="409" y="3"/>
                    </a:lnTo>
                    <a:lnTo>
                      <a:pt x="385" y="9"/>
                    </a:lnTo>
                    <a:lnTo>
                      <a:pt x="363" y="16"/>
                    </a:lnTo>
                    <a:lnTo>
                      <a:pt x="343" y="25"/>
                    </a:lnTo>
                    <a:lnTo>
                      <a:pt x="325" y="34"/>
                    </a:lnTo>
                    <a:lnTo>
                      <a:pt x="310" y="42"/>
                    </a:lnTo>
                    <a:lnTo>
                      <a:pt x="297" y="51"/>
                    </a:lnTo>
                    <a:lnTo>
                      <a:pt x="287" y="58"/>
                    </a:lnTo>
                    <a:lnTo>
                      <a:pt x="280" y="65"/>
                    </a:lnTo>
                    <a:lnTo>
                      <a:pt x="275" y="69"/>
                    </a:lnTo>
                    <a:lnTo>
                      <a:pt x="273" y="70"/>
                    </a:lnTo>
                    <a:lnTo>
                      <a:pt x="258" y="86"/>
                    </a:lnTo>
                    <a:lnTo>
                      <a:pt x="244" y="103"/>
                    </a:lnTo>
                    <a:lnTo>
                      <a:pt x="230" y="120"/>
                    </a:lnTo>
                    <a:lnTo>
                      <a:pt x="219" y="136"/>
                    </a:lnTo>
                    <a:lnTo>
                      <a:pt x="208" y="153"/>
                    </a:lnTo>
                    <a:lnTo>
                      <a:pt x="199" y="170"/>
                    </a:lnTo>
                    <a:lnTo>
                      <a:pt x="190" y="187"/>
                    </a:lnTo>
                    <a:lnTo>
                      <a:pt x="183" y="204"/>
                    </a:lnTo>
                    <a:lnTo>
                      <a:pt x="182" y="207"/>
                    </a:lnTo>
                    <a:lnTo>
                      <a:pt x="182" y="208"/>
                    </a:lnTo>
                    <a:lnTo>
                      <a:pt x="181" y="210"/>
                    </a:lnTo>
                    <a:lnTo>
                      <a:pt x="181" y="212"/>
                    </a:lnTo>
                    <a:lnTo>
                      <a:pt x="177" y="213"/>
                    </a:lnTo>
                    <a:lnTo>
                      <a:pt x="173" y="214"/>
                    </a:lnTo>
                    <a:lnTo>
                      <a:pt x="170" y="217"/>
                    </a:lnTo>
                    <a:lnTo>
                      <a:pt x="167" y="219"/>
                    </a:lnTo>
                    <a:lnTo>
                      <a:pt x="162" y="217"/>
                    </a:lnTo>
                    <a:lnTo>
                      <a:pt x="155" y="215"/>
                    </a:lnTo>
                    <a:lnTo>
                      <a:pt x="148" y="214"/>
                    </a:lnTo>
                    <a:lnTo>
                      <a:pt x="140" y="213"/>
                    </a:lnTo>
                    <a:lnTo>
                      <a:pt x="131" y="213"/>
                    </a:lnTo>
                    <a:lnTo>
                      <a:pt x="122" y="213"/>
                    </a:lnTo>
                    <a:lnTo>
                      <a:pt x="111" y="214"/>
                    </a:lnTo>
                    <a:lnTo>
                      <a:pt x="101" y="216"/>
                    </a:lnTo>
                    <a:lnTo>
                      <a:pt x="90" y="219"/>
                    </a:lnTo>
                    <a:lnTo>
                      <a:pt x="78" y="224"/>
                    </a:lnTo>
                    <a:lnTo>
                      <a:pt x="66" y="229"/>
                    </a:lnTo>
                    <a:lnTo>
                      <a:pt x="54" y="237"/>
                    </a:lnTo>
                    <a:lnTo>
                      <a:pt x="41" y="246"/>
                    </a:lnTo>
                    <a:lnTo>
                      <a:pt x="28" y="256"/>
                    </a:lnTo>
                    <a:lnTo>
                      <a:pt x="16" y="270"/>
                    </a:lnTo>
                    <a:lnTo>
                      <a:pt x="3" y="285"/>
                    </a:lnTo>
                    <a:lnTo>
                      <a:pt x="0" y="289"/>
                    </a:lnTo>
                    <a:lnTo>
                      <a:pt x="1" y="294"/>
                    </a:lnTo>
                    <a:lnTo>
                      <a:pt x="1" y="296"/>
                    </a:lnTo>
                    <a:lnTo>
                      <a:pt x="2" y="300"/>
                    </a:lnTo>
                    <a:lnTo>
                      <a:pt x="3" y="305"/>
                    </a:lnTo>
                    <a:lnTo>
                      <a:pt x="5" y="311"/>
                    </a:lnTo>
                    <a:lnTo>
                      <a:pt x="7" y="319"/>
                    </a:lnTo>
                    <a:lnTo>
                      <a:pt x="10" y="328"/>
                    </a:lnTo>
                    <a:lnTo>
                      <a:pt x="15" y="338"/>
                    </a:lnTo>
                    <a:lnTo>
                      <a:pt x="20" y="349"/>
                    </a:lnTo>
                    <a:lnTo>
                      <a:pt x="26" y="359"/>
                    </a:lnTo>
                    <a:lnTo>
                      <a:pt x="33" y="370"/>
                    </a:lnTo>
                    <a:lnTo>
                      <a:pt x="42" y="382"/>
                    </a:lnTo>
                    <a:lnTo>
                      <a:pt x="52" y="393"/>
                    </a:lnTo>
                    <a:lnTo>
                      <a:pt x="64" y="404"/>
                    </a:lnTo>
                    <a:lnTo>
                      <a:pt x="76" y="415"/>
                    </a:lnTo>
                    <a:lnTo>
                      <a:pt x="91" y="425"/>
                    </a:lnTo>
                    <a:lnTo>
                      <a:pt x="107" y="433"/>
                    </a:lnTo>
                    <a:lnTo>
                      <a:pt x="130" y="444"/>
                    </a:lnTo>
                    <a:lnTo>
                      <a:pt x="126" y="420"/>
                    </a:lnTo>
                    <a:lnTo>
                      <a:pt x="125" y="414"/>
                    </a:lnTo>
                    <a:lnTo>
                      <a:pt x="125" y="399"/>
                    </a:lnTo>
                    <a:lnTo>
                      <a:pt x="128" y="377"/>
                    </a:lnTo>
                    <a:lnTo>
                      <a:pt x="135" y="350"/>
                    </a:lnTo>
                    <a:lnTo>
                      <a:pt x="137" y="345"/>
                    </a:lnTo>
                    <a:lnTo>
                      <a:pt x="140" y="339"/>
                    </a:lnTo>
                    <a:lnTo>
                      <a:pt x="142" y="334"/>
                    </a:lnTo>
                    <a:lnTo>
                      <a:pt x="146" y="328"/>
                    </a:lnTo>
                    <a:lnTo>
                      <a:pt x="148" y="322"/>
                    </a:lnTo>
                    <a:lnTo>
                      <a:pt x="152" y="317"/>
                    </a:lnTo>
                    <a:lnTo>
                      <a:pt x="156" y="311"/>
                    </a:lnTo>
                    <a:lnTo>
                      <a:pt x="161" y="305"/>
                    </a:lnTo>
                    <a:lnTo>
                      <a:pt x="162" y="311"/>
                    </a:lnTo>
                    <a:lnTo>
                      <a:pt x="163" y="317"/>
                    </a:lnTo>
                    <a:lnTo>
                      <a:pt x="166" y="322"/>
                    </a:lnTo>
                    <a:lnTo>
                      <a:pt x="168" y="327"/>
                    </a:lnTo>
                    <a:lnTo>
                      <a:pt x="177" y="348"/>
                    </a:lnTo>
                    <a:lnTo>
                      <a:pt x="187" y="368"/>
                    </a:lnTo>
                    <a:lnTo>
                      <a:pt x="198" y="387"/>
                    </a:lnTo>
                    <a:lnTo>
                      <a:pt x="209" y="405"/>
                    </a:lnTo>
                    <a:lnTo>
                      <a:pt x="221" y="422"/>
                    </a:lnTo>
                    <a:lnTo>
                      <a:pt x="233" y="438"/>
                    </a:lnTo>
                    <a:lnTo>
                      <a:pt x="245" y="453"/>
                    </a:lnTo>
                    <a:lnTo>
                      <a:pt x="257" y="466"/>
                    </a:lnTo>
                    <a:lnTo>
                      <a:pt x="268" y="478"/>
                    </a:lnTo>
                    <a:lnTo>
                      <a:pt x="279" y="489"/>
                    </a:lnTo>
                    <a:lnTo>
                      <a:pt x="288" y="497"/>
                    </a:lnTo>
                    <a:lnTo>
                      <a:pt x="297" y="505"/>
                    </a:lnTo>
                    <a:lnTo>
                      <a:pt x="304" y="511"/>
                    </a:lnTo>
                    <a:lnTo>
                      <a:pt x="309" y="515"/>
                    </a:lnTo>
                    <a:lnTo>
                      <a:pt x="312" y="518"/>
                    </a:lnTo>
                    <a:lnTo>
                      <a:pt x="314" y="51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5" name="Freeform 250"/>
              <p:cNvSpPr>
                <a:spLocks/>
              </p:cNvSpPr>
              <p:nvPr/>
            </p:nvSpPr>
            <p:spPr bwMode="auto">
              <a:xfrm>
                <a:off x="4481" y="706"/>
                <a:ext cx="289" cy="253"/>
              </a:xfrm>
              <a:custGeom>
                <a:avLst/>
                <a:gdLst/>
                <a:ahLst/>
                <a:cxnLst>
                  <a:cxn ang="0">
                    <a:pos x="32" y="161"/>
                  </a:cxn>
                  <a:cxn ang="0">
                    <a:pos x="28" y="166"/>
                  </a:cxn>
                  <a:cxn ang="0">
                    <a:pos x="21" y="175"/>
                  </a:cxn>
                  <a:cxn ang="0">
                    <a:pos x="11" y="188"/>
                  </a:cxn>
                  <a:cxn ang="0">
                    <a:pos x="8" y="196"/>
                  </a:cxn>
                  <a:cxn ang="0">
                    <a:pos x="13" y="197"/>
                  </a:cxn>
                  <a:cxn ang="0">
                    <a:pos x="18" y="199"/>
                  </a:cxn>
                  <a:cxn ang="0">
                    <a:pos x="24" y="201"/>
                  </a:cxn>
                  <a:cxn ang="0">
                    <a:pos x="26" y="203"/>
                  </a:cxn>
                  <a:cxn ang="0">
                    <a:pos x="32" y="205"/>
                  </a:cxn>
                  <a:cxn ang="0">
                    <a:pos x="43" y="207"/>
                  </a:cxn>
                  <a:cxn ang="0">
                    <a:pos x="58" y="210"/>
                  </a:cxn>
                  <a:cxn ang="0">
                    <a:pos x="76" y="209"/>
                  </a:cxn>
                  <a:cxn ang="0">
                    <a:pos x="96" y="205"/>
                  </a:cxn>
                  <a:cxn ang="0">
                    <a:pos x="117" y="195"/>
                  </a:cxn>
                  <a:cxn ang="0">
                    <a:pos x="139" y="178"/>
                  </a:cxn>
                  <a:cxn ang="0">
                    <a:pos x="149" y="168"/>
                  </a:cxn>
                  <a:cxn ang="0">
                    <a:pos x="151" y="177"/>
                  </a:cxn>
                  <a:cxn ang="0">
                    <a:pos x="159" y="191"/>
                  </a:cxn>
                  <a:cxn ang="0">
                    <a:pos x="181" y="206"/>
                  </a:cxn>
                  <a:cxn ang="0">
                    <a:pos x="201" y="214"/>
                  </a:cxn>
                  <a:cxn ang="0">
                    <a:pos x="219" y="218"/>
                  </a:cxn>
                  <a:cxn ang="0">
                    <a:pos x="244" y="228"/>
                  </a:cxn>
                  <a:cxn ang="0">
                    <a:pos x="268" y="243"/>
                  </a:cxn>
                  <a:cxn ang="0">
                    <a:pos x="278" y="253"/>
                  </a:cxn>
                  <a:cxn ang="0">
                    <a:pos x="278" y="253"/>
                  </a:cxn>
                  <a:cxn ang="0">
                    <a:pos x="279" y="247"/>
                  </a:cxn>
                  <a:cxn ang="0">
                    <a:pos x="287" y="240"/>
                  </a:cxn>
                  <a:cxn ang="0">
                    <a:pos x="287" y="209"/>
                  </a:cxn>
                  <a:cxn ang="0">
                    <a:pos x="275" y="155"/>
                  </a:cxn>
                  <a:cxn ang="0">
                    <a:pos x="252" y="111"/>
                  </a:cxn>
                  <a:cxn ang="0">
                    <a:pos x="222" y="75"/>
                  </a:cxn>
                  <a:cxn ang="0">
                    <a:pos x="189" y="48"/>
                  </a:cxn>
                  <a:cxn ang="0">
                    <a:pos x="159" y="29"/>
                  </a:cxn>
                  <a:cxn ang="0">
                    <a:pos x="134" y="17"/>
                  </a:cxn>
                  <a:cxn ang="0">
                    <a:pos x="119" y="11"/>
                  </a:cxn>
                  <a:cxn ang="0">
                    <a:pos x="117" y="10"/>
                  </a:cxn>
                  <a:cxn ang="0">
                    <a:pos x="112" y="8"/>
                  </a:cxn>
                  <a:cxn ang="0">
                    <a:pos x="103" y="7"/>
                  </a:cxn>
                  <a:cxn ang="0">
                    <a:pos x="91" y="4"/>
                  </a:cxn>
                  <a:cxn ang="0">
                    <a:pos x="75" y="2"/>
                  </a:cxn>
                  <a:cxn ang="0">
                    <a:pos x="56" y="1"/>
                  </a:cxn>
                  <a:cxn ang="0">
                    <a:pos x="35" y="0"/>
                  </a:cxn>
                  <a:cxn ang="0">
                    <a:pos x="13" y="1"/>
                  </a:cxn>
                  <a:cxn ang="0">
                    <a:pos x="14" y="11"/>
                  </a:cxn>
                  <a:cxn ang="0">
                    <a:pos x="36" y="36"/>
                  </a:cxn>
                  <a:cxn ang="0">
                    <a:pos x="48" y="74"/>
                  </a:cxn>
                  <a:cxn ang="0">
                    <a:pos x="44" y="127"/>
                  </a:cxn>
                </a:cxnLst>
                <a:rect l="0" t="0" r="r" b="b"/>
                <a:pathLst>
                  <a:path w="289" h="253">
                    <a:moveTo>
                      <a:pt x="33" y="160"/>
                    </a:moveTo>
                    <a:lnTo>
                      <a:pt x="32" y="161"/>
                    </a:lnTo>
                    <a:lnTo>
                      <a:pt x="30" y="163"/>
                    </a:lnTo>
                    <a:lnTo>
                      <a:pt x="28" y="166"/>
                    </a:lnTo>
                    <a:lnTo>
                      <a:pt x="25" y="170"/>
                    </a:lnTo>
                    <a:lnTo>
                      <a:pt x="21" y="175"/>
                    </a:lnTo>
                    <a:lnTo>
                      <a:pt x="17" y="181"/>
                    </a:lnTo>
                    <a:lnTo>
                      <a:pt x="11" y="188"/>
                    </a:lnTo>
                    <a:lnTo>
                      <a:pt x="6" y="195"/>
                    </a:lnTo>
                    <a:lnTo>
                      <a:pt x="8" y="196"/>
                    </a:lnTo>
                    <a:lnTo>
                      <a:pt x="10" y="196"/>
                    </a:lnTo>
                    <a:lnTo>
                      <a:pt x="13" y="197"/>
                    </a:lnTo>
                    <a:lnTo>
                      <a:pt x="15" y="198"/>
                    </a:lnTo>
                    <a:lnTo>
                      <a:pt x="18" y="199"/>
                    </a:lnTo>
                    <a:lnTo>
                      <a:pt x="21" y="200"/>
                    </a:lnTo>
                    <a:lnTo>
                      <a:pt x="24" y="201"/>
                    </a:lnTo>
                    <a:lnTo>
                      <a:pt x="26" y="202"/>
                    </a:lnTo>
                    <a:lnTo>
                      <a:pt x="26" y="203"/>
                    </a:lnTo>
                    <a:lnTo>
                      <a:pt x="29" y="203"/>
                    </a:lnTo>
                    <a:lnTo>
                      <a:pt x="32" y="205"/>
                    </a:lnTo>
                    <a:lnTo>
                      <a:pt x="37" y="206"/>
                    </a:lnTo>
                    <a:lnTo>
                      <a:pt x="43" y="207"/>
                    </a:lnTo>
                    <a:lnTo>
                      <a:pt x="50" y="208"/>
                    </a:lnTo>
                    <a:lnTo>
                      <a:pt x="58" y="210"/>
                    </a:lnTo>
                    <a:lnTo>
                      <a:pt x="67" y="210"/>
                    </a:lnTo>
                    <a:lnTo>
                      <a:pt x="76" y="209"/>
                    </a:lnTo>
                    <a:lnTo>
                      <a:pt x="86" y="207"/>
                    </a:lnTo>
                    <a:lnTo>
                      <a:pt x="96" y="205"/>
                    </a:lnTo>
                    <a:lnTo>
                      <a:pt x="107" y="201"/>
                    </a:lnTo>
                    <a:lnTo>
                      <a:pt x="117" y="195"/>
                    </a:lnTo>
                    <a:lnTo>
                      <a:pt x="128" y="188"/>
                    </a:lnTo>
                    <a:lnTo>
                      <a:pt x="139" y="178"/>
                    </a:lnTo>
                    <a:lnTo>
                      <a:pt x="149" y="167"/>
                    </a:lnTo>
                    <a:lnTo>
                      <a:pt x="149" y="168"/>
                    </a:lnTo>
                    <a:lnTo>
                      <a:pt x="149" y="172"/>
                    </a:lnTo>
                    <a:lnTo>
                      <a:pt x="151" y="177"/>
                    </a:lnTo>
                    <a:lnTo>
                      <a:pt x="153" y="184"/>
                    </a:lnTo>
                    <a:lnTo>
                      <a:pt x="159" y="191"/>
                    </a:lnTo>
                    <a:lnTo>
                      <a:pt x="168" y="199"/>
                    </a:lnTo>
                    <a:lnTo>
                      <a:pt x="181" y="206"/>
                    </a:lnTo>
                    <a:lnTo>
                      <a:pt x="199" y="213"/>
                    </a:lnTo>
                    <a:lnTo>
                      <a:pt x="201" y="214"/>
                    </a:lnTo>
                    <a:lnTo>
                      <a:pt x="208" y="216"/>
                    </a:lnTo>
                    <a:lnTo>
                      <a:pt x="219" y="218"/>
                    </a:lnTo>
                    <a:lnTo>
                      <a:pt x="231" y="222"/>
                    </a:lnTo>
                    <a:lnTo>
                      <a:pt x="244" y="228"/>
                    </a:lnTo>
                    <a:lnTo>
                      <a:pt x="257" y="235"/>
                    </a:lnTo>
                    <a:lnTo>
                      <a:pt x="268" y="243"/>
                    </a:lnTo>
                    <a:lnTo>
                      <a:pt x="278" y="253"/>
                    </a:lnTo>
                    <a:lnTo>
                      <a:pt x="278" y="253"/>
                    </a:lnTo>
                    <a:lnTo>
                      <a:pt x="278" y="253"/>
                    </a:lnTo>
                    <a:lnTo>
                      <a:pt x="278" y="253"/>
                    </a:lnTo>
                    <a:lnTo>
                      <a:pt x="278" y="253"/>
                    </a:lnTo>
                    <a:lnTo>
                      <a:pt x="279" y="247"/>
                    </a:lnTo>
                    <a:lnTo>
                      <a:pt x="283" y="242"/>
                    </a:lnTo>
                    <a:lnTo>
                      <a:pt x="287" y="240"/>
                    </a:lnTo>
                    <a:lnTo>
                      <a:pt x="289" y="240"/>
                    </a:lnTo>
                    <a:lnTo>
                      <a:pt x="287" y="209"/>
                    </a:lnTo>
                    <a:lnTo>
                      <a:pt x="283" y="181"/>
                    </a:lnTo>
                    <a:lnTo>
                      <a:pt x="275" y="155"/>
                    </a:lnTo>
                    <a:lnTo>
                      <a:pt x="264" y="132"/>
                    </a:lnTo>
                    <a:lnTo>
                      <a:pt x="252" y="111"/>
                    </a:lnTo>
                    <a:lnTo>
                      <a:pt x="237" y="92"/>
                    </a:lnTo>
                    <a:lnTo>
                      <a:pt x="222" y="75"/>
                    </a:lnTo>
                    <a:lnTo>
                      <a:pt x="205" y="61"/>
                    </a:lnTo>
                    <a:lnTo>
                      <a:pt x="189" y="48"/>
                    </a:lnTo>
                    <a:lnTo>
                      <a:pt x="174" y="38"/>
                    </a:lnTo>
                    <a:lnTo>
                      <a:pt x="159" y="29"/>
                    </a:lnTo>
                    <a:lnTo>
                      <a:pt x="145" y="22"/>
                    </a:lnTo>
                    <a:lnTo>
                      <a:pt x="134" y="17"/>
                    </a:lnTo>
                    <a:lnTo>
                      <a:pt x="125" y="13"/>
                    </a:lnTo>
                    <a:lnTo>
                      <a:pt x="119" y="11"/>
                    </a:lnTo>
                    <a:lnTo>
                      <a:pt x="118" y="10"/>
                    </a:lnTo>
                    <a:lnTo>
                      <a:pt x="117" y="10"/>
                    </a:lnTo>
                    <a:lnTo>
                      <a:pt x="115" y="10"/>
                    </a:lnTo>
                    <a:lnTo>
                      <a:pt x="112" y="8"/>
                    </a:lnTo>
                    <a:lnTo>
                      <a:pt x="108" y="8"/>
                    </a:lnTo>
                    <a:lnTo>
                      <a:pt x="103" y="7"/>
                    </a:lnTo>
                    <a:lnTo>
                      <a:pt x="97" y="6"/>
                    </a:lnTo>
                    <a:lnTo>
                      <a:pt x="91" y="4"/>
                    </a:lnTo>
                    <a:lnTo>
                      <a:pt x="84" y="3"/>
                    </a:lnTo>
                    <a:lnTo>
                      <a:pt x="75" y="2"/>
                    </a:lnTo>
                    <a:lnTo>
                      <a:pt x="66" y="1"/>
                    </a:lnTo>
                    <a:lnTo>
                      <a:pt x="56" y="1"/>
                    </a:lnTo>
                    <a:lnTo>
                      <a:pt x="46" y="0"/>
                    </a:lnTo>
                    <a:lnTo>
                      <a:pt x="35" y="0"/>
                    </a:lnTo>
                    <a:lnTo>
                      <a:pt x="24" y="0"/>
                    </a:lnTo>
                    <a:lnTo>
                      <a:pt x="13" y="1"/>
                    </a:lnTo>
                    <a:lnTo>
                      <a:pt x="0" y="2"/>
                    </a:lnTo>
                    <a:lnTo>
                      <a:pt x="14" y="11"/>
                    </a:lnTo>
                    <a:lnTo>
                      <a:pt x="26" y="22"/>
                    </a:lnTo>
                    <a:lnTo>
                      <a:pt x="36" y="36"/>
                    </a:lnTo>
                    <a:lnTo>
                      <a:pt x="44" y="53"/>
                    </a:lnTo>
                    <a:lnTo>
                      <a:pt x="48" y="74"/>
                    </a:lnTo>
                    <a:lnTo>
                      <a:pt x="48" y="98"/>
                    </a:lnTo>
                    <a:lnTo>
                      <a:pt x="44" y="127"/>
                    </a:lnTo>
                    <a:lnTo>
                      <a:pt x="33" y="160"/>
                    </a:lnTo>
                    <a:close/>
                  </a:path>
                </a:pathLst>
              </a:custGeom>
              <a:solidFill>
                <a:srgbClr val="FFE2B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6" name="Freeform 251"/>
              <p:cNvSpPr>
                <a:spLocks/>
              </p:cNvSpPr>
              <p:nvPr/>
            </p:nvSpPr>
            <p:spPr bwMode="auto">
              <a:xfrm>
                <a:off x="4246" y="895"/>
                <a:ext cx="241" cy="317"/>
              </a:xfrm>
              <a:custGeom>
                <a:avLst/>
                <a:gdLst/>
                <a:ahLst/>
                <a:cxnLst>
                  <a:cxn ang="0">
                    <a:pos x="144" y="218"/>
                  </a:cxn>
                  <a:cxn ang="0">
                    <a:pos x="145" y="200"/>
                  </a:cxn>
                  <a:cxn ang="0">
                    <a:pos x="150" y="175"/>
                  </a:cxn>
                  <a:cxn ang="0">
                    <a:pos x="161" y="138"/>
                  </a:cxn>
                  <a:cxn ang="0">
                    <a:pos x="173" y="105"/>
                  </a:cxn>
                  <a:cxn ang="0">
                    <a:pos x="187" y="80"/>
                  </a:cxn>
                  <a:cxn ang="0">
                    <a:pos x="208" y="50"/>
                  </a:cxn>
                  <a:cxn ang="0">
                    <a:pos x="230" y="20"/>
                  </a:cxn>
                  <a:cxn ang="0">
                    <a:pos x="230" y="3"/>
                  </a:cxn>
                  <a:cxn ang="0">
                    <a:pos x="213" y="0"/>
                  </a:cxn>
                  <a:cxn ang="0">
                    <a:pos x="201" y="0"/>
                  </a:cxn>
                  <a:cxn ang="0">
                    <a:pos x="194" y="1"/>
                  </a:cxn>
                  <a:cxn ang="0">
                    <a:pos x="171" y="11"/>
                  </a:cxn>
                  <a:cxn ang="0">
                    <a:pos x="137" y="40"/>
                  </a:cxn>
                  <a:cxn ang="0">
                    <a:pos x="115" y="72"/>
                  </a:cxn>
                  <a:cxn ang="0">
                    <a:pos x="104" y="95"/>
                  </a:cxn>
                  <a:cxn ang="0">
                    <a:pos x="103" y="77"/>
                  </a:cxn>
                  <a:cxn ang="0">
                    <a:pos x="90" y="104"/>
                  </a:cxn>
                  <a:cxn ang="0">
                    <a:pos x="88" y="121"/>
                  </a:cxn>
                  <a:cxn ang="0">
                    <a:pos x="81" y="84"/>
                  </a:cxn>
                  <a:cxn ang="0">
                    <a:pos x="91" y="53"/>
                  </a:cxn>
                  <a:cxn ang="0">
                    <a:pos x="105" y="33"/>
                  </a:cxn>
                  <a:cxn ang="0">
                    <a:pos x="113" y="25"/>
                  </a:cxn>
                  <a:cxn ang="0">
                    <a:pos x="78" y="63"/>
                  </a:cxn>
                  <a:cxn ang="0">
                    <a:pos x="66" y="103"/>
                  </a:cxn>
                  <a:cxn ang="0">
                    <a:pos x="67" y="133"/>
                  </a:cxn>
                  <a:cxn ang="0">
                    <a:pos x="70" y="145"/>
                  </a:cxn>
                  <a:cxn ang="0">
                    <a:pos x="55" y="120"/>
                  </a:cxn>
                  <a:cxn ang="0">
                    <a:pos x="52" y="91"/>
                  </a:cxn>
                  <a:cxn ang="0">
                    <a:pos x="56" y="68"/>
                  </a:cxn>
                  <a:cxn ang="0">
                    <a:pos x="59" y="58"/>
                  </a:cxn>
                  <a:cxn ang="0">
                    <a:pos x="54" y="55"/>
                  </a:cxn>
                  <a:cxn ang="0">
                    <a:pos x="43" y="48"/>
                  </a:cxn>
                  <a:cxn ang="0">
                    <a:pos x="30" y="39"/>
                  </a:cxn>
                  <a:cxn ang="0">
                    <a:pos x="18" y="30"/>
                  </a:cxn>
                  <a:cxn ang="0">
                    <a:pos x="12" y="27"/>
                  </a:cxn>
                  <a:cxn ang="0">
                    <a:pos x="8" y="27"/>
                  </a:cxn>
                  <a:cxn ang="0">
                    <a:pos x="3" y="47"/>
                  </a:cxn>
                  <a:cxn ang="0">
                    <a:pos x="0" y="72"/>
                  </a:cxn>
                  <a:cxn ang="0">
                    <a:pos x="2" y="99"/>
                  </a:cxn>
                  <a:cxn ang="0">
                    <a:pos x="10" y="131"/>
                  </a:cxn>
                  <a:cxn ang="0">
                    <a:pos x="25" y="164"/>
                  </a:cxn>
                  <a:cxn ang="0">
                    <a:pos x="48" y="200"/>
                  </a:cxn>
                  <a:cxn ang="0">
                    <a:pos x="83" y="237"/>
                  </a:cxn>
                  <a:cxn ang="0">
                    <a:pos x="129" y="277"/>
                  </a:cxn>
                  <a:cxn ang="0">
                    <a:pos x="135" y="281"/>
                  </a:cxn>
                  <a:cxn ang="0">
                    <a:pos x="151" y="292"/>
                  </a:cxn>
                  <a:cxn ang="0">
                    <a:pos x="174" y="305"/>
                  </a:cxn>
                  <a:cxn ang="0">
                    <a:pos x="205" y="317"/>
                  </a:cxn>
                  <a:cxn ang="0">
                    <a:pos x="187" y="298"/>
                  </a:cxn>
                  <a:cxn ang="0">
                    <a:pos x="170" y="275"/>
                  </a:cxn>
                  <a:cxn ang="0">
                    <a:pos x="155" y="252"/>
                  </a:cxn>
                  <a:cxn ang="0">
                    <a:pos x="146" y="228"/>
                  </a:cxn>
                </a:cxnLst>
                <a:rect l="0" t="0" r="r" b="b"/>
                <a:pathLst>
                  <a:path w="241" h="317">
                    <a:moveTo>
                      <a:pt x="146" y="228"/>
                    </a:moveTo>
                    <a:lnTo>
                      <a:pt x="144" y="218"/>
                    </a:lnTo>
                    <a:lnTo>
                      <a:pt x="144" y="209"/>
                    </a:lnTo>
                    <a:lnTo>
                      <a:pt x="145" y="200"/>
                    </a:lnTo>
                    <a:lnTo>
                      <a:pt x="146" y="189"/>
                    </a:lnTo>
                    <a:lnTo>
                      <a:pt x="150" y="175"/>
                    </a:lnTo>
                    <a:lnTo>
                      <a:pt x="155" y="159"/>
                    </a:lnTo>
                    <a:lnTo>
                      <a:pt x="161" y="138"/>
                    </a:lnTo>
                    <a:lnTo>
                      <a:pt x="169" y="114"/>
                    </a:lnTo>
                    <a:lnTo>
                      <a:pt x="173" y="105"/>
                    </a:lnTo>
                    <a:lnTo>
                      <a:pt x="179" y="93"/>
                    </a:lnTo>
                    <a:lnTo>
                      <a:pt x="187" y="80"/>
                    </a:lnTo>
                    <a:lnTo>
                      <a:pt x="197" y="65"/>
                    </a:lnTo>
                    <a:lnTo>
                      <a:pt x="208" y="50"/>
                    </a:lnTo>
                    <a:lnTo>
                      <a:pt x="219" y="35"/>
                    </a:lnTo>
                    <a:lnTo>
                      <a:pt x="230" y="20"/>
                    </a:lnTo>
                    <a:lnTo>
                      <a:pt x="241" y="6"/>
                    </a:lnTo>
                    <a:lnTo>
                      <a:pt x="230" y="3"/>
                    </a:lnTo>
                    <a:lnTo>
                      <a:pt x="222" y="1"/>
                    </a:lnTo>
                    <a:lnTo>
                      <a:pt x="213" y="0"/>
                    </a:lnTo>
                    <a:lnTo>
                      <a:pt x="207" y="0"/>
                    </a:lnTo>
                    <a:lnTo>
                      <a:pt x="201" y="0"/>
                    </a:lnTo>
                    <a:lnTo>
                      <a:pt x="197" y="1"/>
                    </a:lnTo>
                    <a:lnTo>
                      <a:pt x="194" y="1"/>
                    </a:lnTo>
                    <a:lnTo>
                      <a:pt x="194" y="1"/>
                    </a:lnTo>
                    <a:lnTo>
                      <a:pt x="171" y="11"/>
                    </a:lnTo>
                    <a:lnTo>
                      <a:pt x="153" y="24"/>
                    </a:lnTo>
                    <a:lnTo>
                      <a:pt x="137" y="40"/>
                    </a:lnTo>
                    <a:lnTo>
                      <a:pt x="125" y="56"/>
                    </a:lnTo>
                    <a:lnTo>
                      <a:pt x="115" y="72"/>
                    </a:lnTo>
                    <a:lnTo>
                      <a:pt x="108" y="86"/>
                    </a:lnTo>
                    <a:lnTo>
                      <a:pt x="104" y="95"/>
                    </a:lnTo>
                    <a:lnTo>
                      <a:pt x="103" y="98"/>
                    </a:lnTo>
                    <a:lnTo>
                      <a:pt x="103" y="77"/>
                    </a:lnTo>
                    <a:lnTo>
                      <a:pt x="94" y="90"/>
                    </a:lnTo>
                    <a:lnTo>
                      <a:pt x="90" y="104"/>
                    </a:lnTo>
                    <a:lnTo>
                      <a:pt x="88" y="116"/>
                    </a:lnTo>
                    <a:lnTo>
                      <a:pt x="88" y="121"/>
                    </a:lnTo>
                    <a:lnTo>
                      <a:pt x="81" y="102"/>
                    </a:lnTo>
                    <a:lnTo>
                      <a:pt x="81" y="84"/>
                    </a:lnTo>
                    <a:lnTo>
                      <a:pt x="85" y="68"/>
                    </a:lnTo>
                    <a:lnTo>
                      <a:pt x="91" y="53"/>
                    </a:lnTo>
                    <a:lnTo>
                      <a:pt x="98" y="42"/>
                    </a:lnTo>
                    <a:lnTo>
                      <a:pt x="105" y="33"/>
                    </a:lnTo>
                    <a:lnTo>
                      <a:pt x="111" y="27"/>
                    </a:lnTo>
                    <a:lnTo>
                      <a:pt x="113" y="25"/>
                    </a:lnTo>
                    <a:lnTo>
                      <a:pt x="92" y="44"/>
                    </a:lnTo>
                    <a:lnTo>
                      <a:pt x="78" y="63"/>
                    </a:lnTo>
                    <a:lnTo>
                      <a:pt x="70" y="83"/>
                    </a:lnTo>
                    <a:lnTo>
                      <a:pt x="66" y="103"/>
                    </a:lnTo>
                    <a:lnTo>
                      <a:pt x="66" y="119"/>
                    </a:lnTo>
                    <a:lnTo>
                      <a:pt x="67" y="133"/>
                    </a:lnTo>
                    <a:lnTo>
                      <a:pt x="69" y="142"/>
                    </a:lnTo>
                    <a:lnTo>
                      <a:pt x="70" y="145"/>
                    </a:lnTo>
                    <a:lnTo>
                      <a:pt x="60" y="133"/>
                    </a:lnTo>
                    <a:lnTo>
                      <a:pt x="55" y="120"/>
                    </a:lnTo>
                    <a:lnTo>
                      <a:pt x="52" y="105"/>
                    </a:lnTo>
                    <a:lnTo>
                      <a:pt x="52" y="91"/>
                    </a:lnTo>
                    <a:lnTo>
                      <a:pt x="54" y="79"/>
                    </a:lnTo>
                    <a:lnTo>
                      <a:pt x="56" y="68"/>
                    </a:lnTo>
                    <a:lnTo>
                      <a:pt x="58" y="61"/>
                    </a:lnTo>
                    <a:lnTo>
                      <a:pt x="59" y="58"/>
                    </a:lnTo>
                    <a:lnTo>
                      <a:pt x="58" y="58"/>
                    </a:lnTo>
                    <a:lnTo>
                      <a:pt x="54" y="55"/>
                    </a:lnTo>
                    <a:lnTo>
                      <a:pt x="49" y="52"/>
                    </a:lnTo>
                    <a:lnTo>
                      <a:pt x="43" y="48"/>
                    </a:lnTo>
                    <a:lnTo>
                      <a:pt x="36" y="44"/>
                    </a:lnTo>
                    <a:lnTo>
                      <a:pt x="30" y="39"/>
                    </a:lnTo>
                    <a:lnTo>
                      <a:pt x="23" y="34"/>
                    </a:lnTo>
                    <a:lnTo>
                      <a:pt x="18" y="30"/>
                    </a:lnTo>
                    <a:lnTo>
                      <a:pt x="15" y="28"/>
                    </a:lnTo>
                    <a:lnTo>
                      <a:pt x="12" y="27"/>
                    </a:lnTo>
                    <a:lnTo>
                      <a:pt x="10" y="27"/>
                    </a:lnTo>
                    <a:lnTo>
                      <a:pt x="8" y="27"/>
                    </a:lnTo>
                    <a:lnTo>
                      <a:pt x="5" y="37"/>
                    </a:lnTo>
                    <a:lnTo>
                      <a:pt x="3" y="47"/>
                    </a:lnTo>
                    <a:lnTo>
                      <a:pt x="1" y="59"/>
                    </a:lnTo>
                    <a:lnTo>
                      <a:pt x="0" y="72"/>
                    </a:lnTo>
                    <a:lnTo>
                      <a:pt x="0" y="85"/>
                    </a:lnTo>
                    <a:lnTo>
                      <a:pt x="2" y="99"/>
                    </a:lnTo>
                    <a:lnTo>
                      <a:pt x="5" y="115"/>
                    </a:lnTo>
                    <a:lnTo>
                      <a:pt x="10" y="131"/>
                    </a:lnTo>
                    <a:lnTo>
                      <a:pt x="16" y="147"/>
                    </a:lnTo>
                    <a:lnTo>
                      <a:pt x="25" y="164"/>
                    </a:lnTo>
                    <a:lnTo>
                      <a:pt x="36" y="182"/>
                    </a:lnTo>
                    <a:lnTo>
                      <a:pt x="48" y="200"/>
                    </a:lnTo>
                    <a:lnTo>
                      <a:pt x="64" y="218"/>
                    </a:lnTo>
                    <a:lnTo>
                      <a:pt x="83" y="237"/>
                    </a:lnTo>
                    <a:lnTo>
                      <a:pt x="104" y="257"/>
                    </a:lnTo>
                    <a:lnTo>
                      <a:pt x="129" y="277"/>
                    </a:lnTo>
                    <a:lnTo>
                      <a:pt x="130" y="278"/>
                    </a:lnTo>
                    <a:lnTo>
                      <a:pt x="135" y="281"/>
                    </a:lnTo>
                    <a:lnTo>
                      <a:pt x="141" y="286"/>
                    </a:lnTo>
                    <a:lnTo>
                      <a:pt x="151" y="292"/>
                    </a:lnTo>
                    <a:lnTo>
                      <a:pt x="161" y="298"/>
                    </a:lnTo>
                    <a:lnTo>
                      <a:pt x="174" y="305"/>
                    </a:lnTo>
                    <a:lnTo>
                      <a:pt x="189" y="311"/>
                    </a:lnTo>
                    <a:lnTo>
                      <a:pt x="205" y="317"/>
                    </a:lnTo>
                    <a:lnTo>
                      <a:pt x="196" y="308"/>
                    </a:lnTo>
                    <a:lnTo>
                      <a:pt x="187" y="298"/>
                    </a:lnTo>
                    <a:lnTo>
                      <a:pt x="178" y="287"/>
                    </a:lnTo>
                    <a:lnTo>
                      <a:pt x="170" y="275"/>
                    </a:lnTo>
                    <a:lnTo>
                      <a:pt x="161" y="264"/>
                    </a:lnTo>
                    <a:lnTo>
                      <a:pt x="155" y="252"/>
                    </a:lnTo>
                    <a:lnTo>
                      <a:pt x="149" y="240"/>
                    </a:lnTo>
                    <a:lnTo>
                      <a:pt x="146" y="228"/>
                    </a:lnTo>
                    <a:close/>
                  </a:path>
                </a:pathLst>
              </a:custGeom>
              <a:solidFill>
                <a:srgbClr val="F4BFB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7" name="Freeform 252"/>
              <p:cNvSpPr>
                <a:spLocks/>
              </p:cNvSpPr>
              <p:nvPr/>
            </p:nvSpPr>
            <p:spPr bwMode="auto">
              <a:xfrm>
                <a:off x="4387" y="873"/>
                <a:ext cx="372" cy="350"/>
              </a:xfrm>
              <a:custGeom>
                <a:avLst/>
                <a:gdLst/>
                <a:ahLst/>
                <a:cxnLst>
                  <a:cxn ang="0">
                    <a:pos x="371" y="106"/>
                  </a:cxn>
                  <a:cxn ang="0">
                    <a:pos x="372" y="96"/>
                  </a:cxn>
                  <a:cxn ang="0">
                    <a:pos x="362" y="76"/>
                  </a:cxn>
                  <a:cxn ang="0">
                    <a:pos x="338" y="61"/>
                  </a:cxn>
                  <a:cxn ang="0">
                    <a:pos x="313" y="51"/>
                  </a:cxn>
                  <a:cxn ang="0">
                    <a:pos x="295" y="47"/>
                  </a:cxn>
                  <a:cxn ang="0">
                    <a:pos x="275" y="39"/>
                  </a:cxn>
                  <a:cxn ang="0">
                    <a:pos x="253" y="24"/>
                  </a:cxn>
                  <a:cxn ang="0">
                    <a:pos x="245" y="10"/>
                  </a:cxn>
                  <a:cxn ang="0">
                    <a:pos x="243" y="1"/>
                  </a:cxn>
                  <a:cxn ang="0">
                    <a:pos x="233" y="11"/>
                  </a:cxn>
                  <a:cxn ang="0">
                    <a:pos x="211" y="28"/>
                  </a:cxn>
                  <a:cxn ang="0">
                    <a:pos x="190" y="38"/>
                  </a:cxn>
                  <a:cxn ang="0">
                    <a:pos x="170" y="42"/>
                  </a:cxn>
                  <a:cxn ang="0">
                    <a:pos x="152" y="43"/>
                  </a:cxn>
                  <a:cxn ang="0">
                    <a:pos x="137" y="40"/>
                  </a:cxn>
                  <a:cxn ang="0">
                    <a:pos x="126" y="38"/>
                  </a:cxn>
                  <a:cxn ang="0">
                    <a:pos x="120" y="36"/>
                  </a:cxn>
                  <a:cxn ang="0">
                    <a:pos x="118" y="34"/>
                  </a:cxn>
                  <a:cxn ang="0">
                    <a:pos x="112" y="32"/>
                  </a:cxn>
                  <a:cxn ang="0">
                    <a:pos x="107" y="30"/>
                  </a:cxn>
                  <a:cxn ang="0">
                    <a:pos x="102" y="29"/>
                  </a:cxn>
                  <a:cxn ang="0">
                    <a:pos x="88" y="41"/>
                  </a:cxn>
                  <a:cxn ang="0">
                    <a:pos x="66" y="71"/>
                  </a:cxn>
                  <a:cxn ang="0">
                    <a:pos x="46" y="101"/>
                  </a:cxn>
                  <a:cxn ang="0">
                    <a:pos x="32" y="126"/>
                  </a:cxn>
                  <a:cxn ang="0">
                    <a:pos x="20" y="160"/>
                  </a:cxn>
                  <a:cxn ang="0">
                    <a:pos x="8" y="197"/>
                  </a:cxn>
                  <a:cxn ang="0">
                    <a:pos x="1" y="222"/>
                  </a:cxn>
                  <a:cxn ang="0">
                    <a:pos x="0" y="241"/>
                  </a:cxn>
                  <a:cxn ang="0">
                    <a:pos x="5" y="262"/>
                  </a:cxn>
                  <a:cxn ang="0">
                    <a:pos x="18" y="286"/>
                  </a:cxn>
                  <a:cxn ang="0">
                    <a:pos x="36" y="309"/>
                  </a:cxn>
                  <a:cxn ang="0">
                    <a:pos x="55" y="330"/>
                  </a:cxn>
                  <a:cxn ang="0">
                    <a:pos x="71" y="342"/>
                  </a:cxn>
                  <a:cxn ang="0">
                    <a:pos x="83" y="345"/>
                  </a:cxn>
                  <a:cxn ang="0">
                    <a:pos x="96" y="348"/>
                  </a:cxn>
                  <a:cxn ang="0">
                    <a:pos x="110" y="349"/>
                  </a:cxn>
                  <a:cxn ang="0">
                    <a:pos x="124" y="350"/>
                  </a:cxn>
                  <a:cxn ang="0">
                    <a:pos x="138" y="350"/>
                  </a:cxn>
                  <a:cxn ang="0">
                    <a:pos x="153" y="348"/>
                  </a:cxn>
                  <a:cxn ang="0">
                    <a:pos x="168" y="345"/>
                  </a:cxn>
                  <a:cxn ang="0">
                    <a:pos x="176" y="343"/>
                  </a:cxn>
                  <a:cxn ang="0">
                    <a:pos x="183" y="340"/>
                  </a:cxn>
                  <a:cxn ang="0">
                    <a:pos x="195" y="334"/>
                  </a:cxn>
                  <a:cxn ang="0">
                    <a:pos x="212" y="326"/>
                  </a:cxn>
                  <a:cxn ang="0">
                    <a:pos x="231" y="314"/>
                  </a:cxn>
                  <a:cxn ang="0">
                    <a:pos x="253" y="298"/>
                  </a:cxn>
                  <a:cxn ang="0">
                    <a:pos x="275" y="279"/>
                  </a:cxn>
                  <a:cxn ang="0">
                    <a:pos x="296" y="255"/>
                  </a:cxn>
                  <a:cxn ang="0">
                    <a:pos x="325" y="214"/>
                  </a:cxn>
                  <a:cxn ang="0">
                    <a:pos x="351" y="167"/>
                  </a:cxn>
                  <a:cxn ang="0">
                    <a:pos x="365" y="133"/>
                  </a:cxn>
                  <a:cxn ang="0">
                    <a:pos x="370" y="114"/>
                  </a:cxn>
                </a:cxnLst>
                <a:rect l="0" t="0" r="r" b="b"/>
                <a:pathLst>
                  <a:path w="372" h="350">
                    <a:moveTo>
                      <a:pt x="371" y="110"/>
                    </a:moveTo>
                    <a:lnTo>
                      <a:pt x="371" y="106"/>
                    </a:lnTo>
                    <a:lnTo>
                      <a:pt x="372" y="102"/>
                    </a:lnTo>
                    <a:lnTo>
                      <a:pt x="372" y="96"/>
                    </a:lnTo>
                    <a:lnTo>
                      <a:pt x="372" y="86"/>
                    </a:lnTo>
                    <a:lnTo>
                      <a:pt x="362" y="76"/>
                    </a:lnTo>
                    <a:lnTo>
                      <a:pt x="351" y="68"/>
                    </a:lnTo>
                    <a:lnTo>
                      <a:pt x="338" y="61"/>
                    </a:lnTo>
                    <a:lnTo>
                      <a:pt x="325" y="55"/>
                    </a:lnTo>
                    <a:lnTo>
                      <a:pt x="313" y="51"/>
                    </a:lnTo>
                    <a:lnTo>
                      <a:pt x="302" y="49"/>
                    </a:lnTo>
                    <a:lnTo>
                      <a:pt x="295" y="47"/>
                    </a:lnTo>
                    <a:lnTo>
                      <a:pt x="293" y="46"/>
                    </a:lnTo>
                    <a:lnTo>
                      <a:pt x="275" y="39"/>
                    </a:lnTo>
                    <a:lnTo>
                      <a:pt x="262" y="32"/>
                    </a:lnTo>
                    <a:lnTo>
                      <a:pt x="253" y="24"/>
                    </a:lnTo>
                    <a:lnTo>
                      <a:pt x="247" y="17"/>
                    </a:lnTo>
                    <a:lnTo>
                      <a:pt x="245" y="10"/>
                    </a:lnTo>
                    <a:lnTo>
                      <a:pt x="243" y="5"/>
                    </a:lnTo>
                    <a:lnTo>
                      <a:pt x="243" y="1"/>
                    </a:lnTo>
                    <a:lnTo>
                      <a:pt x="243" y="0"/>
                    </a:lnTo>
                    <a:lnTo>
                      <a:pt x="233" y="11"/>
                    </a:lnTo>
                    <a:lnTo>
                      <a:pt x="222" y="21"/>
                    </a:lnTo>
                    <a:lnTo>
                      <a:pt x="211" y="28"/>
                    </a:lnTo>
                    <a:lnTo>
                      <a:pt x="201" y="34"/>
                    </a:lnTo>
                    <a:lnTo>
                      <a:pt x="190" y="38"/>
                    </a:lnTo>
                    <a:lnTo>
                      <a:pt x="180" y="40"/>
                    </a:lnTo>
                    <a:lnTo>
                      <a:pt x="170" y="42"/>
                    </a:lnTo>
                    <a:lnTo>
                      <a:pt x="161" y="43"/>
                    </a:lnTo>
                    <a:lnTo>
                      <a:pt x="152" y="43"/>
                    </a:lnTo>
                    <a:lnTo>
                      <a:pt x="144" y="41"/>
                    </a:lnTo>
                    <a:lnTo>
                      <a:pt x="137" y="40"/>
                    </a:lnTo>
                    <a:lnTo>
                      <a:pt x="131" y="39"/>
                    </a:lnTo>
                    <a:lnTo>
                      <a:pt x="126" y="38"/>
                    </a:lnTo>
                    <a:lnTo>
                      <a:pt x="123" y="36"/>
                    </a:lnTo>
                    <a:lnTo>
                      <a:pt x="120" y="36"/>
                    </a:lnTo>
                    <a:lnTo>
                      <a:pt x="120" y="35"/>
                    </a:lnTo>
                    <a:lnTo>
                      <a:pt x="118" y="34"/>
                    </a:lnTo>
                    <a:lnTo>
                      <a:pt x="115" y="33"/>
                    </a:lnTo>
                    <a:lnTo>
                      <a:pt x="112" y="32"/>
                    </a:lnTo>
                    <a:lnTo>
                      <a:pt x="109" y="31"/>
                    </a:lnTo>
                    <a:lnTo>
                      <a:pt x="107" y="30"/>
                    </a:lnTo>
                    <a:lnTo>
                      <a:pt x="104" y="29"/>
                    </a:lnTo>
                    <a:lnTo>
                      <a:pt x="102" y="29"/>
                    </a:lnTo>
                    <a:lnTo>
                      <a:pt x="100" y="28"/>
                    </a:lnTo>
                    <a:lnTo>
                      <a:pt x="88" y="41"/>
                    </a:lnTo>
                    <a:lnTo>
                      <a:pt x="77" y="55"/>
                    </a:lnTo>
                    <a:lnTo>
                      <a:pt x="66" y="71"/>
                    </a:lnTo>
                    <a:lnTo>
                      <a:pt x="55" y="86"/>
                    </a:lnTo>
                    <a:lnTo>
                      <a:pt x="46" y="101"/>
                    </a:lnTo>
                    <a:lnTo>
                      <a:pt x="38" y="115"/>
                    </a:lnTo>
                    <a:lnTo>
                      <a:pt x="32" y="126"/>
                    </a:lnTo>
                    <a:lnTo>
                      <a:pt x="28" y="136"/>
                    </a:lnTo>
                    <a:lnTo>
                      <a:pt x="20" y="160"/>
                    </a:lnTo>
                    <a:lnTo>
                      <a:pt x="13" y="181"/>
                    </a:lnTo>
                    <a:lnTo>
                      <a:pt x="8" y="197"/>
                    </a:lnTo>
                    <a:lnTo>
                      <a:pt x="4" y="211"/>
                    </a:lnTo>
                    <a:lnTo>
                      <a:pt x="1" y="222"/>
                    </a:lnTo>
                    <a:lnTo>
                      <a:pt x="0" y="231"/>
                    </a:lnTo>
                    <a:lnTo>
                      <a:pt x="0" y="241"/>
                    </a:lnTo>
                    <a:lnTo>
                      <a:pt x="1" y="250"/>
                    </a:lnTo>
                    <a:lnTo>
                      <a:pt x="5" y="262"/>
                    </a:lnTo>
                    <a:lnTo>
                      <a:pt x="11" y="274"/>
                    </a:lnTo>
                    <a:lnTo>
                      <a:pt x="18" y="286"/>
                    </a:lnTo>
                    <a:lnTo>
                      <a:pt x="27" y="298"/>
                    </a:lnTo>
                    <a:lnTo>
                      <a:pt x="36" y="309"/>
                    </a:lnTo>
                    <a:lnTo>
                      <a:pt x="45" y="320"/>
                    </a:lnTo>
                    <a:lnTo>
                      <a:pt x="55" y="330"/>
                    </a:lnTo>
                    <a:lnTo>
                      <a:pt x="64" y="339"/>
                    </a:lnTo>
                    <a:lnTo>
                      <a:pt x="71" y="342"/>
                    </a:lnTo>
                    <a:lnTo>
                      <a:pt x="77" y="343"/>
                    </a:lnTo>
                    <a:lnTo>
                      <a:pt x="83" y="345"/>
                    </a:lnTo>
                    <a:lnTo>
                      <a:pt x="90" y="346"/>
                    </a:lnTo>
                    <a:lnTo>
                      <a:pt x="96" y="348"/>
                    </a:lnTo>
                    <a:lnTo>
                      <a:pt x="103" y="349"/>
                    </a:lnTo>
                    <a:lnTo>
                      <a:pt x="110" y="349"/>
                    </a:lnTo>
                    <a:lnTo>
                      <a:pt x="117" y="350"/>
                    </a:lnTo>
                    <a:lnTo>
                      <a:pt x="124" y="350"/>
                    </a:lnTo>
                    <a:lnTo>
                      <a:pt x="131" y="350"/>
                    </a:lnTo>
                    <a:lnTo>
                      <a:pt x="138" y="350"/>
                    </a:lnTo>
                    <a:lnTo>
                      <a:pt x="146" y="349"/>
                    </a:lnTo>
                    <a:lnTo>
                      <a:pt x="153" y="348"/>
                    </a:lnTo>
                    <a:lnTo>
                      <a:pt x="160" y="347"/>
                    </a:lnTo>
                    <a:lnTo>
                      <a:pt x="168" y="345"/>
                    </a:lnTo>
                    <a:lnTo>
                      <a:pt x="175" y="343"/>
                    </a:lnTo>
                    <a:lnTo>
                      <a:pt x="176" y="343"/>
                    </a:lnTo>
                    <a:lnTo>
                      <a:pt x="179" y="342"/>
                    </a:lnTo>
                    <a:lnTo>
                      <a:pt x="183" y="340"/>
                    </a:lnTo>
                    <a:lnTo>
                      <a:pt x="189" y="338"/>
                    </a:lnTo>
                    <a:lnTo>
                      <a:pt x="195" y="334"/>
                    </a:lnTo>
                    <a:lnTo>
                      <a:pt x="203" y="331"/>
                    </a:lnTo>
                    <a:lnTo>
                      <a:pt x="212" y="326"/>
                    </a:lnTo>
                    <a:lnTo>
                      <a:pt x="221" y="320"/>
                    </a:lnTo>
                    <a:lnTo>
                      <a:pt x="231" y="314"/>
                    </a:lnTo>
                    <a:lnTo>
                      <a:pt x="242" y="307"/>
                    </a:lnTo>
                    <a:lnTo>
                      <a:pt x="253" y="298"/>
                    </a:lnTo>
                    <a:lnTo>
                      <a:pt x="264" y="289"/>
                    </a:lnTo>
                    <a:lnTo>
                      <a:pt x="275" y="279"/>
                    </a:lnTo>
                    <a:lnTo>
                      <a:pt x="286" y="268"/>
                    </a:lnTo>
                    <a:lnTo>
                      <a:pt x="296" y="255"/>
                    </a:lnTo>
                    <a:lnTo>
                      <a:pt x="306" y="242"/>
                    </a:lnTo>
                    <a:lnTo>
                      <a:pt x="325" y="214"/>
                    </a:lnTo>
                    <a:lnTo>
                      <a:pt x="340" y="189"/>
                    </a:lnTo>
                    <a:lnTo>
                      <a:pt x="351" y="167"/>
                    </a:lnTo>
                    <a:lnTo>
                      <a:pt x="359" y="149"/>
                    </a:lnTo>
                    <a:lnTo>
                      <a:pt x="365" y="133"/>
                    </a:lnTo>
                    <a:lnTo>
                      <a:pt x="368" y="122"/>
                    </a:lnTo>
                    <a:lnTo>
                      <a:pt x="370" y="114"/>
                    </a:lnTo>
                    <a:lnTo>
                      <a:pt x="371" y="110"/>
                    </a:lnTo>
                    <a:close/>
                  </a:path>
                </a:pathLst>
              </a:custGeom>
              <a:solidFill>
                <a:srgbClr val="FFC9C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8" name="Freeform 253"/>
              <p:cNvSpPr>
                <a:spLocks/>
              </p:cNvSpPr>
              <p:nvPr/>
            </p:nvSpPr>
            <p:spPr bwMode="auto">
              <a:xfrm>
                <a:off x="4219" y="894"/>
                <a:ext cx="39" cy="68"/>
              </a:xfrm>
              <a:custGeom>
                <a:avLst/>
                <a:gdLst/>
                <a:ahLst/>
                <a:cxnLst>
                  <a:cxn ang="0">
                    <a:pos x="33" y="2"/>
                  </a:cxn>
                  <a:cxn ang="0">
                    <a:pos x="32" y="2"/>
                  </a:cxn>
                  <a:cxn ang="0">
                    <a:pos x="30" y="1"/>
                  </a:cxn>
                  <a:cxn ang="0">
                    <a:pos x="26" y="0"/>
                  </a:cxn>
                  <a:cxn ang="0">
                    <a:pos x="22" y="0"/>
                  </a:cxn>
                  <a:cxn ang="0">
                    <a:pos x="16" y="0"/>
                  </a:cxn>
                  <a:cxn ang="0">
                    <a:pos x="12" y="1"/>
                  </a:cxn>
                  <a:cxn ang="0">
                    <a:pos x="8" y="5"/>
                  </a:cxn>
                  <a:cxn ang="0">
                    <a:pos x="5" y="10"/>
                  </a:cxn>
                  <a:cxn ang="0">
                    <a:pos x="1" y="26"/>
                  </a:cxn>
                  <a:cxn ang="0">
                    <a:pos x="0" y="43"/>
                  </a:cxn>
                  <a:cxn ang="0">
                    <a:pos x="2" y="59"/>
                  </a:cxn>
                  <a:cxn ang="0">
                    <a:pos x="8" y="68"/>
                  </a:cxn>
                  <a:cxn ang="0">
                    <a:pos x="38" y="21"/>
                  </a:cxn>
                  <a:cxn ang="0">
                    <a:pos x="38" y="19"/>
                  </a:cxn>
                  <a:cxn ang="0">
                    <a:pos x="39" y="14"/>
                  </a:cxn>
                  <a:cxn ang="0">
                    <a:pos x="38" y="8"/>
                  </a:cxn>
                  <a:cxn ang="0">
                    <a:pos x="33" y="2"/>
                  </a:cxn>
                </a:cxnLst>
                <a:rect l="0" t="0" r="r" b="b"/>
                <a:pathLst>
                  <a:path w="39" h="68">
                    <a:moveTo>
                      <a:pt x="33" y="2"/>
                    </a:moveTo>
                    <a:lnTo>
                      <a:pt x="32" y="2"/>
                    </a:lnTo>
                    <a:lnTo>
                      <a:pt x="30" y="1"/>
                    </a:lnTo>
                    <a:lnTo>
                      <a:pt x="26" y="0"/>
                    </a:lnTo>
                    <a:lnTo>
                      <a:pt x="22" y="0"/>
                    </a:lnTo>
                    <a:lnTo>
                      <a:pt x="16" y="0"/>
                    </a:lnTo>
                    <a:lnTo>
                      <a:pt x="12" y="1"/>
                    </a:lnTo>
                    <a:lnTo>
                      <a:pt x="8" y="5"/>
                    </a:lnTo>
                    <a:lnTo>
                      <a:pt x="5" y="10"/>
                    </a:lnTo>
                    <a:lnTo>
                      <a:pt x="1" y="26"/>
                    </a:lnTo>
                    <a:lnTo>
                      <a:pt x="0" y="43"/>
                    </a:lnTo>
                    <a:lnTo>
                      <a:pt x="2" y="59"/>
                    </a:lnTo>
                    <a:lnTo>
                      <a:pt x="8" y="68"/>
                    </a:lnTo>
                    <a:lnTo>
                      <a:pt x="38" y="21"/>
                    </a:lnTo>
                    <a:lnTo>
                      <a:pt x="38" y="19"/>
                    </a:lnTo>
                    <a:lnTo>
                      <a:pt x="39" y="14"/>
                    </a:lnTo>
                    <a:lnTo>
                      <a:pt x="38" y="8"/>
                    </a:lnTo>
                    <a:lnTo>
                      <a:pt x="33" y="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9" name="Freeform 254"/>
              <p:cNvSpPr>
                <a:spLocks/>
              </p:cNvSpPr>
              <p:nvPr/>
            </p:nvSpPr>
            <p:spPr bwMode="auto">
              <a:xfrm>
                <a:off x="4230" y="903"/>
                <a:ext cx="25" cy="44"/>
              </a:xfrm>
              <a:custGeom>
                <a:avLst/>
                <a:gdLst/>
                <a:ahLst/>
                <a:cxnLst>
                  <a:cxn ang="0">
                    <a:pos x="22" y="2"/>
                  </a:cxn>
                  <a:cxn ang="0">
                    <a:pos x="21" y="2"/>
                  </a:cxn>
                  <a:cxn ang="0">
                    <a:pos x="19" y="1"/>
                  </a:cxn>
                  <a:cxn ang="0">
                    <a:pos x="17" y="0"/>
                  </a:cxn>
                  <a:cxn ang="0">
                    <a:pos x="14" y="0"/>
                  </a:cxn>
                  <a:cxn ang="0">
                    <a:pos x="11" y="0"/>
                  </a:cxn>
                  <a:cxn ang="0">
                    <a:pos x="8" y="1"/>
                  </a:cxn>
                  <a:cxn ang="0">
                    <a:pos x="5" y="3"/>
                  </a:cxn>
                  <a:cxn ang="0">
                    <a:pos x="3" y="6"/>
                  </a:cxn>
                  <a:cxn ang="0">
                    <a:pos x="0" y="17"/>
                  </a:cxn>
                  <a:cxn ang="0">
                    <a:pos x="0" y="28"/>
                  </a:cxn>
                  <a:cxn ang="0">
                    <a:pos x="1" y="38"/>
                  </a:cxn>
                  <a:cxn ang="0">
                    <a:pos x="5" y="44"/>
                  </a:cxn>
                  <a:cxn ang="0">
                    <a:pos x="24" y="14"/>
                  </a:cxn>
                  <a:cxn ang="0">
                    <a:pos x="25" y="13"/>
                  </a:cxn>
                  <a:cxn ang="0">
                    <a:pos x="25" y="10"/>
                  </a:cxn>
                  <a:cxn ang="0">
                    <a:pos x="24" y="5"/>
                  </a:cxn>
                  <a:cxn ang="0">
                    <a:pos x="22" y="2"/>
                  </a:cxn>
                </a:cxnLst>
                <a:rect l="0" t="0" r="r" b="b"/>
                <a:pathLst>
                  <a:path w="25" h="44">
                    <a:moveTo>
                      <a:pt x="22" y="2"/>
                    </a:moveTo>
                    <a:lnTo>
                      <a:pt x="21" y="2"/>
                    </a:lnTo>
                    <a:lnTo>
                      <a:pt x="19" y="1"/>
                    </a:lnTo>
                    <a:lnTo>
                      <a:pt x="17" y="0"/>
                    </a:lnTo>
                    <a:lnTo>
                      <a:pt x="14" y="0"/>
                    </a:lnTo>
                    <a:lnTo>
                      <a:pt x="11" y="0"/>
                    </a:lnTo>
                    <a:lnTo>
                      <a:pt x="8" y="1"/>
                    </a:lnTo>
                    <a:lnTo>
                      <a:pt x="5" y="3"/>
                    </a:lnTo>
                    <a:lnTo>
                      <a:pt x="3" y="6"/>
                    </a:lnTo>
                    <a:lnTo>
                      <a:pt x="0" y="17"/>
                    </a:lnTo>
                    <a:lnTo>
                      <a:pt x="0" y="28"/>
                    </a:lnTo>
                    <a:lnTo>
                      <a:pt x="1" y="38"/>
                    </a:lnTo>
                    <a:lnTo>
                      <a:pt x="5" y="44"/>
                    </a:lnTo>
                    <a:lnTo>
                      <a:pt x="24" y="14"/>
                    </a:lnTo>
                    <a:lnTo>
                      <a:pt x="25" y="13"/>
                    </a:lnTo>
                    <a:lnTo>
                      <a:pt x="25" y="10"/>
                    </a:lnTo>
                    <a:lnTo>
                      <a:pt x="24" y="5"/>
                    </a:lnTo>
                    <a:lnTo>
                      <a:pt x="22" y="2"/>
                    </a:lnTo>
                    <a:close/>
                  </a:path>
                </a:pathLst>
              </a:custGeom>
              <a:solidFill>
                <a:srgbClr val="2DFF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0" name="Freeform 255"/>
              <p:cNvSpPr>
                <a:spLocks/>
              </p:cNvSpPr>
              <p:nvPr/>
            </p:nvSpPr>
            <p:spPr bwMode="auto">
              <a:xfrm>
                <a:off x="4375" y="1031"/>
                <a:ext cx="126" cy="59"/>
              </a:xfrm>
              <a:custGeom>
                <a:avLst/>
                <a:gdLst/>
                <a:ahLst/>
                <a:cxnLst>
                  <a:cxn ang="0">
                    <a:pos x="110" y="59"/>
                  </a:cxn>
                  <a:cxn ang="0">
                    <a:pos x="126" y="54"/>
                  </a:cxn>
                  <a:cxn ang="0">
                    <a:pos x="112" y="28"/>
                  </a:cxn>
                  <a:cxn ang="0">
                    <a:pos x="110" y="26"/>
                  </a:cxn>
                  <a:cxn ang="0">
                    <a:pos x="105" y="23"/>
                  </a:cxn>
                  <a:cxn ang="0">
                    <a:pos x="98" y="18"/>
                  </a:cxn>
                  <a:cxn ang="0">
                    <a:pos x="89" y="12"/>
                  </a:cxn>
                  <a:cxn ang="0">
                    <a:pos x="78" y="6"/>
                  </a:cxn>
                  <a:cxn ang="0">
                    <a:pos x="66" y="2"/>
                  </a:cxn>
                  <a:cxn ang="0">
                    <a:pos x="53" y="0"/>
                  </a:cxn>
                  <a:cxn ang="0">
                    <a:pos x="41" y="0"/>
                  </a:cxn>
                  <a:cxn ang="0">
                    <a:pos x="29" y="2"/>
                  </a:cxn>
                  <a:cxn ang="0">
                    <a:pos x="20" y="4"/>
                  </a:cxn>
                  <a:cxn ang="0">
                    <a:pos x="13" y="7"/>
                  </a:cxn>
                  <a:cxn ang="0">
                    <a:pos x="8" y="8"/>
                  </a:cxn>
                  <a:cxn ang="0">
                    <a:pos x="4" y="10"/>
                  </a:cxn>
                  <a:cxn ang="0">
                    <a:pos x="2" y="11"/>
                  </a:cxn>
                  <a:cxn ang="0">
                    <a:pos x="1" y="12"/>
                  </a:cxn>
                  <a:cxn ang="0">
                    <a:pos x="0" y="12"/>
                  </a:cxn>
                  <a:cxn ang="0">
                    <a:pos x="0" y="13"/>
                  </a:cxn>
                  <a:cxn ang="0">
                    <a:pos x="1" y="14"/>
                  </a:cxn>
                  <a:cxn ang="0">
                    <a:pos x="2" y="17"/>
                  </a:cxn>
                  <a:cxn ang="0">
                    <a:pos x="4" y="20"/>
                  </a:cxn>
                  <a:cxn ang="0">
                    <a:pos x="7" y="23"/>
                  </a:cxn>
                  <a:cxn ang="0">
                    <a:pos x="9" y="27"/>
                  </a:cxn>
                  <a:cxn ang="0">
                    <a:pos x="13" y="32"/>
                  </a:cxn>
                  <a:cxn ang="0">
                    <a:pos x="18" y="36"/>
                  </a:cxn>
                  <a:cxn ang="0">
                    <a:pos x="23" y="40"/>
                  </a:cxn>
                  <a:cxn ang="0">
                    <a:pos x="30" y="44"/>
                  </a:cxn>
                  <a:cxn ang="0">
                    <a:pos x="37" y="48"/>
                  </a:cxn>
                  <a:cxn ang="0">
                    <a:pos x="46" y="52"/>
                  </a:cxn>
                  <a:cxn ang="0">
                    <a:pos x="56" y="54"/>
                  </a:cxn>
                  <a:cxn ang="0">
                    <a:pos x="67" y="56"/>
                  </a:cxn>
                  <a:cxn ang="0">
                    <a:pos x="79" y="56"/>
                  </a:cxn>
                  <a:cxn ang="0">
                    <a:pos x="93" y="56"/>
                  </a:cxn>
                  <a:cxn ang="0">
                    <a:pos x="93" y="56"/>
                  </a:cxn>
                  <a:cxn ang="0">
                    <a:pos x="94" y="56"/>
                  </a:cxn>
                  <a:cxn ang="0">
                    <a:pos x="97" y="56"/>
                  </a:cxn>
                  <a:cxn ang="0">
                    <a:pos x="99" y="56"/>
                  </a:cxn>
                  <a:cxn ang="0">
                    <a:pos x="102" y="56"/>
                  </a:cxn>
                  <a:cxn ang="0">
                    <a:pos x="105" y="57"/>
                  </a:cxn>
                  <a:cxn ang="0">
                    <a:pos x="108" y="58"/>
                  </a:cxn>
                  <a:cxn ang="0">
                    <a:pos x="110" y="59"/>
                  </a:cxn>
                </a:cxnLst>
                <a:rect l="0" t="0" r="r" b="b"/>
                <a:pathLst>
                  <a:path w="126" h="59">
                    <a:moveTo>
                      <a:pt x="110" y="59"/>
                    </a:moveTo>
                    <a:lnTo>
                      <a:pt x="126" y="54"/>
                    </a:lnTo>
                    <a:lnTo>
                      <a:pt x="112" y="28"/>
                    </a:lnTo>
                    <a:lnTo>
                      <a:pt x="110" y="26"/>
                    </a:lnTo>
                    <a:lnTo>
                      <a:pt x="105" y="23"/>
                    </a:lnTo>
                    <a:lnTo>
                      <a:pt x="98" y="18"/>
                    </a:lnTo>
                    <a:lnTo>
                      <a:pt x="89" y="12"/>
                    </a:lnTo>
                    <a:lnTo>
                      <a:pt x="78" y="6"/>
                    </a:lnTo>
                    <a:lnTo>
                      <a:pt x="66" y="2"/>
                    </a:lnTo>
                    <a:lnTo>
                      <a:pt x="53" y="0"/>
                    </a:lnTo>
                    <a:lnTo>
                      <a:pt x="41" y="0"/>
                    </a:lnTo>
                    <a:lnTo>
                      <a:pt x="29" y="2"/>
                    </a:lnTo>
                    <a:lnTo>
                      <a:pt x="20" y="4"/>
                    </a:lnTo>
                    <a:lnTo>
                      <a:pt x="13" y="7"/>
                    </a:lnTo>
                    <a:lnTo>
                      <a:pt x="8" y="8"/>
                    </a:lnTo>
                    <a:lnTo>
                      <a:pt x="4" y="10"/>
                    </a:lnTo>
                    <a:lnTo>
                      <a:pt x="2" y="11"/>
                    </a:lnTo>
                    <a:lnTo>
                      <a:pt x="1" y="12"/>
                    </a:lnTo>
                    <a:lnTo>
                      <a:pt x="0" y="12"/>
                    </a:lnTo>
                    <a:lnTo>
                      <a:pt x="0" y="13"/>
                    </a:lnTo>
                    <a:lnTo>
                      <a:pt x="1" y="14"/>
                    </a:lnTo>
                    <a:lnTo>
                      <a:pt x="2" y="17"/>
                    </a:lnTo>
                    <a:lnTo>
                      <a:pt x="4" y="20"/>
                    </a:lnTo>
                    <a:lnTo>
                      <a:pt x="7" y="23"/>
                    </a:lnTo>
                    <a:lnTo>
                      <a:pt x="9" y="27"/>
                    </a:lnTo>
                    <a:lnTo>
                      <a:pt x="13" y="32"/>
                    </a:lnTo>
                    <a:lnTo>
                      <a:pt x="18" y="36"/>
                    </a:lnTo>
                    <a:lnTo>
                      <a:pt x="23" y="40"/>
                    </a:lnTo>
                    <a:lnTo>
                      <a:pt x="30" y="44"/>
                    </a:lnTo>
                    <a:lnTo>
                      <a:pt x="37" y="48"/>
                    </a:lnTo>
                    <a:lnTo>
                      <a:pt x="46" y="52"/>
                    </a:lnTo>
                    <a:lnTo>
                      <a:pt x="56" y="54"/>
                    </a:lnTo>
                    <a:lnTo>
                      <a:pt x="67" y="56"/>
                    </a:lnTo>
                    <a:lnTo>
                      <a:pt x="79" y="56"/>
                    </a:lnTo>
                    <a:lnTo>
                      <a:pt x="93" y="56"/>
                    </a:lnTo>
                    <a:lnTo>
                      <a:pt x="93" y="56"/>
                    </a:lnTo>
                    <a:lnTo>
                      <a:pt x="94" y="56"/>
                    </a:lnTo>
                    <a:lnTo>
                      <a:pt x="97" y="56"/>
                    </a:lnTo>
                    <a:lnTo>
                      <a:pt x="99" y="56"/>
                    </a:lnTo>
                    <a:lnTo>
                      <a:pt x="102" y="56"/>
                    </a:lnTo>
                    <a:lnTo>
                      <a:pt x="105" y="57"/>
                    </a:lnTo>
                    <a:lnTo>
                      <a:pt x="108" y="58"/>
                    </a:lnTo>
                    <a:lnTo>
                      <a:pt x="110" y="59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1" name="Freeform 256"/>
              <p:cNvSpPr>
                <a:spLocks/>
              </p:cNvSpPr>
              <p:nvPr/>
            </p:nvSpPr>
            <p:spPr bwMode="auto">
              <a:xfrm>
                <a:off x="4611" y="1058"/>
                <a:ext cx="94" cy="55"/>
              </a:xfrm>
              <a:custGeom>
                <a:avLst/>
                <a:gdLst/>
                <a:ahLst/>
                <a:cxnLst>
                  <a:cxn ang="0">
                    <a:pos x="2" y="47"/>
                  </a:cxn>
                  <a:cxn ang="0">
                    <a:pos x="4" y="48"/>
                  </a:cxn>
                  <a:cxn ang="0">
                    <a:pos x="8" y="50"/>
                  </a:cxn>
                  <a:cxn ang="0">
                    <a:pos x="15" y="52"/>
                  </a:cxn>
                  <a:cxn ang="0">
                    <a:pos x="25" y="54"/>
                  </a:cxn>
                  <a:cxn ang="0">
                    <a:pos x="35" y="55"/>
                  </a:cxn>
                  <a:cxn ang="0">
                    <a:pos x="47" y="54"/>
                  </a:cxn>
                  <a:cxn ang="0">
                    <a:pos x="58" y="50"/>
                  </a:cxn>
                  <a:cxn ang="0">
                    <a:pos x="70" y="42"/>
                  </a:cxn>
                  <a:cxn ang="0">
                    <a:pos x="80" y="33"/>
                  </a:cxn>
                  <a:cxn ang="0">
                    <a:pos x="87" y="27"/>
                  </a:cxn>
                  <a:cxn ang="0">
                    <a:pos x="91" y="23"/>
                  </a:cxn>
                  <a:cxn ang="0">
                    <a:pos x="93" y="20"/>
                  </a:cxn>
                  <a:cxn ang="0">
                    <a:pos x="94" y="19"/>
                  </a:cxn>
                  <a:cxn ang="0">
                    <a:pos x="94" y="17"/>
                  </a:cxn>
                  <a:cxn ang="0">
                    <a:pos x="93" y="17"/>
                  </a:cxn>
                  <a:cxn ang="0">
                    <a:pos x="93" y="17"/>
                  </a:cxn>
                  <a:cxn ang="0">
                    <a:pos x="93" y="16"/>
                  </a:cxn>
                  <a:cxn ang="0">
                    <a:pos x="92" y="14"/>
                  </a:cxn>
                  <a:cxn ang="0">
                    <a:pos x="90" y="11"/>
                  </a:cxn>
                  <a:cxn ang="0">
                    <a:pos x="88" y="8"/>
                  </a:cxn>
                  <a:cxn ang="0">
                    <a:pos x="84" y="4"/>
                  </a:cxn>
                  <a:cxn ang="0">
                    <a:pos x="80" y="2"/>
                  </a:cxn>
                  <a:cxn ang="0">
                    <a:pos x="74" y="0"/>
                  </a:cxn>
                  <a:cxn ang="0">
                    <a:pos x="66" y="1"/>
                  </a:cxn>
                  <a:cxn ang="0">
                    <a:pos x="56" y="3"/>
                  </a:cxn>
                  <a:cxn ang="0">
                    <a:pos x="47" y="6"/>
                  </a:cxn>
                  <a:cxn ang="0">
                    <a:pos x="37" y="10"/>
                  </a:cxn>
                  <a:cxn ang="0">
                    <a:pos x="28" y="14"/>
                  </a:cxn>
                  <a:cxn ang="0">
                    <a:pos x="20" y="17"/>
                  </a:cxn>
                  <a:cxn ang="0">
                    <a:pos x="14" y="20"/>
                  </a:cxn>
                  <a:cxn ang="0">
                    <a:pos x="10" y="22"/>
                  </a:cxn>
                  <a:cxn ang="0">
                    <a:pos x="8" y="22"/>
                  </a:cxn>
                  <a:cxn ang="0">
                    <a:pos x="6" y="26"/>
                  </a:cxn>
                  <a:cxn ang="0">
                    <a:pos x="2" y="33"/>
                  </a:cxn>
                  <a:cxn ang="0">
                    <a:pos x="0" y="42"/>
                  </a:cxn>
                  <a:cxn ang="0">
                    <a:pos x="2" y="47"/>
                  </a:cxn>
                </a:cxnLst>
                <a:rect l="0" t="0" r="r" b="b"/>
                <a:pathLst>
                  <a:path w="94" h="55">
                    <a:moveTo>
                      <a:pt x="2" y="47"/>
                    </a:moveTo>
                    <a:lnTo>
                      <a:pt x="4" y="48"/>
                    </a:lnTo>
                    <a:lnTo>
                      <a:pt x="8" y="50"/>
                    </a:lnTo>
                    <a:lnTo>
                      <a:pt x="15" y="52"/>
                    </a:lnTo>
                    <a:lnTo>
                      <a:pt x="25" y="54"/>
                    </a:lnTo>
                    <a:lnTo>
                      <a:pt x="35" y="55"/>
                    </a:lnTo>
                    <a:lnTo>
                      <a:pt x="47" y="54"/>
                    </a:lnTo>
                    <a:lnTo>
                      <a:pt x="58" y="50"/>
                    </a:lnTo>
                    <a:lnTo>
                      <a:pt x="70" y="42"/>
                    </a:lnTo>
                    <a:lnTo>
                      <a:pt x="80" y="33"/>
                    </a:lnTo>
                    <a:lnTo>
                      <a:pt x="87" y="27"/>
                    </a:lnTo>
                    <a:lnTo>
                      <a:pt x="91" y="23"/>
                    </a:lnTo>
                    <a:lnTo>
                      <a:pt x="93" y="20"/>
                    </a:lnTo>
                    <a:lnTo>
                      <a:pt x="94" y="19"/>
                    </a:lnTo>
                    <a:lnTo>
                      <a:pt x="94" y="17"/>
                    </a:lnTo>
                    <a:lnTo>
                      <a:pt x="93" y="17"/>
                    </a:lnTo>
                    <a:lnTo>
                      <a:pt x="93" y="17"/>
                    </a:lnTo>
                    <a:lnTo>
                      <a:pt x="93" y="16"/>
                    </a:lnTo>
                    <a:lnTo>
                      <a:pt x="92" y="14"/>
                    </a:lnTo>
                    <a:lnTo>
                      <a:pt x="90" y="11"/>
                    </a:lnTo>
                    <a:lnTo>
                      <a:pt x="88" y="8"/>
                    </a:lnTo>
                    <a:lnTo>
                      <a:pt x="84" y="4"/>
                    </a:lnTo>
                    <a:lnTo>
                      <a:pt x="80" y="2"/>
                    </a:lnTo>
                    <a:lnTo>
                      <a:pt x="74" y="0"/>
                    </a:lnTo>
                    <a:lnTo>
                      <a:pt x="66" y="1"/>
                    </a:lnTo>
                    <a:lnTo>
                      <a:pt x="56" y="3"/>
                    </a:lnTo>
                    <a:lnTo>
                      <a:pt x="47" y="6"/>
                    </a:lnTo>
                    <a:lnTo>
                      <a:pt x="37" y="10"/>
                    </a:lnTo>
                    <a:lnTo>
                      <a:pt x="28" y="14"/>
                    </a:lnTo>
                    <a:lnTo>
                      <a:pt x="20" y="17"/>
                    </a:lnTo>
                    <a:lnTo>
                      <a:pt x="14" y="20"/>
                    </a:lnTo>
                    <a:lnTo>
                      <a:pt x="10" y="22"/>
                    </a:lnTo>
                    <a:lnTo>
                      <a:pt x="8" y="22"/>
                    </a:lnTo>
                    <a:lnTo>
                      <a:pt x="6" y="26"/>
                    </a:lnTo>
                    <a:lnTo>
                      <a:pt x="2" y="33"/>
                    </a:lnTo>
                    <a:lnTo>
                      <a:pt x="0" y="42"/>
                    </a:lnTo>
                    <a:lnTo>
                      <a:pt x="2" y="47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2" name="Freeform 257"/>
              <p:cNvSpPr>
                <a:spLocks/>
              </p:cNvSpPr>
              <p:nvPr/>
            </p:nvSpPr>
            <p:spPr bwMode="auto">
              <a:xfrm>
                <a:off x="4414" y="1025"/>
                <a:ext cx="67" cy="61"/>
              </a:xfrm>
              <a:custGeom>
                <a:avLst/>
                <a:gdLst/>
                <a:ahLst/>
                <a:cxnLst>
                  <a:cxn ang="0">
                    <a:pos x="54" y="55"/>
                  </a:cxn>
                  <a:cxn ang="0">
                    <a:pos x="49" y="58"/>
                  </a:cxn>
                  <a:cxn ang="0">
                    <a:pos x="43" y="60"/>
                  </a:cxn>
                  <a:cxn ang="0">
                    <a:pos x="37" y="61"/>
                  </a:cxn>
                  <a:cxn ang="0">
                    <a:pos x="30" y="61"/>
                  </a:cxn>
                  <a:cxn ang="0">
                    <a:pos x="25" y="60"/>
                  </a:cxn>
                  <a:cxn ang="0">
                    <a:pos x="19" y="58"/>
                  </a:cxn>
                  <a:cxn ang="0">
                    <a:pos x="13" y="54"/>
                  </a:cxn>
                  <a:cxn ang="0">
                    <a:pos x="9" y="50"/>
                  </a:cxn>
                  <a:cxn ang="0">
                    <a:pos x="2" y="39"/>
                  </a:cxn>
                  <a:cxn ang="0">
                    <a:pos x="0" y="27"/>
                  </a:cxn>
                  <a:cxn ang="0">
                    <a:pos x="3" y="16"/>
                  </a:cxn>
                  <a:cxn ang="0">
                    <a:pos x="11" y="7"/>
                  </a:cxn>
                  <a:cxn ang="0">
                    <a:pos x="16" y="4"/>
                  </a:cxn>
                  <a:cxn ang="0">
                    <a:pos x="22" y="1"/>
                  </a:cxn>
                  <a:cxn ang="0">
                    <a:pos x="28" y="0"/>
                  </a:cxn>
                  <a:cxn ang="0">
                    <a:pos x="34" y="0"/>
                  </a:cxn>
                  <a:cxn ang="0">
                    <a:pos x="40" y="2"/>
                  </a:cxn>
                  <a:cxn ang="0">
                    <a:pos x="46" y="4"/>
                  </a:cxn>
                  <a:cxn ang="0">
                    <a:pos x="52" y="7"/>
                  </a:cxn>
                  <a:cxn ang="0">
                    <a:pos x="56" y="12"/>
                  </a:cxn>
                  <a:cxn ang="0">
                    <a:pos x="60" y="16"/>
                  </a:cxn>
                  <a:cxn ang="0">
                    <a:pos x="64" y="22"/>
                  </a:cxn>
                  <a:cxn ang="0">
                    <a:pos x="66" y="27"/>
                  </a:cxn>
                  <a:cxn ang="0">
                    <a:pos x="67" y="32"/>
                  </a:cxn>
                  <a:cxn ang="0">
                    <a:pos x="67" y="38"/>
                  </a:cxn>
                  <a:cxn ang="0">
                    <a:pos x="65" y="44"/>
                  </a:cxn>
                  <a:cxn ang="0">
                    <a:pos x="60" y="49"/>
                  </a:cxn>
                  <a:cxn ang="0">
                    <a:pos x="54" y="55"/>
                  </a:cxn>
                </a:cxnLst>
                <a:rect l="0" t="0" r="r" b="b"/>
                <a:pathLst>
                  <a:path w="67" h="61">
                    <a:moveTo>
                      <a:pt x="54" y="55"/>
                    </a:moveTo>
                    <a:lnTo>
                      <a:pt x="49" y="58"/>
                    </a:lnTo>
                    <a:lnTo>
                      <a:pt x="43" y="60"/>
                    </a:lnTo>
                    <a:lnTo>
                      <a:pt x="37" y="61"/>
                    </a:lnTo>
                    <a:lnTo>
                      <a:pt x="30" y="61"/>
                    </a:lnTo>
                    <a:lnTo>
                      <a:pt x="25" y="60"/>
                    </a:lnTo>
                    <a:lnTo>
                      <a:pt x="19" y="58"/>
                    </a:lnTo>
                    <a:lnTo>
                      <a:pt x="13" y="54"/>
                    </a:lnTo>
                    <a:lnTo>
                      <a:pt x="9" y="50"/>
                    </a:lnTo>
                    <a:lnTo>
                      <a:pt x="2" y="39"/>
                    </a:lnTo>
                    <a:lnTo>
                      <a:pt x="0" y="27"/>
                    </a:lnTo>
                    <a:lnTo>
                      <a:pt x="3" y="16"/>
                    </a:lnTo>
                    <a:lnTo>
                      <a:pt x="11" y="7"/>
                    </a:lnTo>
                    <a:lnTo>
                      <a:pt x="16" y="4"/>
                    </a:lnTo>
                    <a:lnTo>
                      <a:pt x="22" y="1"/>
                    </a:lnTo>
                    <a:lnTo>
                      <a:pt x="28" y="0"/>
                    </a:lnTo>
                    <a:lnTo>
                      <a:pt x="34" y="0"/>
                    </a:lnTo>
                    <a:lnTo>
                      <a:pt x="40" y="2"/>
                    </a:lnTo>
                    <a:lnTo>
                      <a:pt x="46" y="4"/>
                    </a:lnTo>
                    <a:lnTo>
                      <a:pt x="52" y="7"/>
                    </a:lnTo>
                    <a:lnTo>
                      <a:pt x="56" y="12"/>
                    </a:lnTo>
                    <a:lnTo>
                      <a:pt x="60" y="16"/>
                    </a:lnTo>
                    <a:lnTo>
                      <a:pt x="64" y="22"/>
                    </a:lnTo>
                    <a:lnTo>
                      <a:pt x="66" y="27"/>
                    </a:lnTo>
                    <a:lnTo>
                      <a:pt x="67" y="32"/>
                    </a:lnTo>
                    <a:lnTo>
                      <a:pt x="67" y="38"/>
                    </a:lnTo>
                    <a:lnTo>
                      <a:pt x="65" y="44"/>
                    </a:lnTo>
                    <a:lnTo>
                      <a:pt x="60" y="49"/>
                    </a:lnTo>
                    <a:lnTo>
                      <a:pt x="54" y="55"/>
                    </a:lnTo>
                    <a:close/>
                  </a:path>
                </a:pathLst>
              </a:custGeom>
              <a:solidFill>
                <a:srgbClr val="99DD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3" name="Freeform 258"/>
              <p:cNvSpPr>
                <a:spLocks/>
              </p:cNvSpPr>
              <p:nvPr/>
            </p:nvSpPr>
            <p:spPr bwMode="auto">
              <a:xfrm>
                <a:off x="4630" y="1054"/>
                <a:ext cx="55" cy="48"/>
              </a:xfrm>
              <a:custGeom>
                <a:avLst/>
                <a:gdLst/>
                <a:ahLst/>
                <a:cxnLst>
                  <a:cxn ang="0">
                    <a:pos x="53" y="30"/>
                  </a:cxn>
                  <a:cxn ang="0">
                    <a:pos x="51" y="35"/>
                  </a:cxn>
                  <a:cxn ang="0">
                    <a:pos x="48" y="39"/>
                  </a:cxn>
                  <a:cxn ang="0">
                    <a:pos x="44" y="42"/>
                  </a:cxn>
                  <a:cxn ang="0">
                    <a:pos x="40" y="45"/>
                  </a:cxn>
                  <a:cxn ang="0">
                    <a:pos x="35" y="47"/>
                  </a:cxn>
                  <a:cxn ang="0">
                    <a:pos x="29" y="48"/>
                  </a:cxn>
                  <a:cxn ang="0">
                    <a:pos x="24" y="48"/>
                  </a:cxn>
                  <a:cxn ang="0">
                    <a:pos x="18" y="47"/>
                  </a:cxn>
                  <a:cxn ang="0">
                    <a:pos x="15" y="45"/>
                  </a:cxn>
                  <a:cxn ang="0">
                    <a:pos x="11" y="43"/>
                  </a:cxn>
                  <a:cxn ang="0">
                    <a:pos x="7" y="41"/>
                  </a:cxn>
                  <a:cxn ang="0">
                    <a:pos x="4" y="37"/>
                  </a:cxn>
                  <a:cxn ang="0">
                    <a:pos x="2" y="34"/>
                  </a:cxn>
                  <a:cxn ang="0">
                    <a:pos x="0" y="30"/>
                  </a:cxn>
                  <a:cxn ang="0">
                    <a:pos x="0" y="26"/>
                  </a:cxn>
                  <a:cxn ang="0">
                    <a:pos x="2" y="21"/>
                  </a:cxn>
                  <a:cxn ang="0">
                    <a:pos x="4" y="16"/>
                  </a:cxn>
                  <a:cxn ang="0">
                    <a:pos x="7" y="12"/>
                  </a:cxn>
                  <a:cxn ang="0">
                    <a:pos x="12" y="7"/>
                  </a:cxn>
                  <a:cxn ang="0">
                    <a:pos x="17" y="4"/>
                  </a:cxn>
                  <a:cxn ang="0">
                    <a:pos x="22" y="2"/>
                  </a:cxn>
                  <a:cxn ang="0">
                    <a:pos x="29" y="0"/>
                  </a:cxn>
                  <a:cxn ang="0">
                    <a:pos x="35" y="0"/>
                  </a:cxn>
                  <a:cxn ang="0">
                    <a:pos x="40" y="1"/>
                  </a:cxn>
                  <a:cxn ang="0">
                    <a:pos x="49" y="6"/>
                  </a:cxn>
                  <a:cxn ang="0">
                    <a:pos x="54" y="12"/>
                  </a:cxn>
                  <a:cxn ang="0">
                    <a:pos x="55" y="20"/>
                  </a:cxn>
                  <a:cxn ang="0">
                    <a:pos x="53" y="30"/>
                  </a:cxn>
                </a:cxnLst>
                <a:rect l="0" t="0" r="r" b="b"/>
                <a:pathLst>
                  <a:path w="55" h="48">
                    <a:moveTo>
                      <a:pt x="53" y="30"/>
                    </a:moveTo>
                    <a:lnTo>
                      <a:pt x="51" y="35"/>
                    </a:lnTo>
                    <a:lnTo>
                      <a:pt x="48" y="39"/>
                    </a:lnTo>
                    <a:lnTo>
                      <a:pt x="44" y="42"/>
                    </a:lnTo>
                    <a:lnTo>
                      <a:pt x="40" y="45"/>
                    </a:lnTo>
                    <a:lnTo>
                      <a:pt x="35" y="47"/>
                    </a:lnTo>
                    <a:lnTo>
                      <a:pt x="29" y="48"/>
                    </a:lnTo>
                    <a:lnTo>
                      <a:pt x="24" y="48"/>
                    </a:lnTo>
                    <a:lnTo>
                      <a:pt x="18" y="47"/>
                    </a:lnTo>
                    <a:lnTo>
                      <a:pt x="15" y="45"/>
                    </a:lnTo>
                    <a:lnTo>
                      <a:pt x="11" y="43"/>
                    </a:lnTo>
                    <a:lnTo>
                      <a:pt x="7" y="41"/>
                    </a:lnTo>
                    <a:lnTo>
                      <a:pt x="4" y="37"/>
                    </a:lnTo>
                    <a:lnTo>
                      <a:pt x="2" y="34"/>
                    </a:lnTo>
                    <a:lnTo>
                      <a:pt x="0" y="30"/>
                    </a:lnTo>
                    <a:lnTo>
                      <a:pt x="0" y="26"/>
                    </a:lnTo>
                    <a:lnTo>
                      <a:pt x="2" y="21"/>
                    </a:lnTo>
                    <a:lnTo>
                      <a:pt x="4" y="16"/>
                    </a:lnTo>
                    <a:lnTo>
                      <a:pt x="7" y="12"/>
                    </a:lnTo>
                    <a:lnTo>
                      <a:pt x="12" y="7"/>
                    </a:lnTo>
                    <a:lnTo>
                      <a:pt x="17" y="4"/>
                    </a:lnTo>
                    <a:lnTo>
                      <a:pt x="22" y="2"/>
                    </a:lnTo>
                    <a:lnTo>
                      <a:pt x="29" y="0"/>
                    </a:lnTo>
                    <a:lnTo>
                      <a:pt x="35" y="0"/>
                    </a:lnTo>
                    <a:lnTo>
                      <a:pt x="40" y="1"/>
                    </a:lnTo>
                    <a:lnTo>
                      <a:pt x="49" y="6"/>
                    </a:lnTo>
                    <a:lnTo>
                      <a:pt x="54" y="12"/>
                    </a:lnTo>
                    <a:lnTo>
                      <a:pt x="55" y="20"/>
                    </a:lnTo>
                    <a:lnTo>
                      <a:pt x="53" y="30"/>
                    </a:lnTo>
                    <a:close/>
                  </a:path>
                </a:pathLst>
              </a:custGeom>
              <a:solidFill>
                <a:srgbClr val="99DD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4" name="Freeform 259"/>
              <p:cNvSpPr>
                <a:spLocks/>
              </p:cNvSpPr>
              <p:nvPr/>
            </p:nvSpPr>
            <p:spPr bwMode="auto">
              <a:xfrm>
                <a:off x="4338" y="1015"/>
                <a:ext cx="167" cy="80"/>
              </a:xfrm>
              <a:custGeom>
                <a:avLst/>
                <a:gdLst/>
                <a:ahLst/>
                <a:cxnLst>
                  <a:cxn ang="0">
                    <a:pos x="144" y="25"/>
                  </a:cxn>
                  <a:cxn ang="0">
                    <a:pos x="130" y="13"/>
                  </a:cxn>
                  <a:cxn ang="0">
                    <a:pos x="107" y="4"/>
                  </a:cxn>
                  <a:cxn ang="0">
                    <a:pos x="82" y="0"/>
                  </a:cxn>
                  <a:cxn ang="0">
                    <a:pos x="53" y="7"/>
                  </a:cxn>
                  <a:cxn ang="0">
                    <a:pos x="31" y="13"/>
                  </a:cxn>
                  <a:cxn ang="0">
                    <a:pos x="18" y="15"/>
                  </a:cxn>
                  <a:cxn ang="0">
                    <a:pos x="7" y="12"/>
                  </a:cxn>
                  <a:cxn ang="0">
                    <a:pos x="0" y="10"/>
                  </a:cxn>
                  <a:cxn ang="0">
                    <a:pos x="1" y="13"/>
                  </a:cxn>
                  <a:cxn ang="0">
                    <a:pos x="5" y="18"/>
                  </a:cxn>
                  <a:cxn ang="0">
                    <a:pos x="15" y="25"/>
                  </a:cxn>
                  <a:cxn ang="0">
                    <a:pos x="27" y="29"/>
                  </a:cxn>
                  <a:cxn ang="0">
                    <a:pos x="35" y="31"/>
                  </a:cxn>
                  <a:cxn ang="0">
                    <a:pos x="39" y="31"/>
                  </a:cxn>
                  <a:cxn ang="0">
                    <a:pos x="40" y="30"/>
                  </a:cxn>
                  <a:cxn ang="0">
                    <a:pos x="53" y="26"/>
                  </a:cxn>
                  <a:cxn ang="0">
                    <a:pos x="59" y="23"/>
                  </a:cxn>
                  <a:cxn ang="0">
                    <a:pos x="74" y="19"/>
                  </a:cxn>
                  <a:cxn ang="0">
                    <a:pos x="97" y="20"/>
                  </a:cxn>
                  <a:cxn ang="0">
                    <a:pos x="125" y="30"/>
                  </a:cxn>
                  <a:cxn ang="0">
                    <a:pos x="127" y="32"/>
                  </a:cxn>
                  <a:cxn ang="0">
                    <a:pos x="132" y="36"/>
                  </a:cxn>
                  <a:cxn ang="0">
                    <a:pos x="138" y="43"/>
                  </a:cxn>
                  <a:cxn ang="0">
                    <a:pos x="142" y="51"/>
                  </a:cxn>
                  <a:cxn ang="0">
                    <a:pos x="152" y="65"/>
                  </a:cxn>
                  <a:cxn ang="0">
                    <a:pos x="157" y="72"/>
                  </a:cxn>
                  <a:cxn ang="0">
                    <a:pos x="164" y="76"/>
                  </a:cxn>
                  <a:cxn ang="0">
                    <a:pos x="167" y="74"/>
                  </a:cxn>
                  <a:cxn ang="0">
                    <a:pos x="164" y="66"/>
                  </a:cxn>
                  <a:cxn ang="0">
                    <a:pos x="153" y="48"/>
                  </a:cxn>
                  <a:cxn ang="0">
                    <a:pos x="147" y="30"/>
                  </a:cxn>
                </a:cxnLst>
                <a:rect l="0" t="0" r="r" b="b"/>
                <a:pathLst>
                  <a:path w="167" h="80">
                    <a:moveTo>
                      <a:pt x="147" y="30"/>
                    </a:moveTo>
                    <a:lnTo>
                      <a:pt x="144" y="25"/>
                    </a:lnTo>
                    <a:lnTo>
                      <a:pt x="138" y="19"/>
                    </a:lnTo>
                    <a:lnTo>
                      <a:pt x="130" y="13"/>
                    </a:lnTo>
                    <a:lnTo>
                      <a:pt x="119" y="8"/>
                    </a:lnTo>
                    <a:lnTo>
                      <a:pt x="107" y="4"/>
                    </a:lnTo>
                    <a:lnTo>
                      <a:pt x="94" y="1"/>
                    </a:lnTo>
                    <a:lnTo>
                      <a:pt x="82" y="0"/>
                    </a:lnTo>
                    <a:lnTo>
                      <a:pt x="70" y="2"/>
                    </a:lnTo>
                    <a:lnTo>
                      <a:pt x="53" y="7"/>
                    </a:lnTo>
                    <a:lnTo>
                      <a:pt x="41" y="11"/>
                    </a:lnTo>
                    <a:lnTo>
                      <a:pt x="31" y="13"/>
                    </a:lnTo>
                    <a:lnTo>
                      <a:pt x="24" y="15"/>
                    </a:lnTo>
                    <a:lnTo>
                      <a:pt x="18" y="15"/>
                    </a:lnTo>
                    <a:lnTo>
                      <a:pt x="12" y="14"/>
                    </a:lnTo>
                    <a:lnTo>
                      <a:pt x="7" y="12"/>
                    </a:lnTo>
                    <a:lnTo>
                      <a:pt x="0" y="9"/>
                    </a:lnTo>
                    <a:lnTo>
                      <a:pt x="0" y="10"/>
                    </a:lnTo>
                    <a:lnTo>
                      <a:pt x="1" y="11"/>
                    </a:lnTo>
                    <a:lnTo>
                      <a:pt x="1" y="13"/>
                    </a:lnTo>
                    <a:lnTo>
                      <a:pt x="3" y="16"/>
                    </a:lnTo>
                    <a:lnTo>
                      <a:pt x="5" y="18"/>
                    </a:lnTo>
                    <a:lnTo>
                      <a:pt x="9" y="22"/>
                    </a:lnTo>
                    <a:lnTo>
                      <a:pt x="15" y="25"/>
                    </a:lnTo>
                    <a:lnTo>
                      <a:pt x="22" y="28"/>
                    </a:lnTo>
                    <a:lnTo>
                      <a:pt x="27" y="29"/>
                    </a:lnTo>
                    <a:lnTo>
                      <a:pt x="32" y="30"/>
                    </a:lnTo>
                    <a:lnTo>
                      <a:pt x="35" y="31"/>
                    </a:lnTo>
                    <a:lnTo>
                      <a:pt x="37" y="31"/>
                    </a:lnTo>
                    <a:lnTo>
                      <a:pt x="39" y="31"/>
                    </a:lnTo>
                    <a:lnTo>
                      <a:pt x="39" y="30"/>
                    </a:lnTo>
                    <a:lnTo>
                      <a:pt x="40" y="30"/>
                    </a:lnTo>
                    <a:lnTo>
                      <a:pt x="40" y="30"/>
                    </a:lnTo>
                    <a:lnTo>
                      <a:pt x="53" y="26"/>
                    </a:lnTo>
                    <a:lnTo>
                      <a:pt x="54" y="25"/>
                    </a:lnTo>
                    <a:lnTo>
                      <a:pt x="59" y="23"/>
                    </a:lnTo>
                    <a:lnTo>
                      <a:pt x="65" y="21"/>
                    </a:lnTo>
                    <a:lnTo>
                      <a:pt x="74" y="19"/>
                    </a:lnTo>
                    <a:lnTo>
                      <a:pt x="85" y="19"/>
                    </a:lnTo>
                    <a:lnTo>
                      <a:pt x="97" y="20"/>
                    </a:lnTo>
                    <a:lnTo>
                      <a:pt x="111" y="24"/>
                    </a:lnTo>
                    <a:lnTo>
                      <a:pt x="125" y="30"/>
                    </a:lnTo>
                    <a:lnTo>
                      <a:pt x="126" y="31"/>
                    </a:lnTo>
                    <a:lnTo>
                      <a:pt x="127" y="32"/>
                    </a:lnTo>
                    <a:lnTo>
                      <a:pt x="129" y="34"/>
                    </a:lnTo>
                    <a:lnTo>
                      <a:pt x="132" y="36"/>
                    </a:lnTo>
                    <a:lnTo>
                      <a:pt x="135" y="40"/>
                    </a:lnTo>
                    <a:lnTo>
                      <a:pt x="138" y="43"/>
                    </a:lnTo>
                    <a:lnTo>
                      <a:pt x="140" y="47"/>
                    </a:lnTo>
                    <a:lnTo>
                      <a:pt x="142" y="51"/>
                    </a:lnTo>
                    <a:lnTo>
                      <a:pt x="147" y="58"/>
                    </a:lnTo>
                    <a:lnTo>
                      <a:pt x="152" y="65"/>
                    </a:lnTo>
                    <a:lnTo>
                      <a:pt x="156" y="70"/>
                    </a:lnTo>
                    <a:lnTo>
                      <a:pt x="157" y="72"/>
                    </a:lnTo>
                    <a:lnTo>
                      <a:pt x="147" y="80"/>
                    </a:lnTo>
                    <a:lnTo>
                      <a:pt x="164" y="76"/>
                    </a:lnTo>
                    <a:lnTo>
                      <a:pt x="165" y="76"/>
                    </a:lnTo>
                    <a:lnTo>
                      <a:pt x="167" y="74"/>
                    </a:lnTo>
                    <a:lnTo>
                      <a:pt x="167" y="70"/>
                    </a:lnTo>
                    <a:lnTo>
                      <a:pt x="164" y="66"/>
                    </a:lnTo>
                    <a:lnTo>
                      <a:pt x="158" y="59"/>
                    </a:lnTo>
                    <a:lnTo>
                      <a:pt x="153" y="48"/>
                    </a:lnTo>
                    <a:lnTo>
                      <a:pt x="150" y="37"/>
                    </a:lnTo>
                    <a:lnTo>
                      <a:pt x="147" y="3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5" name="Freeform 260"/>
              <p:cNvSpPr>
                <a:spLocks/>
              </p:cNvSpPr>
              <p:nvPr/>
            </p:nvSpPr>
            <p:spPr bwMode="auto">
              <a:xfrm>
                <a:off x="4629" y="1068"/>
                <a:ext cx="56" cy="34"/>
              </a:xfrm>
              <a:custGeom>
                <a:avLst/>
                <a:gdLst/>
                <a:ahLst/>
                <a:cxnLst>
                  <a:cxn ang="0">
                    <a:pos x="34" y="34"/>
                  </a:cxn>
                  <a:cxn ang="0">
                    <a:pos x="25" y="34"/>
                  </a:cxn>
                  <a:cxn ang="0">
                    <a:pos x="18" y="32"/>
                  </a:cxn>
                  <a:cxn ang="0">
                    <a:pos x="12" y="29"/>
                  </a:cxn>
                  <a:cxn ang="0">
                    <a:pos x="7" y="26"/>
                  </a:cxn>
                  <a:cxn ang="0">
                    <a:pos x="4" y="22"/>
                  </a:cxn>
                  <a:cxn ang="0">
                    <a:pos x="1" y="18"/>
                  </a:cxn>
                  <a:cxn ang="0">
                    <a:pos x="0" y="15"/>
                  </a:cxn>
                  <a:cxn ang="0">
                    <a:pos x="0" y="14"/>
                  </a:cxn>
                  <a:cxn ang="0">
                    <a:pos x="1" y="13"/>
                  </a:cxn>
                  <a:cxn ang="0">
                    <a:pos x="2" y="15"/>
                  </a:cxn>
                  <a:cxn ang="0">
                    <a:pos x="3" y="17"/>
                  </a:cxn>
                  <a:cxn ang="0">
                    <a:pos x="5" y="21"/>
                  </a:cxn>
                  <a:cxn ang="0">
                    <a:pos x="8" y="24"/>
                  </a:cxn>
                  <a:cxn ang="0">
                    <a:pos x="13" y="28"/>
                  </a:cxn>
                  <a:cxn ang="0">
                    <a:pos x="19" y="30"/>
                  </a:cxn>
                  <a:cxn ang="0">
                    <a:pos x="26" y="32"/>
                  </a:cxn>
                  <a:cxn ang="0">
                    <a:pos x="34" y="32"/>
                  </a:cxn>
                  <a:cxn ang="0">
                    <a:pos x="36" y="32"/>
                  </a:cxn>
                  <a:cxn ang="0">
                    <a:pos x="38" y="31"/>
                  </a:cxn>
                  <a:cxn ang="0">
                    <a:pos x="41" y="29"/>
                  </a:cxn>
                  <a:cxn ang="0">
                    <a:pos x="45" y="27"/>
                  </a:cxn>
                  <a:cxn ang="0">
                    <a:pos x="49" y="22"/>
                  </a:cxn>
                  <a:cxn ang="0">
                    <a:pos x="52" y="17"/>
                  </a:cxn>
                  <a:cxn ang="0">
                    <a:pos x="54" y="9"/>
                  </a:cxn>
                  <a:cxn ang="0">
                    <a:pos x="54" y="0"/>
                  </a:cxn>
                  <a:cxn ang="0">
                    <a:pos x="56" y="0"/>
                  </a:cxn>
                  <a:cxn ang="0">
                    <a:pos x="56" y="10"/>
                  </a:cxn>
                  <a:cxn ang="0">
                    <a:pos x="53" y="17"/>
                  </a:cxn>
                  <a:cxn ang="0">
                    <a:pos x="51" y="23"/>
                  </a:cxn>
                  <a:cxn ang="0">
                    <a:pos x="46" y="28"/>
                  </a:cxn>
                  <a:cxn ang="0">
                    <a:pos x="42" y="31"/>
                  </a:cxn>
                  <a:cxn ang="0">
                    <a:pos x="38" y="33"/>
                  </a:cxn>
                  <a:cxn ang="0">
                    <a:pos x="36" y="34"/>
                  </a:cxn>
                  <a:cxn ang="0">
                    <a:pos x="34" y="34"/>
                  </a:cxn>
                </a:cxnLst>
                <a:rect l="0" t="0" r="r" b="b"/>
                <a:pathLst>
                  <a:path w="56" h="34">
                    <a:moveTo>
                      <a:pt x="34" y="34"/>
                    </a:moveTo>
                    <a:lnTo>
                      <a:pt x="25" y="34"/>
                    </a:lnTo>
                    <a:lnTo>
                      <a:pt x="18" y="32"/>
                    </a:lnTo>
                    <a:lnTo>
                      <a:pt x="12" y="29"/>
                    </a:lnTo>
                    <a:lnTo>
                      <a:pt x="7" y="26"/>
                    </a:lnTo>
                    <a:lnTo>
                      <a:pt x="4" y="22"/>
                    </a:lnTo>
                    <a:lnTo>
                      <a:pt x="1" y="18"/>
                    </a:lnTo>
                    <a:lnTo>
                      <a:pt x="0" y="15"/>
                    </a:lnTo>
                    <a:lnTo>
                      <a:pt x="0" y="14"/>
                    </a:lnTo>
                    <a:lnTo>
                      <a:pt x="1" y="13"/>
                    </a:lnTo>
                    <a:lnTo>
                      <a:pt x="2" y="15"/>
                    </a:lnTo>
                    <a:lnTo>
                      <a:pt x="3" y="17"/>
                    </a:lnTo>
                    <a:lnTo>
                      <a:pt x="5" y="21"/>
                    </a:lnTo>
                    <a:lnTo>
                      <a:pt x="8" y="24"/>
                    </a:lnTo>
                    <a:lnTo>
                      <a:pt x="13" y="28"/>
                    </a:lnTo>
                    <a:lnTo>
                      <a:pt x="19" y="30"/>
                    </a:lnTo>
                    <a:lnTo>
                      <a:pt x="26" y="32"/>
                    </a:lnTo>
                    <a:lnTo>
                      <a:pt x="34" y="32"/>
                    </a:lnTo>
                    <a:lnTo>
                      <a:pt x="36" y="32"/>
                    </a:lnTo>
                    <a:lnTo>
                      <a:pt x="38" y="31"/>
                    </a:lnTo>
                    <a:lnTo>
                      <a:pt x="41" y="29"/>
                    </a:lnTo>
                    <a:lnTo>
                      <a:pt x="45" y="27"/>
                    </a:lnTo>
                    <a:lnTo>
                      <a:pt x="49" y="22"/>
                    </a:lnTo>
                    <a:lnTo>
                      <a:pt x="52" y="17"/>
                    </a:lnTo>
                    <a:lnTo>
                      <a:pt x="54" y="9"/>
                    </a:lnTo>
                    <a:lnTo>
                      <a:pt x="54" y="0"/>
                    </a:lnTo>
                    <a:lnTo>
                      <a:pt x="56" y="0"/>
                    </a:lnTo>
                    <a:lnTo>
                      <a:pt x="56" y="10"/>
                    </a:lnTo>
                    <a:lnTo>
                      <a:pt x="53" y="17"/>
                    </a:lnTo>
                    <a:lnTo>
                      <a:pt x="51" y="23"/>
                    </a:lnTo>
                    <a:lnTo>
                      <a:pt x="46" y="28"/>
                    </a:lnTo>
                    <a:lnTo>
                      <a:pt x="42" y="31"/>
                    </a:lnTo>
                    <a:lnTo>
                      <a:pt x="38" y="33"/>
                    </a:lnTo>
                    <a:lnTo>
                      <a:pt x="36" y="34"/>
                    </a:lnTo>
                    <a:lnTo>
                      <a:pt x="34" y="3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6" name="Freeform 261"/>
              <p:cNvSpPr>
                <a:spLocks/>
              </p:cNvSpPr>
              <p:nvPr/>
            </p:nvSpPr>
            <p:spPr bwMode="auto">
              <a:xfrm>
                <a:off x="4533" y="1123"/>
                <a:ext cx="38" cy="26"/>
              </a:xfrm>
              <a:custGeom>
                <a:avLst/>
                <a:gdLst/>
                <a:ahLst/>
                <a:cxnLst>
                  <a:cxn ang="0">
                    <a:pos x="25" y="0"/>
                  </a:cxn>
                  <a:cxn ang="0">
                    <a:pos x="26" y="1"/>
                  </a:cxn>
                  <a:cxn ang="0">
                    <a:pos x="29" y="4"/>
                  </a:cxn>
                  <a:cxn ang="0">
                    <a:pos x="33" y="9"/>
                  </a:cxn>
                  <a:cxn ang="0">
                    <a:pos x="38" y="14"/>
                  </a:cxn>
                  <a:cxn ang="0">
                    <a:pos x="37" y="14"/>
                  </a:cxn>
                  <a:cxn ang="0">
                    <a:pos x="36" y="17"/>
                  </a:cxn>
                  <a:cxn ang="0">
                    <a:pos x="32" y="19"/>
                  </a:cxn>
                  <a:cxn ang="0">
                    <a:pos x="28" y="21"/>
                  </a:cxn>
                  <a:cxn ang="0">
                    <a:pos x="23" y="24"/>
                  </a:cxn>
                  <a:cxn ang="0">
                    <a:pos x="16" y="26"/>
                  </a:cxn>
                  <a:cxn ang="0">
                    <a:pos x="8" y="26"/>
                  </a:cxn>
                  <a:cxn ang="0">
                    <a:pos x="0" y="25"/>
                  </a:cxn>
                  <a:cxn ang="0">
                    <a:pos x="0" y="25"/>
                  </a:cxn>
                  <a:cxn ang="0">
                    <a:pos x="3" y="25"/>
                  </a:cxn>
                  <a:cxn ang="0">
                    <a:pos x="6" y="25"/>
                  </a:cxn>
                  <a:cxn ang="0">
                    <a:pos x="10" y="24"/>
                  </a:cxn>
                  <a:cxn ang="0">
                    <a:pos x="14" y="23"/>
                  </a:cxn>
                  <a:cxn ang="0">
                    <a:pos x="19" y="21"/>
                  </a:cxn>
                  <a:cxn ang="0">
                    <a:pos x="25" y="19"/>
                  </a:cxn>
                  <a:cxn ang="0">
                    <a:pos x="32" y="15"/>
                  </a:cxn>
                  <a:cxn ang="0">
                    <a:pos x="30" y="14"/>
                  </a:cxn>
                  <a:cxn ang="0">
                    <a:pos x="28" y="10"/>
                  </a:cxn>
                  <a:cxn ang="0">
                    <a:pos x="25" y="5"/>
                  </a:cxn>
                  <a:cxn ang="0">
                    <a:pos x="25" y="0"/>
                  </a:cxn>
                </a:cxnLst>
                <a:rect l="0" t="0" r="r" b="b"/>
                <a:pathLst>
                  <a:path w="38" h="26">
                    <a:moveTo>
                      <a:pt x="25" y="0"/>
                    </a:moveTo>
                    <a:lnTo>
                      <a:pt x="26" y="1"/>
                    </a:lnTo>
                    <a:lnTo>
                      <a:pt x="29" y="4"/>
                    </a:lnTo>
                    <a:lnTo>
                      <a:pt x="33" y="9"/>
                    </a:lnTo>
                    <a:lnTo>
                      <a:pt x="38" y="14"/>
                    </a:lnTo>
                    <a:lnTo>
                      <a:pt x="37" y="14"/>
                    </a:lnTo>
                    <a:lnTo>
                      <a:pt x="36" y="17"/>
                    </a:lnTo>
                    <a:lnTo>
                      <a:pt x="32" y="19"/>
                    </a:lnTo>
                    <a:lnTo>
                      <a:pt x="28" y="21"/>
                    </a:lnTo>
                    <a:lnTo>
                      <a:pt x="23" y="24"/>
                    </a:lnTo>
                    <a:lnTo>
                      <a:pt x="16" y="26"/>
                    </a:lnTo>
                    <a:lnTo>
                      <a:pt x="8" y="26"/>
                    </a:lnTo>
                    <a:lnTo>
                      <a:pt x="0" y="25"/>
                    </a:lnTo>
                    <a:lnTo>
                      <a:pt x="0" y="25"/>
                    </a:lnTo>
                    <a:lnTo>
                      <a:pt x="3" y="25"/>
                    </a:lnTo>
                    <a:lnTo>
                      <a:pt x="6" y="25"/>
                    </a:lnTo>
                    <a:lnTo>
                      <a:pt x="10" y="24"/>
                    </a:lnTo>
                    <a:lnTo>
                      <a:pt x="14" y="23"/>
                    </a:lnTo>
                    <a:lnTo>
                      <a:pt x="19" y="21"/>
                    </a:lnTo>
                    <a:lnTo>
                      <a:pt x="25" y="19"/>
                    </a:lnTo>
                    <a:lnTo>
                      <a:pt x="32" y="15"/>
                    </a:lnTo>
                    <a:lnTo>
                      <a:pt x="30" y="14"/>
                    </a:lnTo>
                    <a:lnTo>
                      <a:pt x="28" y="10"/>
                    </a:lnTo>
                    <a:lnTo>
                      <a:pt x="25" y="5"/>
                    </a:lnTo>
                    <a:lnTo>
                      <a:pt x="2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7" name="Freeform 262"/>
              <p:cNvSpPr>
                <a:spLocks/>
              </p:cNvSpPr>
              <p:nvPr/>
            </p:nvSpPr>
            <p:spPr bwMode="auto">
              <a:xfrm>
                <a:off x="4602" y="1049"/>
                <a:ext cx="122" cy="56"/>
              </a:xfrm>
              <a:custGeom>
                <a:avLst/>
                <a:gdLst/>
                <a:ahLst/>
                <a:cxnLst>
                  <a:cxn ang="0">
                    <a:pos x="17" y="36"/>
                  </a:cxn>
                  <a:cxn ang="0">
                    <a:pos x="16" y="38"/>
                  </a:cxn>
                  <a:cxn ang="0">
                    <a:pos x="14" y="41"/>
                  </a:cxn>
                  <a:cxn ang="0">
                    <a:pos x="12" y="46"/>
                  </a:cxn>
                  <a:cxn ang="0">
                    <a:pos x="10" y="49"/>
                  </a:cxn>
                  <a:cxn ang="0">
                    <a:pos x="11" y="51"/>
                  </a:cxn>
                  <a:cxn ang="0">
                    <a:pos x="12" y="53"/>
                  </a:cxn>
                  <a:cxn ang="0">
                    <a:pos x="14" y="53"/>
                  </a:cxn>
                  <a:cxn ang="0">
                    <a:pos x="15" y="54"/>
                  </a:cxn>
                  <a:cxn ang="0">
                    <a:pos x="11" y="56"/>
                  </a:cxn>
                  <a:cxn ang="0">
                    <a:pos x="9" y="55"/>
                  </a:cxn>
                  <a:cxn ang="0">
                    <a:pos x="4" y="53"/>
                  </a:cxn>
                  <a:cxn ang="0">
                    <a:pos x="0" y="49"/>
                  </a:cxn>
                  <a:cxn ang="0">
                    <a:pos x="0" y="45"/>
                  </a:cxn>
                  <a:cxn ang="0">
                    <a:pos x="1" y="42"/>
                  </a:cxn>
                  <a:cxn ang="0">
                    <a:pos x="5" y="37"/>
                  </a:cxn>
                  <a:cxn ang="0">
                    <a:pos x="11" y="29"/>
                  </a:cxn>
                  <a:cxn ang="0">
                    <a:pos x="20" y="20"/>
                  </a:cxn>
                  <a:cxn ang="0">
                    <a:pos x="31" y="12"/>
                  </a:cxn>
                  <a:cxn ang="0">
                    <a:pos x="45" y="5"/>
                  </a:cxn>
                  <a:cxn ang="0">
                    <a:pos x="63" y="1"/>
                  </a:cxn>
                  <a:cxn ang="0">
                    <a:pos x="83" y="0"/>
                  </a:cxn>
                  <a:cxn ang="0">
                    <a:pos x="84" y="0"/>
                  </a:cxn>
                  <a:cxn ang="0">
                    <a:pos x="86" y="1"/>
                  </a:cxn>
                  <a:cxn ang="0">
                    <a:pos x="90" y="1"/>
                  </a:cxn>
                  <a:cxn ang="0">
                    <a:pos x="94" y="2"/>
                  </a:cxn>
                  <a:cxn ang="0">
                    <a:pos x="98" y="4"/>
                  </a:cxn>
                  <a:cxn ang="0">
                    <a:pos x="102" y="7"/>
                  </a:cxn>
                  <a:cxn ang="0">
                    <a:pos x="106" y="10"/>
                  </a:cxn>
                  <a:cxn ang="0">
                    <a:pos x="110" y="14"/>
                  </a:cxn>
                  <a:cxn ang="0">
                    <a:pos x="111" y="13"/>
                  </a:cxn>
                  <a:cxn ang="0">
                    <a:pos x="114" y="12"/>
                  </a:cxn>
                  <a:cxn ang="0">
                    <a:pos x="119" y="9"/>
                  </a:cxn>
                  <a:cxn ang="0">
                    <a:pos x="121" y="6"/>
                  </a:cxn>
                  <a:cxn ang="0">
                    <a:pos x="122" y="8"/>
                  </a:cxn>
                  <a:cxn ang="0">
                    <a:pos x="122" y="12"/>
                  </a:cxn>
                  <a:cxn ang="0">
                    <a:pos x="120" y="18"/>
                  </a:cxn>
                  <a:cxn ang="0">
                    <a:pos x="116" y="22"/>
                  </a:cxn>
                  <a:cxn ang="0">
                    <a:pos x="110" y="25"/>
                  </a:cxn>
                  <a:cxn ang="0">
                    <a:pos x="106" y="26"/>
                  </a:cxn>
                  <a:cxn ang="0">
                    <a:pos x="103" y="26"/>
                  </a:cxn>
                  <a:cxn ang="0">
                    <a:pos x="102" y="26"/>
                  </a:cxn>
                  <a:cxn ang="0">
                    <a:pos x="101" y="26"/>
                  </a:cxn>
                  <a:cxn ang="0">
                    <a:pos x="100" y="24"/>
                  </a:cxn>
                  <a:cxn ang="0">
                    <a:pos x="97" y="22"/>
                  </a:cxn>
                  <a:cxn ang="0">
                    <a:pos x="94" y="19"/>
                  </a:cxn>
                  <a:cxn ang="0">
                    <a:pos x="90" y="16"/>
                  </a:cxn>
                  <a:cxn ang="0">
                    <a:pos x="85" y="14"/>
                  </a:cxn>
                  <a:cxn ang="0">
                    <a:pos x="79" y="13"/>
                  </a:cxn>
                  <a:cxn ang="0">
                    <a:pos x="73" y="13"/>
                  </a:cxn>
                  <a:cxn ang="0">
                    <a:pos x="72" y="13"/>
                  </a:cxn>
                  <a:cxn ang="0">
                    <a:pos x="68" y="14"/>
                  </a:cxn>
                  <a:cxn ang="0">
                    <a:pos x="62" y="14"/>
                  </a:cxn>
                  <a:cxn ang="0">
                    <a:pos x="54" y="16"/>
                  </a:cxn>
                  <a:cxn ang="0">
                    <a:pos x="46" y="19"/>
                  </a:cxn>
                  <a:cxn ang="0">
                    <a:pos x="37" y="23"/>
                  </a:cxn>
                  <a:cxn ang="0">
                    <a:pos x="27" y="29"/>
                  </a:cxn>
                  <a:cxn ang="0">
                    <a:pos x="17" y="36"/>
                  </a:cxn>
                </a:cxnLst>
                <a:rect l="0" t="0" r="r" b="b"/>
                <a:pathLst>
                  <a:path w="122" h="56">
                    <a:moveTo>
                      <a:pt x="17" y="36"/>
                    </a:moveTo>
                    <a:lnTo>
                      <a:pt x="16" y="38"/>
                    </a:lnTo>
                    <a:lnTo>
                      <a:pt x="14" y="41"/>
                    </a:lnTo>
                    <a:lnTo>
                      <a:pt x="12" y="46"/>
                    </a:lnTo>
                    <a:lnTo>
                      <a:pt x="10" y="49"/>
                    </a:lnTo>
                    <a:lnTo>
                      <a:pt x="11" y="51"/>
                    </a:lnTo>
                    <a:lnTo>
                      <a:pt x="12" y="53"/>
                    </a:lnTo>
                    <a:lnTo>
                      <a:pt x="14" y="53"/>
                    </a:lnTo>
                    <a:lnTo>
                      <a:pt x="15" y="54"/>
                    </a:lnTo>
                    <a:lnTo>
                      <a:pt x="11" y="56"/>
                    </a:lnTo>
                    <a:lnTo>
                      <a:pt x="9" y="55"/>
                    </a:lnTo>
                    <a:lnTo>
                      <a:pt x="4" y="53"/>
                    </a:lnTo>
                    <a:lnTo>
                      <a:pt x="0" y="49"/>
                    </a:lnTo>
                    <a:lnTo>
                      <a:pt x="0" y="45"/>
                    </a:lnTo>
                    <a:lnTo>
                      <a:pt x="1" y="42"/>
                    </a:lnTo>
                    <a:lnTo>
                      <a:pt x="5" y="37"/>
                    </a:lnTo>
                    <a:lnTo>
                      <a:pt x="11" y="29"/>
                    </a:lnTo>
                    <a:lnTo>
                      <a:pt x="20" y="20"/>
                    </a:lnTo>
                    <a:lnTo>
                      <a:pt x="31" y="12"/>
                    </a:lnTo>
                    <a:lnTo>
                      <a:pt x="45" y="5"/>
                    </a:lnTo>
                    <a:lnTo>
                      <a:pt x="63" y="1"/>
                    </a:lnTo>
                    <a:lnTo>
                      <a:pt x="83" y="0"/>
                    </a:lnTo>
                    <a:lnTo>
                      <a:pt x="84" y="0"/>
                    </a:lnTo>
                    <a:lnTo>
                      <a:pt x="86" y="1"/>
                    </a:lnTo>
                    <a:lnTo>
                      <a:pt x="90" y="1"/>
                    </a:lnTo>
                    <a:lnTo>
                      <a:pt x="94" y="2"/>
                    </a:lnTo>
                    <a:lnTo>
                      <a:pt x="98" y="4"/>
                    </a:lnTo>
                    <a:lnTo>
                      <a:pt x="102" y="7"/>
                    </a:lnTo>
                    <a:lnTo>
                      <a:pt x="106" y="10"/>
                    </a:lnTo>
                    <a:lnTo>
                      <a:pt x="110" y="14"/>
                    </a:lnTo>
                    <a:lnTo>
                      <a:pt x="111" y="13"/>
                    </a:lnTo>
                    <a:lnTo>
                      <a:pt x="114" y="12"/>
                    </a:lnTo>
                    <a:lnTo>
                      <a:pt x="119" y="9"/>
                    </a:lnTo>
                    <a:lnTo>
                      <a:pt x="121" y="6"/>
                    </a:lnTo>
                    <a:lnTo>
                      <a:pt x="122" y="8"/>
                    </a:lnTo>
                    <a:lnTo>
                      <a:pt x="122" y="12"/>
                    </a:lnTo>
                    <a:lnTo>
                      <a:pt x="120" y="18"/>
                    </a:lnTo>
                    <a:lnTo>
                      <a:pt x="116" y="22"/>
                    </a:lnTo>
                    <a:lnTo>
                      <a:pt x="110" y="25"/>
                    </a:lnTo>
                    <a:lnTo>
                      <a:pt x="106" y="26"/>
                    </a:lnTo>
                    <a:lnTo>
                      <a:pt x="103" y="26"/>
                    </a:lnTo>
                    <a:lnTo>
                      <a:pt x="102" y="26"/>
                    </a:lnTo>
                    <a:lnTo>
                      <a:pt x="101" y="26"/>
                    </a:lnTo>
                    <a:lnTo>
                      <a:pt x="100" y="24"/>
                    </a:lnTo>
                    <a:lnTo>
                      <a:pt x="97" y="22"/>
                    </a:lnTo>
                    <a:lnTo>
                      <a:pt x="94" y="19"/>
                    </a:lnTo>
                    <a:lnTo>
                      <a:pt x="90" y="16"/>
                    </a:lnTo>
                    <a:lnTo>
                      <a:pt x="85" y="14"/>
                    </a:lnTo>
                    <a:lnTo>
                      <a:pt x="79" y="13"/>
                    </a:lnTo>
                    <a:lnTo>
                      <a:pt x="73" y="13"/>
                    </a:lnTo>
                    <a:lnTo>
                      <a:pt x="72" y="13"/>
                    </a:lnTo>
                    <a:lnTo>
                      <a:pt x="68" y="14"/>
                    </a:lnTo>
                    <a:lnTo>
                      <a:pt x="62" y="14"/>
                    </a:lnTo>
                    <a:lnTo>
                      <a:pt x="54" y="16"/>
                    </a:lnTo>
                    <a:lnTo>
                      <a:pt x="46" y="19"/>
                    </a:lnTo>
                    <a:lnTo>
                      <a:pt x="37" y="23"/>
                    </a:lnTo>
                    <a:lnTo>
                      <a:pt x="27" y="29"/>
                    </a:lnTo>
                    <a:lnTo>
                      <a:pt x="17" y="3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8" name="Freeform 263"/>
              <p:cNvSpPr>
                <a:spLocks/>
              </p:cNvSpPr>
              <p:nvPr/>
            </p:nvSpPr>
            <p:spPr bwMode="auto">
              <a:xfrm>
                <a:off x="4645" y="1066"/>
                <a:ext cx="24" cy="24"/>
              </a:xfrm>
              <a:custGeom>
                <a:avLst/>
                <a:gdLst/>
                <a:ahLst/>
                <a:cxnLst>
                  <a:cxn ang="0">
                    <a:pos x="24" y="14"/>
                  </a:cxn>
                  <a:cxn ang="0">
                    <a:pos x="22" y="19"/>
                  </a:cxn>
                  <a:cxn ang="0">
                    <a:pos x="19" y="22"/>
                  </a:cxn>
                  <a:cxn ang="0">
                    <a:pos x="14" y="24"/>
                  </a:cxn>
                  <a:cxn ang="0">
                    <a:pos x="10" y="24"/>
                  </a:cxn>
                  <a:cxn ang="0">
                    <a:pos x="5" y="22"/>
                  </a:cxn>
                  <a:cxn ang="0">
                    <a:pos x="2" y="19"/>
                  </a:cxn>
                  <a:cxn ang="0">
                    <a:pos x="0" y="14"/>
                  </a:cxn>
                  <a:cxn ang="0">
                    <a:pos x="0" y="9"/>
                  </a:cxn>
                  <a:cxn ang="0">
                    <a:pos x="3" y="5"/>
                  </a:cxn>
                  <a:cxn ang="0">
                    <a:pos x="6" y="2"/>
                  </a:cxn>
                  <a:cxn ang="0">
                    <a:pos x="10" y="0"/>
                  </a:cxn>
                  <a:cxn ang="0">
                    <a:pos x="15" y="0"/>
                  </a:cxn>
                  <a:cxn ang="0">
                    <a:pos x="20" y="2"/>
                  </a:cxn>
                  <a:cxn ang="0">
                    <a:pos x="23" y="5"/>
                  </a:cxn>
                  <a:cxn ang="0">
                    <a:pos x="24" y="9"/>
                  </a:cxn>
                  <a:cxn ang="0">
                    <a:pos x="24" y="14"/>
                  </a:cxn>
                </a:cxnLst>
                <a:rect l="0" t="0" r="r" b="b"/>
                <a:pathLst>
                  <a:path w="24" h="24">
                    <a:moveTo>
                      <a:pt x="24" y="14"/>
                    </a:moveTo>
                    <a:lnTo>
                      <a:pt x="22" y="19"/>
                    </a:lnTo>
                    <a:lnTo>
                      <a:pt x="19" y="22"/>
                    </a:lnTo>
                    <a:lnTo>
                      <a:pt x="14" y="24"/>
                    </a:lnTo>
                    <a:lnTo>
                      <a:pt x="10" y="24"/>
                    </a:lnTo>
                    <a:lnTo>
                      <a:pt x="5" y="22"/>
                    </a:lnTo>
                    <a:lnTo>
                      <a:pt x="2" y="19"/>
                    </a:lnTo>
                    <a:lnTo>
                      <a:pt x="0" y="14"/>
                    </a:lnTo>
                    <a:lnTo>
                      <a:pt x="0" y="9"/>
                    </a:lnTo>
                    <a:lnTo>
                      <a:pt x="3" y="5"/>
                    </a:lnTo>
                    <a:lnTo>
                      <a:pt x="6" y="2"/>
                    </a:lnTo>
                    <a:lnTo>
                      <a:pt x="10" y="0"/>
                    </a:lnTo>
                    <a:lnTo>
                      <a:pt x="15" y="0"/>
                    </a:lnTo>
                    <a:lnTo>
                      <a:pt x="20" y="2"/>
                    </a:lnTo>
                    <a:lnTo>
                      <a:pt x="23" y="5"/>
                    </a:lnTo>
                    <a:lnTo>
                      <a:pt x="24" y="9"/>
                    </a:lnTo>
                    <a:lnTo>
                      <a:pt x="24" y="1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9" name="Freeform 264"/>
              <p:cNvSpPr>
                <a:spLocks/>
              </p:cNvSpPr>
              <p:nvPr/>
            </p:nvSpPr>
            <p:spPr bwMode="auto">
              <a:xfrm>
                <a:off x="4662" y="1072"/>
                <a:ext cx="12" cy="12"/>
              </a:xfrm>
              <a:custGeom>
                <a:avLst/>
                <a:gdLst/>
                <a:ahLst/>
                <a:cxnLst>
                  <a:cxn ang="0">
                    <a:pos x="12" y="7"/>
                  </a:cxn>
                  <a:cxn ang="0">
                    <a:pos x="11" y="9"/>
                  </a:cxn>
                  <a:cxn ang="0">
                    <a:pos x="10" y="11"/>
                  </a:cxn>
                  <a:cxn ang="0">
                    <a:pos x="8" y="12"/>
                  </a:cxn>
                  <a:cxn ang="0">
                    <a:pos x="5" y="12"/>
                  </a:cxn>
                  <a:cxn ang="0">
                    <a:pos x="3" y="11"/>
                  </a:cxn>
                  <a:cxn ang="0">
                    <a:pos x="1" y="9"/>
                  </a:cxn>
                  <a:cxn ang="0">
                    <a:pos x="0" y="7"/>
                  </a:cxn>
                  <a:cxn ang="0">
                    <a:pos x="0" y="5"/>
                  </a:cxn>
                  <a:cxn ang="0">
                    <a:pos x="1" y="3"/>
                  </a:cxn>
                  <a:cxn ang="0">
                    <a:pos x="3" y="1"/>
                  </a:cxn>
                  <a:cxn ang="0">
                    <a:pos x="5" y="0"/>
                  </a:cxn>
                  <a:cxn ang="0">
                    <a:pos x="8" y="0"/>
                  </a:cxn>
                  <a:cxn ang="0">
                    <a:pos x="10" y="1"/>
                  </a:cxn>
                  <a:cxn ang="0">
                    <a:pos x="12" y="3"/>
                  </a:cxn>
                  <a:cxn ang="0">
                    <a:pos x="12" y="5"/>
                  </a:cxn>
                  <a:cxn ang="0">
                    <a:pos x="12" y="7"/>
                  </a:cxn>
                </a:cxnLst>
                <a:rect l="0" t="0" r="r" b="b"/>
                <a:pathLst>
                  <a:path w="12" h="12">
                    <a:moveTo>
                      <a:pt x="12" y="7"/>
                    </a:moveTo>
                    <a:lnTo>
                      <a:pt x="11" y="9"/>
                    </a:lnTo>
                    <a:lnTo>
                      <a:pt x="10" y="11"/>
                    </a:lnTo>
                    <a:lnTo>
                      <a:pt x="8" y="12"/>
                    </a:lnTo>
                    <a:lnTo>
                      <a:pt x="5" y="12"/>
                    </a:lnTo>
                    <a:lnTo>
                      <a:pt x="3" y="11"/>
                    </a:lnTo>
                    <a:lnTo>
                      <a:pt x="1" y="9"/>
                    </a:lnTo>
                    <a:lnTo>
                      <a:pt x="0" y="7"/>
                    </a:lnTo>
                    <a:lnTo>
                      <a:pt x="0" y="5"/>
                    </a:lnTo>
                    <a:lnTo>
                      <a:pt x="1" y="3"/>
                    </a:lnTo>
                    <a:lnTo>
                      <a:pt x="3" y="1"/>
                    </a:lnTo>
                    <a:lnTo>
                      <a:pt x="5" y="0"/>
                    </a:lnTo>
                    <a:lnTo>
                      <a:pt x="8" y="0"/>
                    </a:lnTo>
                    <a:lnTo>
                      <a:pt x="10" y="1"/>
                    </a:lnTo>
                    <a:lnTo>
                      <a:pt x="12" y="3"/>
                    </a:lnTo>
                    <a:lnTo>
                      <a:pt x="12" y="5"/>
                    </a:lnTo>
                    <a:lnTo>
                      <a:pt x="12" y="7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0" name="Freeform 265"/>
              <p:cNvSpPr>
                <a:spLocks/>
              </p:cNvSpPr>
              <p:nvPr/>
            </p:nvSpPr>
            <p:spPr bwMode="auto">
              <a:xfrm>
                <a:off x="4375" y="955"/>
                <a:ext cx="158" cy="73"/>
              </a:xfrm>
              <a:custGeom>
                <a:avLst/>
                <a:gdLst/>
                <a:ahLst/>
                <a:cxnLst>
                  <a:cxn ang="0">
                    <a:pos x="75" y="1"/>
                  </a:cxn>
                  <a:cxn ang="0">
                    <a:pos x="76" y="2"/>
                  </a:cxn>
                  <a:cxn ang="0">
                    <a:pos x="79" y="3"/>
                  </a:cxn>
                  <a:cxn ang="0">
                    <a:pos x="86" y="7"/>
                  </a:cxn>
                  <a:cxn ang="0">
                    <a:pos x="95" y="13"/>
                  </a:cxn>
                  <a:cxn ang="0">
                    <a:pos x="106" y="21"/>
                  </a:cxn>
                  <a:cxn ang="0">
                    <a:pos x="121" y="32"/>
                  </a:cxn>
                  <a:cxn ang="0">
                    <a:pos x="138" y="48"/>
                  </a:cxn>
                  <a:cxn ang="0">
                    <a:pos x="158" y="67"/>
                  </a:cxn>
                  <a:cxn ang="0">
                    <a:pos x="158" y="68"/>
                  </a:cxn>
                  <a:cxn ang="0">
                    <a:pos x="158" y="71"/>
                  </a:cxn>
                  <a:cxn ang="0">
                    <a:pos x="157" y="73"/>
                  </a:cxn>
                  <a:cxn ang="0">
                    <a:pos x="153" y="72"/>
                  </a:cxn>
                  <a:cxn ang="0">
                    <a:pos x="151" y="70"/>
                  </a:cxn>
                  <a:cxn ang="0">
                    <a:pos x="144" y="62"/>
                  </a:cxn>
                  <a:cxn ang="0">
                    <a:pos x="134" y="53"/>
                  </a:cxn>
                  <a:cxn ang="0">
                    <a:pos x="121" y="41"/>
                  </a:cxn>
                  <a:cxn ang="0">
                    <a:pos x="108" y="29"/>
                  </a:cxn>
                  <a:cxn ang="0">
                    <a:pos x="94" y="18"/>
                  </a:cxn>
                  <a:cxn ang="0">
                    <a:pos x="80" y="9"/>
                  </a:cxn>
                  <a:cxn ang="0">
                    <a:pos x="69" y="4"/>
                  </a:cxn>
                  <a:cxn ang="0">
                    <a:pos x="0" y="14"/>
                  </a:cxn>
                  <a:cxn ang="0">
                    <a:pos x="1" y="10"/>
                  </a:cxn>
                  <a:cxn ang="0">
                    <a:pos x="4" y="9"/>
                  </a:cxn>
                  <a:cxn ang="0">
                    <a:pos x="11" y="8"/>
                  </a:cxn>
                  <a:cxn ang="0">
                    <a:pos x="21" y="5"/>
                  </a:cxn>
                  <a:cxn ang="0">
                    <a:pos x="33" y="3"/>
                  </a:cxn>
                  <a:cxn ang="0">
                    <a:pos x="46" y="1"/>
                  </a:cxn>
                  <a:cxn ang="0">
                    <a:pos x="58" y="0"/>
                  </a:cxn>
                  <a:cxn ang="0">
                    <a:pos x="68" y="0"/>
                  </a:cxn>
                  <a:cxn ang="0">
                    <a:pos x="75" y="1"/>
                  </a:cxn>
                </a:cxnLst>
                <a:rect l="0" t="0" r="r" b="b"/>
                <a:pathLst>
                  <a:path w="158" h="73">
                    <a:moveTo>
                      <a:pt x="75" y="1"/>
                    </a:moveTo>
                    <a:lnTo>
                      <a:pt x="76" y="2"/>
                    </a:lnTo>
                    <a:lnTo>
                      <a:pt x="79" y="3"/>
                    </a:lnTo>
                    <a:lnTo>
                      <a:pt x="86" y="7"/>
                    </a:lnTo>
                    <a:lnTo>
                      <a:pt x="95" y="13"/>
                    </a:lnTo>
                    <a:lnTo>
                      <a:pt x="106" y="21"/>
                    </a:lnTo>
                    <a:lnTo>
                      <a:pt x="121" y="32"/>
                    </a:lnTo>
                    <a:lnTo>
                      <a:pt x="138" y="48"/>
                    </a:lnTo>
                    <a:lnTo>
                      <a:pt x="158" y="67"/>
                    </a:lnTo>
                    <a:lnTo>
                      <a:pt x="158" y="68"/>
                    </a:lnTo>
                    <a:lnTo>
                      <a:pt x="158" y="71"/>
                    </a:lnTo>
                    <a:lnTo>
                      <a:pt x="157" y="73"/>
                    </a:lnTo>
                    <a:lnTo>
                      <a:pt x="153" y="72"/>
                    </a:lnTo>
                    <a:lnTo>
                      <a:pt x="151" y="70"/>
                    </a:lnTo>
                    <a:lnTo>
                      <a:pt x="144" y="62"/>
                    </a:lnTo>
                    <a:lnTo>
                      <a:pt x="134" y="53"/>
                    </a:lnTo>
                    <a:lnTo>
                      <a:pt x="121" y="41"/>
                    </a:lnTo>
                    <a:lnTo>
                      <a:pt x="108" y="29"/>
                    </a:lnTo>
                    <a:lnTo>
                      <a:pt x="94" y="18"/>
                    </a:lnTo>
                    <a:lnTo>
                      <a:pt x="80" y="9"/>
                    </a:lnTo>
                    <a:lnTo>
                      <a:pt x="69" y="4"/>
                    </a:lnTo>
                    <a:lnTo>
                      <a:pt x="0" y="14"/>
                    </a:lnTo>
                    <a:lnTo>
                      <a:pt x="1" y="10"/>
                    </a:lnTo>
                    <a:lnTo>
                      <a:pt x="4" y="9"/>
                    </a:lnTo>
                    <a:lnTo>
                      <a:pt x="11" y="8"/>
                    </a:lnTo>
                    <a:lnTo>
                      <a:pt x="21" y="5"/>
                    </a:lnTo>
                    <a:lnTo>
                      <a:pt x="33" y="3"/>
                    </a:lnTo>
                    <a:lnTo>
                      <a:pt x="46" y="1"/>
                    </a:lnTo>
                    <a:lnTo>
                      <a:pt x="58" y="0"/>
                    </a:lnTo>
                    <a:lnTo>
                      <a:pt x="68" y="0"/>
                    </a:lnTo>
                    <a:lnTo>
                      <a:pt x="75" y="1"/>
                    </a:lnTo>
                    <a:close/>
                  </a:path>
                </a:pathLst>
              </a:custGeom>
              <a:solidFill>
                <a:srgbClr val="A342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1" name="Freeform 266"/>
              <p:cNvSpPr>
                <a:spLocks/>
              </p:cNvSpPr>
              <p:nvPr/>
            </p:nvSpPr>
            <p:spPr bwMode="auto">
              <a:xfrm>
                <a:off x="4612" y="1006"/>
                <a:ext cx="118" cy="46"/>
              </a:xfrm>
              <a:custGeom>
                <a:avLst/>
                <a:gdLst/>
                <a:ahLst/>
                <a:cxnLst>
                  <a:cxn ang="0">
                    <a:pos x="3" y="46"/>
                  </a:cxn>
                  <a:cxn ang="0">
                    <a:pos x="5" y="45"/>
                  </a:cxn>
                  <a:cxn ang="0">
                    <a:pos x="12" y="41"/>
                  </a:cxn>
                  <a:cxn ang="0">
                    <a:pos x="21" y="35"/>
                  </a:cxn>
                  <a:cxn ang="0">
                    <a:pos x="33" y="28"/>
                  </a:cxn>
                  <a:cxn ang="0">
                    <a:pos x="46" y="21"/>
                  </a:cxn>
                  <a:cxn ang="0">
                    <a:pos x="59" y="15"/>
                  </a:cxn>
                  <a:cxn ang="0">
                    <a:pos x="70" y="9"/>
                  </a:cxn>
                  <a:cxn ang="0">
                    <a:pos x="80" y="5"/>
                  </a:cxn>
                  <a:cxn ang="0">
                    <a:pos x="81" y="5"/>
                  </a:cxn>
                  <a:cxn ang="0">
                    <a:pos x="83" y="6"/>
                  </a:cxn>
                  <a:cxn ang="0">
                    <a:pos x="87" y="8"/>
                  </a:cxn>
                  <a:cxn ang="0">
                    <a:pos x="92" y="10"/>
                  </a:cxn>
                  <a:cxn ang="0">
                    <a:pos x="98" y="15"/>
                  </a:cxn>
                  <a:cxn ang="0">
                    <a:pos x="104" y="20"/>
                  </a:cxn>
                  <a:cxn ang="0">
                    <a:pos x="111" y="28"/>
                  </a:cxn>
                  <a:cxn ang="0">
                    <a:pos x="118" y="37"/>
                  </a:cxn>
                  <a:cxn ang="0">
                    <a:pos x="118" y="35"/>
                  </a:cxn>
                  <a:cxn ang="0">
                    <a:pos x="115" y="32"/>
                  </a:cxn>
                  <a:cxn ang="0">
                    <a:pos x="113" y="26"/>
                  </a:cxn>
                  <a:cxn ang="0">
                    <a:pos x="108" y="19"/>
                  </a:cxn>
                  <a:cxn ang="0">
                    <a:pos x="102" y="12"/>
                  </a:cxn>
                  <a:cxn ang="0">
                    <a:pos x="96" y="6"/>
                  </a:cxn>
                  <a:cxn ang="0">
                    <a:pos x="88" y="2"/>
                  </a:cxn>
                  <a:cxn ang="0">
                    <a:pos x="80" y="0"/>
                  </a:cxn>
                  <a:cxn ang="0">
                    <a:pos x="78" y="1"/>
                  </a:cxn>
                  <a:cxn ang="0">
                    <a:pos x="73" y="2"/>
                  </a:cxn>
                  <a:cxn ang="0">
                    <a:pos x="66" y="5"/>
                  </a:cxn>
                  <a:cxn ang="0">
                    <a:pos x="57" y="9"/>
                  </a:cxn>
                  <a:cxn ang="0">
                    <a:pos x="46" y="14"/>
                  </a:cxn>
                  <a:cxn ang="0">
                    <a:pos x="33" y="21"/>
                  </a:cxn>
                  <a:cxn ang="0">
                    <a:pos x="19" y="29"/>
                  </a:cxn>
                  <a:cxn ang="0">
                    <a:pos x="5" y="39"/>
                  </a:cxn>
                  <a:cxn ang="0">
                    <a:pos x="3" y="40"/>
                  </a:cxn>
                  <a:cxn ang="0">
                    <a:pos x="1" y="44"/>
                  </a:cxn>
                  <a:cxn ang="0">
                    <a:pos x="0" y="46"/>
                  </a:cxn>
                  <a:cxn ang="0">
                    <a:pos x="3" y="46"/>
                  </a:cxn>
                </a:cxnLst>
                <a:rect l="0" t="0" r="r" b="b"/>
                <a:pathLst>
                  <a:path w="118" h="46">
                    <a:moveTo>
                      <a:pt x="3" y="46"/>
                    </a:moveTo>
                    <a:lnTo>
                      <a:pt x="5" y="45"/>
                    </a:lnTo>
                    <a:lnTo>
                      <a:pt x="12" y="41"/>
                    </a:lnTo>
                    <a:lnTo>
                      <a:pt x="21" y="35"/>
                    </a:lnTo>
                    <a:lnTo>
                      <a:pt x="33" y="28"/>
                    </a:lnTo>
                    <a:lnTo>
                      <a:pt x="46" y="21"/>
                    </a:lnTo>
                    <a:lnTo>
                      <a:pt x="59" y="15"/>
                    </a:lnTo>
                    <a:lnTo>
                      <a:pt x="70" y="9"/>
                    </a:lnTo>
                    <a:lnTo>
                      <a:pt x="80" y="5"/>
                    </a:lnTo>
                    <a:lnTo>
                      <a:pt x="81" y="5"/>
                    </a:lnTo>
                    <a:lnTo>
                      <a:pt x="83" y="6"/>
                    </a:lnTo>
                    <a:lnTo>
                      <a:pt x="87" y="8"/>
                    </a:lnTo>
                    <a:lnTo>
                      <a:pt x="92" y="10"/>
                    </a:lnTo>
                    <a:lnTo>
                      <a:pt x="98" y="15"/>
                    </a:lnTo>
                    <a:lnTo>
                      <a:pt x="104" y="20"/>
                    </a:lnTo>
                    <a:lnTo>
                      <a:pt x="111" y="28"/>
                    </a:lnTo>
                    <a:lnTo>
                      <a:pt x="118" y="37"/>
                    </a:lnTo>
                    <a:lnTo>
                      <a:pt x="118" y="35"/>
                    </a:lnTo>
                    <a:lnTo>
                      <a:pt x="115" y="32"/>
                    </a:lnTo>
                    <a:lnTo>
                      <a:pt x="113" y="26"/>
                    </a:lnTo>
                    <a:lnTo>
                      <a:pt x="108" y="19"/>
                    </a:lnTo>
                    <a:lnTo>
                      <a:pt x="102" y="12"/>
                    </a:lnTo>
                    <a:lnTo>
                      <a:pt x="96" y="6"/>
                    </a:lnTo>
                    <a:lnTo>
                      <a:pt x="88" y="2"/>
                    </a:lnTo>
                    <a:lnTo>
                      <a:pt x="80" y="0"/>
                    </a:lnTo>
                    <a:lnTo>
                      <a:pt x="78" y="1"/>
                    </a:lnTo>
                    <a:lnTo>
                      <a:pt x="73" y="2"/>
                    </a:lnTo>
                    <a:lnTo>
                      <a:pt x="66" y="5"/>
                    </a:lnTo>
                    <a:lnTo>
                      <a:pt x="57" y="9"/>
                    </a:lnTo>
                    <a:lnTo>
                      <a:pt x="46" y="14"/>
                    </a:lnTo>
                    <a:lnTo>
                      <a:pt x="33" y="21"/>
                    </a:lnTo>
                    <a:lnTo>
                      <a:pt x="19" y="29"/>
                    </a:lnTo>
                    <a:lnTo>
                      <a:pt x="5" y="39"/>
                    </a:lnTo>
                    <a:lnTo>
                      <a:pt x="3" y="40"/>
                    </a:lnTo>
                    <a:lnTo>
                      <a:pt x="1" y="44"/>
                    </a:lnTo>
                    <a:lnTo>
                      <a:pt x="0" y="46"/>
                    </a:lnTo>
                    <a:lnTo>
                      <a:pt x="3" y="46"/>
                    </a:lnTo>
                    <a:close/>
                  </a:path>
                </a:pathLst>
              </a:custGeom>
              <a:solidFill>
                <a:srgbClr val="A342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2" name="Freeform 267"/>
              <p:cNvSpPr>
                <a:spLocks/>
              </p:cNvSpPr>
              <p:nvPr/>
            </p:nvSpPr>
            <p:spPr bwMode="auto">
              <a:xfrm>
                <a:off x="4629" y="873"/>
                <a:ext cx="134" cy="105"/>
              </a:xfrm>
              <a:custGeom>
                <a:avLst/>
                <a:gdLst/>
                <a:ahLst/>
                <a:cxnLst>
                  <a:cxn ang="0">
                    <a:pos x="68" y="51"/>
                  </a:cxn>
                  <a:cxn ang="0">
                    <a:pos x="81" y="56"/>
                  </a:cxn>
                  <a:cxn ang="0">
                    <a:pos x="94" y="60"/>
                  </a:cxn>
                  <a:cxn ang="0">
                    <a:pos x="105" y="65"/>
                  </a:cxn>
                  <a:cxn ang="0">
                    <a:pos x="115" y="70"/>
                  </a:cxn>
                  <a:cxn ang="0">
                    <a:pos x="124" y="77"/>
                  </a:cxn>
                  <a:cxn ang="0">
                    <a:pos x="130" y="85"/>
                  </a:cxn>
                  <a:cxn ang="0">
                    <a:pos x="134" y="94"/>
                  </a:cxn>
                  <a:cxn ang="0">
                    <a:pos x="134" y="105"/>
                  </a:cxn>
                  <a:cxn ang="0">
                    <a:pos x="132" y="105"/>
                  </a:cxn>
                  <a:cxn ang="0">
                    <a:pos x="131" y="95"/>
                  </a:cxn>
                  <a:cxn ang="0">
                    <a:pos x="129" y="86"/>
                  </a:cxn>
                  <a:cxn ang="0">
                    <a:pos x="123" y="78"/>
                  </a:cxn>
                  <a:cxn ang="0">
                    <a:pos x="115" y="72"/>
                  </a:cxn>
                  <a:cxn ang="0">
                    <a:pos x="105" y="67"/>
                  </a:cxn>
                  <a:cxn ang="0">
                    <a:pos x="93" y="62"/>
                  </a:cxn>
                  <a:cxn ang="0">
                    <a:pos x="81" y="57"/>
                  </a:cxn>
                  <a:cxn ang="0">
                    <a:pos x="68" y="53"/>
                  </a:cxn>
                  <a:cxn ang="0">
                    <a:pos x="55" y="49"/>
                  </a:cxn>
                  <a:cxn ang="0">
                    <a:pos x="43" y="44"/>
                  </a:cxn>
                  <a:cxn ang="0">
                    <a:pos x="31" y="39"/>
                  </a:cxn>
                  <a:cxn ang="0">
                    <a:pos x="21" y="34"/>
                  </a:cxn>
                  <a:cxn ang="0">
                    <a:pos x="12" y="27"/>
                  </a:cxn>
                  <a:cxn ang="0">
                    <a:pos x="6" y="20"/>
                  </a:cxn>
                  <a:cxn ang="0">
                    <a:pos x="1" y="11"/>
                  </a:cxn>
                  <a:cxn ang="0">
                    <a:pos x="0" y="0"/>
                  </a:cxn>
                  <a:cxn ang="0">
                    <a:pos x="2" y="0"/>
                  </a:cxn>
                  <a:cxn ang="0">
                    <a:pos x="3" y="10"/>
                  </a:cxn>
                  <a:cxn ang="0">
                    <a:pos x="8" y="19"/>
                  </a:cxn>
                  <a:cxn ang="0">
                    <a:pos x="14" y="26"/>
                  </a:cxn>
                  <a:cxn ang="0">
                    <a:pos x="23" y="33"/>
                  </a:cxn>
                  <a:cxn ang="0">
                    <a:pos x="33" y="38"/>
                  </a:cxn>
                  <a:cxn ang="0">
                    <a:pos x="44" y="43"/>
                  </a:cxn>
                  <a:cxn ang="0">
                    <a:pos x="56" y="47"/>
                  </a:cxn>
                  <a:cxn ang="0">
                    <a:pos x="68" y="51"/>
                  </a:cxn>
                </a:cxnLst>
                <a:rect l="0" t="0" r="r" b="b"/>
                <a:pathLst>
                  <a:path w="134" h="105">
                    <a:moveTo>
                      <a:pt x="68" y="51"/>
                    </a:moveTo>
                    <a:lnTo>
                      <a:pt x="81" y="56"/>
                    </a:lnTo>
                    <a:lnTo>
                      <a:pt x="94" y="60"/>
                    </a:lnTo>
                    <a:lnTo>
                      <a:pt x="105" y="65"/>
                    </a:lnTo>
                    <a:lnTo>
                      <a:pt x="115" y="70"/>
                    </a:lnTo>
                    <a:lnTo>
                      <a:pt x="124" y="77"/>
                    </a:lnTo>
                    <a:lnTo>
                      <a:pt x="130" y="85"/>
                    </a:lnTo>
                    <a:lnTo>
                      <a:pt x="134" y="94"/>
                    </a:lnTo>
                    <a:lnTo>
                      <a:pt x="134" y="105"/>
                    </a:lnTo>
                    <a:lnTo>
                      <a:pt x="132" y="105"/>
                    </a:lnTo>
                    <a:lnTo>
                      <a:pt x="131" y="95"/>
                    </a:lnTo>
                    <a:lnTo>
                      <a:pt x="129" y="86"/>
                    </a:lnTo>
                    <a:lnTo>
                      <a:pt x="123" y="78"/>
                    </a:lnTo>
                    <a:lnTo>
                      <a:pt x="115" y="72"/>
                    </a:lnTo>
                    <a:lnTo>
                      <a:pt x="105" y="67"/>
                    </a:lnTo>
                    <a:lnTo>
                      <a:pt x="93" y="62"/>
                    </a:lnTo>
                    <a:lnTo>
                      <a:pt x="81" y="57"/>
                    </a:lnTo>
                    <a:lnTo>
                      <a:pt x="68" y="53"/>
                    </a:lnTo>
                    <a:lnTo>
                      <a:pt x="55" y="49"/>
                    </a:lnTo>
                    <a:lnTo>
                      <a:pt x="43" y="44"/>
                    </a:lnTo>
                    <a:lnTo>
                      <a:pt x="31" y="39"/>
                    </a:lnTo>
                    <a:lnTo>
                      <a:pt x="21" y="34"/>
                    </a:lnTo>
                    <a:lnTo>
                      <a:pt x="12" y="27"/>
                    </a:lnTo>
                    <a:lnTo>
                      <a:pt x="6" y="20"/>
                    </a:lnTo>
                    <a:lnTo>
                      <a:pt x="1" y="11"/>
                    </a:lnTo>
                    <a:lnTo>
                      <a:pt x="0" y="0"/>
                    </a:lnTo>
                    <a:lnTo>
                      <a:pt x="2" y="0"/>
                    </a:lnTo>
                    <a:lnTo>
                      <a:pt x="3" y="10"/>
                    </a:lnTo>
                    <a:lnTo>
                      <a:pt x="8" y="19"/>
                    </a:lnTo>
                    <a:lnTo>
                      <a:pt x="14" y="26"/>
                    </a:lnTo>
                    <a:lnTo>
                      <a:pt x="23" y="33"/>
                    </a:lnTo>
                    <a:lnTo>
                      <a:pt x="33" y="38"/>
                    </a:lnTo>
                    <a:lnTo>
                      <a:pt x="44" y="43"/>
                    </a:lnTo>
                    <a:lnTo>
                      <a:pt x="56" y="47"/>
                    </a:lnTo>
                    <a:lnTo>
                      <a:pt x="68" y="5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3" name="Freeform 268"/>
              <p:cNvSpPr>
                <a:spLocks/>
              </p:cNvSpPr>
              <p:nvPr/>
            </p:nvSpPr>
            <p:spPr bwMode="auto">
              <a:xfrm>
                <a:off x="4066" y="895"/>
                <a:ext cx="161" cy="197"/>
              </a:xfrm>
              <a:custGeom>
                <a:avLst/>
                <a:gdLst/>
                <a:ahLst/>
                <a:cxnLst>
                  <a:cxn ang="0">
                    <a:pos x="158" y="9"/>
                  </a:cxn>
                  <a:cxn ang="0">
                    <a:pos x="157" y="8"/>
                  </a:cxn>
                  <a:cxn ang="0">
                    <a:pos x="154" y="7"/>
                  </a:cxn>
                  <a:cxn ang="0">
                    <a:pos x="150" y="6"/>
                  </a:cxn>
                  <a:cxn ang="0">
                    <a:pos x="145" y="4"/>
                  </a:cxn>
                  <a:cxn ang="0">
                    <a:pos x="137" y="2"/>
                  </a:cxn>
                  <a:cxn ang="0">
                    <a:pos x="129" y="1"/>
                  </a:cxn>
                  <a:cxn ang="0">
                    <a:pos x="119" y="0"/>
                  </a:cxn>
                  <a:cxn ang="0">
                    <a:pos x="109" y="0"/>
                  </a:cxn>
                  <a:cxn ang="0">
                    <a:pos x="97" y="1"/>
                  </a:cxn>
                  <a:cxn ang="0">
                    <a:pos x="85" y="4"/>
                  </a:cxn>
                  <a:cxn ang="0">
                    <a:pos x="72" y="8"/>
                  </a:cxn>
                  <a:cxn ang="0">
                    <a:pos x="58" y="15"/>
                  </a:cxn>
                  <a:cxn ang="0">
                    <a:pos x="44" y="24"/>
                  </a:cxn>
                  <a:cxn ang="0">
                    <a:pos x="30" y="36"/>
                  </a:cxn>
                  <a:cxn ang="0">
                    <a:pos x="15" y="50"/>
                  </a:cxn>
                  <a:cxn ang="0">
                    <a:pos x="0" y="68"/>
                  </a:cxn>
                  <a:cxn ang="0">
                    <a:pos x="0" y="69"/>
                  </a:cxn>
                  <a:cxn ang="0">
                    <a:pos x="0" y="71"/>
                  </a:cxn>
                  <a:cxn ang="0">
                    <a:pos x="1" y="76"/>
                  </a:cxn>
                  <a:cxn ang="0">
                    <a:pos x="3" y="82"/>
                  </a:cxn>
                  <a:cxn ang="0">
                    <a:pos x="5" y="89"/>
                  </a:cxn>
                  <a:cxn ang="0">
                    <a:pos x="8" y="98"/>
                  </a:cxn>
                  <a:cxn ang="0">
                    <a:pos x="12" y="107"/>
                  </a:cxn>
                  <a:cxn ang="0">
                    <a:pos x="17" y="117"/>
                  </a:cxn>
                  <a:cxn ang="0">
                    <a:pos x="23" y="127"/>
                  </a:cxn>
                  <a:cxn ang="0">
                    <a:pos x="30" y="138"/>
                  </a:cxn>
                  <a:cxn ang="0">
                    <a:pos x="38" y="149"/>
                  </a:cxn>
                  <a:cxn ang="0">
                    <a:pos x="47" y="159"/>
                  </a:cxn>
                  <a:cxn ang="0">
                    <a:pos x="58" y="170"/>
                  </a:cxn>
                  <a:cxn ang="0">
                    <a:pos x="70" y="180"/>
                  </a:cxn>
                  <a:cxn ang="0">
                    <a:pos x="84" y="189"/>
                  </a:cxn>
                  <a:cxn ang="0">
                    <a:pos x="99" y="197"/>
                  </a:cxn>
                  <a:cxn ang="0">
                    <a:pos x="98" y="194"/>
                  </a:cxn>
                  <a:cxn ang="0">
                    <a:pos x="98" y="184"/>
                  </a:cxn>
                  <a:cxn ang="0">
                    <a:pos x="98" y="168"/>
                  </a:cxn>
                  <a:cxn ang="0">
                    <a:pos x="102" y="148"/>
                  </a:cxn>
                  <a:cxn ang="0">
                    <a:pos x="108" y="125"/>
                  </a:cxn>
                  <a:cxn ang="0">
                    <a:pos x="119" y="99"/>
                  </a:cxn>
                  <a:cxn ang="0">
                    <a:pos x="136" y="71"/>
                  </a:cxn>
                  <a:cxn ang="0">
                    <a:pos x="161" y="43"/>
                  </a:cxn>
                  <a:cxn ang="0">
                    <a:pos x="158" y="9"/>
                  </a:cxn>
                </a:cxnLst>
                <a:rect l="0" t="0" r="r" b="b"/>
                <a:pathLst>
                  <a:path w="161" h="197">
                    <a:moveTo>
                      <a:pt x="158" y="9"/>
                    </a:moveTo>
                    <a:lnTo>
                      <a:pt x="157" y="8"/>
                    </a:lnTo>
                    <a:lnTo>
                      <a:pt x="154" y="7"/>
                    </a:lnTo>
                    <a:lnTo>
                      <a:pt x="150" y="6"/>
                    </a:lnTo>
                    <a:lnTo>
                      <a:pt x="145" y="4"/>
                    </a:lnTo>
                    <a:lnTo>
                      <a:pt x="137" y="2"/>
                    </a:lnTo>
                    <a:lnTo>
                      <a:pt x="129" y="1"/>
                    </a:lnTo>
                    <a:lnTo>
                      <a:pt x="119" y="0"/>
                    </a:lnTo>
                    <a:lnTo>
                      <a:pt x="109" y="0"/>
                    </a:lnTo>
                    <a:lnTo>
                      <a:pt x="97" y="1"/>
                    </a:lnTo>
                    <a:lnTo>
                      <a:pt x="85" y="4"/>
                    </a:lnTo>
                    <a:lnTo>
                      <a:pt x="72" y="8"/>
                    </a:lnTo>
                    <a:lnTo>
                      <a:pt x="58" y="15"/>
                    </a:lnTo>
                    <a:lnTo>
                      <a:pt x="44" y="24"/>
                    </a:lnTo>
                    <a:lnTo>
                      <a:pt x="30" y="36"/>
                    </a:lnTo>
                    <a:lnTo>
                      <a:pt x="15" y="50"/>
                    </a:lnTo>
                    <a:lnTo>
                      <a:pt x="0" y="68"/>
                    </a:lnTo>
                    <a:lnTo>
                      <a:pt x="0" y="69"/>
                    </a:lnTo>
                    <a:lnTo>
                      <a:pt x="0" y="71"/>
                    </a:lnTo>
                    <a:lnTo>
                      <a:pt x="1" y="76"/>
                    </a:lnTo>
                    <a:lnTo>
                      <a:pt x="3" y="82"/>
                    </a:lnTo>
                    <a:lnTo>
                      <a:pt x="5" y="89"/>
                    </a:lnTo>
                    <a:lnTo>
                      <a:pt x="8" y="98"/>
                    </a:lnTo>
                    <a:lnTo>
                      <a:pt x="12" y="107"/>
                    </a:lnTo>
                    <a:lnTo>
                      <a:pt x="17" y="117"/>
                    </a:lnTo>
                    <a:lnTo>
                      <a:pt x="23" y="127"/>
                    </a:lnTo>
                    <a:lnTo>
                      <a:pt x="30" y="138"/>
                    </a:lnTo>
                    <a:lnTo>
                      <a:pt x="38" y="149"/>
                    </a:lnTo>
                    <a:lnTo>
                      <a:pt x="47" y="159"/>
                    </a:lnTo>
                    <a:lnTo>
                      <a:pt x="58" y="170"/>
                    </a:lnTo>
                    <a:lnTo>
                      <a:pt x="70" y="180"/>
                    </a:lnTo>
                    <a:lnTo>
                      <a:pt x="84" y="189"/>
                    </a:lnTo>
                    <a:lnTo>
                      <a:pt x="99" y="197"/>
                    </a:lnTo>
                    <a:lnTo>
                      <a:pt x="98" y="194"/>
                    </a:lnTo>
                    <a:lnTo>
                      <a:pt x="98" y="184"/>
                    </a:lnTo>
                    <a:lnTo>
                      <a:pt x="98" y="168"/>
                    </a:lnTo>
                    <a:lnTo>
                      <a:pt x="102" y="148"/>
                    </a:lnTo>
                    <a:lnTo>
                      <a:pt x="108" y="125"/>
                    </a:lnTo>
                    <a:lnTo>
                      <a:pt x="119" y="99"/>
                    </a:lnTo>
                    <a:lnTo>
                      <a:pt x="136" y="71"/>
                    </a:lnTo>
                    <a:lnTo>
                      <a:pt x="161" y="43"/>
                    </a:lnTo>
                    <a:lnTo>
                      <a:pt x="158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4" name="Freeform 269"/>
              <p:cNvSpPr>
                <a:spLocks/>
              </p:cNvSpPr>
              <p:nvPr/>
            </p:nvSpPr>
            <p:spPr bwMode="auto">
              <a:xfrm>
                <a:off x="4086" y="907"/>
                <a:ext cx="132" cy="156"/>
              </a:xfrm>
              <a:custGeom>
                <a:avLst/>
                <a:gdLst/>
                <a:ahLst/>
                <a:cxnLst>
                  <a:cxn ang="0">
                    <a:pos x="130" y="5"/>
                  </a:cxn>
                  <a:cxn ang="0">
                    <a:pos x="130" y="5"/>
                  </a:cxn>
                  <a:cxn ang="0">
                    <a:pos x="127" y="4"/>
                  </a:cxn>
                  <a:cxn ang="0">
                    <a:pos x="124" y="3"/>
                  </a:cxn>
                  <a:cxn ang="0">
                    <a:pos x="119" y="2"/>
                  </a:cxn>
                  <a:cxn ang="0">
                    <a:pos x="113" y="1"/>
                  </a:cxn>
                  <a:cxn ang="0">
                    <a:pos x="106" y="0"/>
                  </a:cxn>
                  <a:cxn ang="0">
                    <a:pos x="98" y="0"/>
                  </a:cxn>
                  <a:cxn ang="0">
                    <a:pos x="89" y="0"/>
                  </a:cxn>
                  <a:cxn ang="0">
                    <a:pos x="79" y="2"/>
                  </a:cxn>
                  <a:cxn ang="0">
                    <a:pos x="70" y="5"/>
                  </a:cxn>
                  <a:cxn ang="0">
                    <a:pos x="59" y="9"/>
                  </a:cxn>
                  <a:cxn ang="0">
                    <a:pos x="48" y="15"/>
                  </a:cxn>
                  <a:cxn ang="0">
                    <a:pos x="36" y="22"/>
                  </a:cxn>
                  <a:cxn ang="0">
                    <a:pos x="24" y="32"/>
                  </a:cxn>
                  <a:cxn ang="0">
                    <a:pos x="12" y="44"/>
                  </a:cxn>
                  <a:cxn ang="0">
                    <a:pos x="0" y="58"/>
                  </a:cxn>
                  <a:cxn ang="0">
                    <a:pos x="0" y="61"/>
                  </a:cxn>
                  <a:cxn ang="0">
                    <a:pos x="1" y="67"/>
                  </a:cxn>
                  <a:cxn ang="0">
                    <a:pos x="4" y="78"/>
                  </a:cxn>
                  <a:cxn ang="0">
                    <a:pos x="8" y="91"/>
                  </a:cxn>
                  <a:cxn ang="0">
                    <a:pos x="16" y="107"/>
                  </a:cxn>
                  <a:cxn ang="0">
                    <a:pos x="27" y="123"/>
                  </a:cxn>
                  <a:cxn ang="0">
                    <a:pos x="43" y="139"/>
                  </a:cxn>
                  <a:cxn ang="0">
                    <a:pos x="62" y="156"/>
                  </a:cxn>
                  <a:cxn ang="0">
                    <a:pos x="62" y="153"/>
                  </a:cxn>
                  <a:cxn ang="0">
                    <a:pos x="63" y="145"/>
                  </a:cxn>
                  <a:cxn ang="0">
                    <a:pos x="66" y="132"/>
                  </a:cxn>
                  <a:cxn ang="0">
                    <a:pos x="70" y="116"/>
                  </a:cxn>
                  <a:cxn ang="0">
                    <a:pos x="78" y="96"/>
                  </a:cxn>
                  <a:cxn ang="0">
                    <a:pos x="91" y="74"/>
                  </a:cxn>
                  <a:cxn ang="0">
                    <a:pos x="108" y="50"/>
                  </a:cxn>
                  <a:cxn ang="0">
                    <a:pos x="132" y="25"/>
                  </a:cxn>
                  <a:cxn ang="0">
                    <a:pos x="130" y="5"/>
                  </a:cxn>
                </a:cxnLst>
                <a:rect l="0" t="0" r="r" b="b"/>
                <a:pathLst>
                  <a:path w="132" h="156">
                    <a:moveTo>
                      <a:pt x="130" y="5"/>
                    </a:moveTo>
                    <a:lnTo>
                      <a:pt x="130" y="5"/>
                    </a:lnTo>
                    <a:lnTo>
                      <a:pt x="127" y="4"/>
                    </a:lnTo>
                    <a:lnTo>
                      <a:pt x="124" y="3"/>
                    </a:lnTo>
                    <a:lnTo>
                      <a:pt x="119" y="2"/>
                    </a:lnTo>
                    <a:lnTo>
                      <a:pt x="113" y="1"/>
                    </a:lnTo>
                    <a:lnTo>
                      <a:pt x="106" y="0"/>
                    </a:lnTo>
                    <a:lnTo>
                      <a:pt x="98" y="0"/>
                    </a:lnTo>
                    <a:lnTo>
                      <a:pt x="89" y="0"/>
                    </a:lnTo>
                    <a:lnTo>
                      <a:pt x="79" y="2"/>
                    </a:lnTo>
                    <a:lnTo>
                      <a:pt x="70" y="5"/>
                    </a:lnTo>
                    <a:lnTo>
                      <a:pt x="59" y="9"/>
                    </a:lnTo>
                    <a:lnTo>
                      <a:pt x="48" y="15"/>
                    </a:lnTo>
                    <a:lnTo>
                      <a:pt x="36" y="22"/>
                    </a:lnTo>
                    <a:lnTo>
                      <a:pt x="24" y="32"/>
                    </a:lnTo>
                    <a:lnTo>
                      <a:pt x="12" y="44"/>
                    </a:lnTo>
                    <a:lnTo>
                      <a:pt x="0" y="58"/>
                    </a:lnTo>
                    <a:lnTo>
                      <a:pt x="0" y="61"/>
                    </a:lnTo>
                    <a:lnTo>
                      <a:pt x="1" y="67"/>
                    </a:lnTo>
                    <a:lnTo>
                      <a:pt x="4" y="78"/>
                    </a:lnTo>
                    <a:lnTo>
                      <a:pt x="8" y="91"/>
                    </a:lnTo>
                    <a:lnTo>
                      <a:pt x="16" y="107"/>
                    </a:lnTo>
                    <a:lnTo>
                      <a:pt x="27" y="123"/>
                    </a:lnTo>
                    <a:lnTo>
                      <a:pt x="43" y="139"/>
                    </a:lnTo>
                    <a:lnTo>
                      <a:pt x="62" y="156"/>
                    </a:lnTo>
                    <a:lnTo>
                      <a:pt x="62" y="153"/>
                    </a:lnTo>
                    <a:lnTo>
                      <a:pt x="63" y="145"/>
                    </a:lnTo>
                    <a:lnTo>
                      <a:pt x="66" y="132"/>
                    </a:lnTo>
                    <a:lnTo>
                      <a:pt x="70" y="116"/>
                    </a:lnTo>
                    <a:lnTo>
                      <a:pt x="78" y="96"/>
                    </a:lnTo>
                    <a:lnTo>
                      <a:pt x="91" y="74"/>
                    </a:lnTo>
                    <a:lnTo>
                      <a:pt x="108" y="50"/>
                    </a:lnTo>
                    <a:lnTo>
                      <a:pt x="132" y="25"/>
                    </a:lnTo>
                    <a:lnTo>
                      <a:pt x="130" y="5"/>
                    </a:lnTo>
                    <a:close/>
                  </a:path>
                </a:pathLst>
              </a:custGeom>
              <a:solidFill>
                <a:srgbClr val="FFE2B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5" name="Freeform 270"/>
              <p:cNvSpPr>
                <a:spLocks/>
              </p:cNvSpPr>
              <p:nvPr/>
            </p:nvSpPr>
            <p:spPr bwMode="auto">
              <a:xfrm>
                <a:off x="4645" y="837"/>
                <a:ext cx="125" cy="109"/>
              </a:xfrm>
              <a:custGeom>
                <a:avLst/>
                <a:gdLst/>
                <a:ahLst/>
                <a:cxnLst>
                  <a:cxn ang="0">
                    <a:pos x="125" y="108"/>
                  </a:cxn>
                  <a:cxn ang="0">
                    <a:pos x="123" y="109"/>
                  </a:cxn>
                  <a:cxn ang="0">
                    <a:pos x="115" y="88"/>
                  </a:cxn>
                  <a:cxn ang="0">
                    <a:pos x="106" y="71"/>
                  </a:cxn>
                  <a:cxn ang="0">
                    <a:pos x="96" y="56"/>
                  </a:cxn>
                  <a:cxn ang="0">
                    <a:pos x="87" y="43"/>
                  </a:cxn>
                  <a:cxn ang="0">
                    <a:pos x="76" y="33"/>
                  </a:cxn>
                  <a:cxn ang="0">
                    <a:pos x="66" y="24"/>
                  </a:cxn>
                  <a:cxn ang="0">
                    <a:pos x="56" y="17"/>
                  </a:cxn>
                  <a:cxn ang="0">
                    <a:pos x="47" y="12"/>
                  </a:cxn>
                  <a:cxn ang="0">
                    <a:pos x="37" y="8"/>
                  </a:cxn>
                  <a:cxn ang="0">
                    <a:pos x="29" y="5"/>
                  </a:cxn>
                  <a:cxn ang="0">
                    <a:pos x="21" y="3"/>
                  </a:cxn>
                  <a:cxn ang="0">
                    <a:pos x="14" y="2"/>
                  </a:cxn>
                  <a:cxn ang="0">
                    <a:pos x="9" y="2"/>
                  </a:cxn>
                  <a:cxn ang="0">
                    <a:pos x="5" y="2"/>
                  </a:cxn>
                  <a:cxn ang="0">
                    <a:pos x="2" y="2"/>
                  </a:cxn>
                  <a:cxn ang="0">
                    <a:pos x="1" y="2"/>
                  </a:cxn>
                  <a:cxn ang="0">
                    <a:pos x="0" y="0"/>
                  </a:cxn>
                  <a:cxn ang="0">
                    <a:pos x="2" y="0"/>
                  </a:cxn>
                  <a:cxn ang="0">
                    <a:pos x="5" y="0"/>
                  </a:cxn>
                  <a:cxn ang="0">
                    <a:pos x="9" y="0"/>
                  </a:cxn>
                  <a:cxn ang="0">
                    <a:pos x="14" y="1"/>
                  </a:cxn>
                  <a:cxn ang="0">
                    <a:pos x="21" y="2"/>
                  </a:cxn>
                  <a:cxn ang="0">
                    <a:pos x="29" y="3"/>
                  </a:cxn>
                  <a:cxn ang="0">
                    <a:pos x="37" y="6"/>
                  </a:cxn>
                  <a:cxn ang="0">
                    <a:pos x="47" y="11"/>
                  </a:cxn>
                  <a:cxn ang="0">
                    <a:pos x="57" y="16"/>
                  </a:cxn>
                  <a:cxn ang="0">
                    <a:pos x="67" y="23"/>
                  </a:cxn>
                  <a:cxn ang="0">
                    <a:pos x="77" y="31"/>
                  </a:cxn>
                  <a:cxn ang="0">
                    <a:pos x="88" y="42"/>
                  </a:cxn>
                  <a:cxn ang="0">
                    <a:pos x="97" y="55"/>
                  </a:cxn>
                  <a:cxn ang="0">
                    <a:pos x="107" y="70"/>
                  </a:cxn>
                  <a:cxn ang="0">
                    <a:pos x="117" y="88"/>
                  </a:cxn>
                  <a:cxn ang="0">
                    <a:pos x="125" y="108"/>
                  </a:cxn>
                </a:cxnLst>
                <a:rect l="0" t="0" r="r" b="b"/>
                <a:pathLst>
                  <a:path w="125" h="109">
                    <a:moveTo>
                      <a:pt x="125" y="108"/>
                    </a:moveTo>
                    <a:lnTo>
                      <a:pt x="123" y="109"/>
                    </a:lnTo>
                    <a:lnTo>
                      <a:pt x="115" y="88"/>
                    </a:lnTo>
                    <a:lnTo>
                      <a:pt x="106" y="71"/>
                    </a:lnTo>
                    <a:lnTo>
                      <a:pt x="96" y="56"/>
                    </a:lnTo>
                    <a:lnTo>
                      <a:pt x="87" y="43"/>
                    </a:lnTo>
                    <a:lnTo>
                      <a:pt x="76" y="33"/>
                    </a:lnTo>
                    <a:lnTo>
                      <a:pt x="66" y="24"/>
                    </a:lnTo>
                    <a:lnTo>
                      <a:pt x="56" y="17"/>
                    </a:lnTo>
                    <a:lnTo>
                      <a:pt x="47" y="12"/>
                    </a:lnTo>
                    <a:lnTo>
                      <a:pt x="37" y="8"/>
                    </a:lnTo>
                    <a:lnTo>
                      <a:pt x="29" y="5"/>
                    </a:lnTo>
                    <a:lnTo>
                      <a:pt x="21" y="3"/>
                    </a:lnTo>
                    <a:lnTo>
                      <a:pt x="14" y="2"/>
                    </a:lnTo>
                    <a:lnTo>
                      <a:pt x="9" y="2"/>
                    </a:lnTo>
                    <a:lnTo>
                      <a:pt x="5" y="2"/>
                    </a:lnTo>
                    <a:lnTo>
                      <a:pt x="2" y="2"/>
                    </a:lnTo>
                    <a:lnTo>
                      <a:pt x="1" y="2"/>
                    </a:lnTo>
                    <a:lnTo>
                      <a:pt x="0" y="0"/>
                    </a:lnTo>
                    <a:lnTo>
                      <a:pt x="2" y="0"/>
                    </a:lnTo>
                    <a:lnTo>
                      <a:pt x="5" y="0"/>
                    </a:lnTo>
                    <a:lnTo>
                      <a:pt x="9" y="0"/>
                    </a:lnTo>
                    <a:lnTo>
                      <a:pt x="14" y="1"/>
                    </a:lnTo>
                    <a:lnTo>
                      <a:pt x="21" y="2"/>
                    </a:lnTo>
                    <a:lnTo>
                      <a:pt x="29" y="3"/>
                    </a:lnTo>
                    <a:lnTo>
                      <a:pt x="37" y="6"/>
                    </a:lnTo>
                    <a:lnTo>
                      <a:pt x="47" y="11"/>
                    </a:lnTo>
                    <a:lnTo>
                      <a:pt x="57" y="16"/>
                    </a:lnTo>
                    <a:lnTo>
                      <a:pt x="67" y="23"/>
                    </a:lnTo>
                    <a:lnTo>
                      <a:pt x="77" y="31"/>
                    </a:lnTo>
                    <a:lnTo>
                      <a:pt x="88" y="42"/>
                    </a:lnTo>
                    <a:lnTo>
                      <a:pt x="97" y="55"/>
                    </a:lnTo>
                    <a:lnTo>
                      <a:pt x="107" y="70"/>
                    </a:lnTo>
                    <a:lnTo>
                      <a:pt x="117" y="88"/>
                    </a:lnTo>
                    <a:lnTo>
                      <a:pt x="125" y="10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6" name="Freeform 271"/>
              <p:cNvSpPr>
                <a:spLocks/>
              </p:cNvSpPr>
              <p:nvPr/>
            </p:nvSpPr>
            <p:spPr bwMode="auto">
              <a:xfrm>
                <a:off x="4086" y="914"/>
                <a:ext cx="135" cy="89"/>
              </a:xfrm>
              <a:custGeom>
                <a:avLst/>
                <a:gdLst/>
                <a:ahLst/>
                <a:cxnLst>
                  <a:cxn ang="0">
                    <a:pos x="135" y="2"/>
                  </a:cxn>
                  <a:cxn ang="0">
                    <a:pos x="129" y="3"/>
                  </a:cxn>
                  <a:cxn ang="0">
                    <a:pos x="122" y="3"/>
                  </a:cxn>
                  <a:cxn ang="0">
                    <a:pos x="115" y="4"/>
                  </a:cxn>
                  <a:cxn ang="0">
                    <a:pos x="109" y="5"/>
                  </a:cxn>
                  <a:cxn ang="0">
                    <a:pos x="103" y="7"/>
                  </a:cxn>
                  <a:cxn ang="0">
                    <a:pos x="97" y="8"/>
                  </a:cxn>
                  <a:cxn ang="0">
                    <a:pos x="90" y="10"/>
                  </a:cxn>
                  <a:cxn ang="0">
                    <a:pos x="85" y="12"/>
                  </a:cxn>
                  <a:cxn ang="0">
                    <a:pos x="79" y="14"/>
                  </a:cxn>
                  <a:cxn ang="0">
                    <a:pos x="73" y="16"/>
                  </a:cxn>
                  <a:cxn ang="0">
                    <a:pos x="68" y="19"/>
                  </a:cxn>
                  <a:cxn ang="0">
                    <a:pos x="63" y="22"/>
                  </a:cxn>
                  <a:cxn ang="0">
                    <a:pos x="58" y="25"/>
                  </a:cxn>
                  <a:cxn ang="0">
                    <a:pos x="52" y="27"/>
                  </a:cxn>
                  <a:cxn ang="0">
                    <a:pos x="47" y="31"/>
                  </a:cxn>
                  <a:cxn ang="0">
                    <a:pos x="43" y="34"/>
                  </a:cxn>
                  <a:cxn ang="0">
                    <a:pos x="38" y="37"/>
                  </a:cxn>
                  <a:cxn ang="0">
                    <a:pos x="34" y="41"/>
                  </a:cxn>
                  <a:cxn ang="0">
                    <a:pos x="30" y="44"/>
                  </a:cxn>
                  <a:cxn ang="0">
                    <a:pos x="26" y="48"/>
                  </a:cxn>
                  <a:cxn ang="0">
                    <a:pos x="22" y="51"/>
                  </a:cxn>
                  <a:cxn ang="0">
                    <a:pos x="19" y="55"/>
                  </a:cxn>
                  <a:cxn ang="0">
                    <a:pos x="17" y="59"/>
                  </a:cxn>
                  <a:cxn ang="0">
                    <a:pos x="14" y="63"/>
                  </a:cxn>
                  <a:cxn ang="0">
                    <a:pos x="13" y="63"/>
                  </a:cxn>
                  <a:cxn ang="0">
                    <a:pos x="10" y="69"/>
                  </a:cxn>
                  <a:cxn ang="0">
                    <a:pos x="6" y="76"/>
                  </a:cxn>
                  <a:cxn ang="0">
                    <a:pos x="3" y="83"/>
                  </a:cxn>
                  <a:cxn ang="0">
                    <a:pos x="2" y="89"/>
                  </a:cxn>
                  <a:cxn ang="0">
                    <a:pos x="0" y="89"/>
                  </a:cxn>
                  <a:cxn ang="0">
                    <a:pos x="1" y="83"/>
                  </a:cxn>
                  <a:cxn ang="0">
                    <a:pos x="4" y="75"/>
                  </a:cxn>
                  <a:cxn ang="0">
                    <a:pos x="8" y="68"/>
                  </a:cxn>
                  <a:cxn ang="0">
                    <a:pos x="12" y="62"/>
                  </a:cxn>
                  <a:cxn ang="0">
                    <a:pos x="12" y="62"/>
                  </a:cxn>
                  <a:cxn ang="0">
                    <a:pos x="15" y="58"/>
                  </a:cxn>
                  <a:cxn ang="0">
                    <a:pos x="18" y="54"/>
                  </a:cxn>
                  <a:cxn ang="0">
                    <a:pos x="21" y="50"/>
                  </a:cxn>
                  <a:cxn ang="0">
                    <a:pos x="25" y="47"/>
                  </a:cxn>
                  <a:cxn ang="0">
                    <a:pos x="29" y="43"/>
                  </a:cxn>
                  <a:cxn ang="0">
                    <a:pos x="33" y="39"/>
                  </a:cxn>
                  <a:cxn ang="0">
                    <a:pos x="37" y="36"/>
                  </a:cxn>
                  <a:cxn ang="0">
                    <a:pos x="41" y="32"/>
                  </a:cxn>
                  <a:cxn ang="0">
                    <a:pos x="46" y="29"/>
                  </a:cxn>
                  <a:cxn ang="0">
                    <a:pos x="51" y="26"/>
                  </a:cxn>
                  <a:cxn ang="0">
                    <a:pos x="56" y="23"/>
                  </a:cxn>
                  <a:cxn ang="0">
                    <a:pos x="62" y="20"/>
                  </a:cxn>
                  <a:cxn ang="0">
                    <a:pos x="67" y="17"/>
                  </a:cxn>
                  <a:cxn ang="0">
                    <a:pos x="73" y="15"/>
                  </a:cxn>
                  <a:cxn ang="0">
                    <a:pos x="78" y="12"/>
                  </a:cxn>
                  <a:cxn ang="0">
                    <a:pos x="84" y="10"/>
                  </a:cxn>
                  <a:cxn ang="0">
                    <a:pos x="90" y="9"/>
                  </a:cxn>
                  <a:cxn ang="0">
                    <a:pos x="96" y="6"/>
                  </a:cxn>
                  <a:cxn ang="0">
                    <a:pos x="103" y="5"/>
                  </a:cxn>
                  <a:cxn ang="0">
                    <a:pos x="109" y="4"/>
                  </a:cxn>
                  <a:cxn ang="0">
                    <a:pos x="115" y="3"/>
                  </a:cxn>
                  <a:cxn ang="0">
                    <a:pos x="122" y="2"/>
                  </a:cxn>
                  <a:cxn ang="0">
                    <a:pos x="129" y="1"/>
                  </a:cxn>
                  <a:cxn ang="0">
                    <a:pos x="135" y="0"/>
                  </a:cxn>
                  <a:cxn ang="0">
                    <a:pos x="135" y="2"/>
                  </a:cxn>
                </a:cxnLst>
                <a:rect l="0" t="0" r="r" b="b"/>
                <a:pathLst>
                  <a:path w="135" h="89">
                    <a:moveTo>
                      <a:pt x="135" y="2"/>
                    </a:moveTo>
                    <a:lnTo>
                      <a:pt x="129" y="3"/>
                    </a:lnTo>
                    <a:lnTo>
                      <a:pt x="122" y="3"/>
                    </a:lnTo>
                    <a:lnTo>
                      <a:pt x="115" y="4"/>
                    </a:lnTo>
                    <a:lnTo>
                      <a:pt x="109" y="5"/>
                    </a:lnTo>
                    <a:lnTo>
                      <a:pt x="103" y="7"/>
                    </a:lnTo>
                    <a:lnTo>
                      <a:pt x="97" y="8"/>
                    </a:lnTo>
                    <a:lnTo>
                      <a:pt x="90" y="10"/>
                    </a:lnTo>
                    <a:lnTo>
                      <a:pt x="85" y="12"/>
                    </a:lnTo>
                    <a:lnTo>
                      <a:pt x="79" y="14"/>
                    </a:lnTo>
                    <a:lnTo>
                      <a:pt x="73" y="16"/>
                    </a:lnTo>
                    <a:lnTo>
                      <a:pt x="68" y="19"/>
                    </a:lnTo>
                    <a:lnTo>
                      <a:pt x="63" y="22"/>
                    </a:lnTo>
                    <a:lnTo>
                      <a:pt x="58" y="25"/>
                    </a:lnTo>
                    <a:lnTo>
                      <a:pt x="52" y="27"/>
                    </a:lnTo>
                    <a:lnTo>
                      <a:pt x="47" y="31"/>
                    </a:lnTo>
                    <a:lnTo>
                      <a:pt x="43" y="34"/>
                    </a:lnTo>
                    <a:lnTo>
                      <a:pt x="38" y="37"/>
                    </a:lnTo>
                    <a:lnTo>
                      <a:pt x="34" y="41"/>
                    </a:lnTo>
                    <a:lnTo>
                      <a:pt x="30" y="44"/>
                    </a:lnTo>
                    <a:lnTo>
                      <a:pt x="26" y="48"/>
                    </a:lnTo>
                    <a:lnTo>
                      <a:pt x="22" y="51"/>
                    </a:lnTo>
                    <a:lnTo>
                      <a:pt x="19" y="55"/>
                    </a:lnTo>
                    <a:lnTo>
                      <a:pt x="17" y="59"/>
                    </a:lnTo>
                    <a:lnTo>
                      <a:pt x="14" y="63"/>
                    </a:lnTo>
                    <a:lnTo>
                      <a:pt x="13" y="63"/>
                    </a:lnTo>
                    <a:lnTo>
                      <a:pt x="10" y="69"/>
                    </a:lnTo>
                    <a:lnTo>
                      <a:pt x="6" y="76"/>
                    </a:lnTo>
                    <a:lnTo>
                      <a:pt x="3" y="83"/>
                    </a:lnTo>
                    <a:lnTo>
                      <a:pt x="2" y="89"/>
                    </a:lnTo>
                    <a:lnTo>
                      <a:pt x="0" y="89"/>
                    </a:lnTo>
                    <a:lnTo>
                      <a:pt x="1" y="83"/>
                    </a:lnTo>
                    <a:lnTo>
                      <a:pt x="4" y="75"/>
                    </a:lnTo>
                    <a:lnTo>
                      <a:pt x="8" y="68"/>
                    </a:lnTo>
                    <a:lnTo>
                      <a:pt x="12" y="62"/>
                    </a:lnTo>
                    <a:lnTo>
                      <a:pt x="12" y="62"/>
                    </a:lnTo>
                    <a:lnTo>
                      <a:pt x="15" y="58"/>
                    </a:lnTo>
                    <a:lnTo>
                      <a:pt x="18" y="54"/>
                    </a:lnTo>
                    <a:lnTo>
                      <a:pt x="21" y="50"/>
                    </a:lnTo>
                    <a:lnTo>
                      <a:pt x="25" y="47"/>
                    </a:lnTo>
                    <a:lnTo>
                      <a:pt x="29" y="43"/>
                    </a:lnTo>
                    <a:lnTo>
                      <a:pt x="33" y="39"/>
                    </a:lnTo>
                    <a:lnTo>
                      <a:pt x="37" y="36"/>
                    </a:lnTo>
                    <a:lnTo>
                      <a:pt x="41" y="32"/>
                    </a:lnTo>
                    <a:lnTo>
                      <a:pt x="46" y="29"/>
                    </a:lnTo>
                    <a:lnTo>
                      <a:pt x="51" y="26"/>
                    </a:lnTo>
                    <a:lnTo>
                      <a:pt x="56" y="23"/>
                    </a:lnTo>
                    <a:lnTo>
                      <a:pt x="62" y="20"/>
                    </a:lnTo>
                    <a:lnTo>
                      <a:pt x="67" y="17"/>
                    </a:lnTo>
                    <a:lnTo>
                      <a:pt x="73" y="15"/>
                    </a:lnTo>
                    <a:lnTo>
                      <a:pt x="78" y="12"/>
                    </a:lnTo>
                    <a:lnTo>
                      <a:pt x="84" y="10"/>
                    </a:lnTo>
                    <a:lnTo>
                      <a:pt x="90" y="9"/>
                    </a:lnTo>
                    <a:lnTo>
                      <a:pt x="96" y="6"/>
                    </a:lnTo>
                    <a:lnTo>
                      <a:pt x="103" y="5"/>
                    </a:lnTo>
                    <a:lnTo>
                      <a:pt x="109" y="4"/>
                    </a:lnTo>
                    <a:lnTo>
                      <a:pt x="115" y="3"/>
                    </a:lnTo>
                    <a:lnTo>
                      <a:pt x="122" y="2"/>
                    </a:lnTo>
                    <a:lnTo>
                      <a:pt x="129" y="1"/>
                    </a:lnTo>
                    <a:lnTo>
                      <a:pt x="135" y="0"/>
                    </a:lnTo>
                    <a:lnTo>
                      <a:pt x="135" y="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7" name="Freeform 272"/>
              <p:cNvSpPr>
                <a:spLocks/>
              </p:cNvSpPr>
              <p:nvPr/>
            </p:nvSpPr>
            <p:spPr bwMode="auto">
              <a:xfrm>
                <a:off x="4127" y="918"/>
                <a:ext cx="96" cy="143"/>
              </a:xfrm>
              <a:custGeom>
                <a:avLst/>
                <a:gdLst/>
                <a:ahLst/>
                <a:cxnLst>
                  <a:cxn ang="0">
                    <a:pos x="96" y="2"/>
                  </a:cxn>
                  <a:cxn ang="0">
                    <a:pos x="92" y="5"/>
                  </a:cxn>
                  <a:cxn ang="0">
                    <a:pos x="87" y="7"/>
                  </a:cxn>
                  <a:cxn ang="0">
                    <a:pos x="82" y="11"/>
                  </a:cxn>
                  <a:cxn ang="0">
                    <a:pos x="78" y="14"/>
                  </a:cxn>
                  <a:cxn ang="0">
                    <a:pos x="73" y="17"/>
                  </a:cxn>
                  <a:cxn ang="0">
                    <a:pos x="69" y="21"/>
                  </a:cxn>
                  <a:cxn ang="0">
                    <a:pos x="64" y="25"/>
                  </a:cxn>
                  <a:cxn ang="0">
                    <a:pos x="60" y="29"/>
                  </a:cxn>
                  <a:cxn ang="0">
                    <a:pos x="58" y="31"/>
                  </a:cxn>
                  <a:cxn ang="0">
                    <a:pos x="52" y="37"/>
                  </a:cxn>
                  <a:cxn ang="0">
                    <a:pos x="45" y="45"/>
                  </a:cxn>
                  <a:cxn ang="0">
                    <a:pos x="40" y="52"/>
                  </a:cxn>
                  <a:cxn ang="0">
                    <a:pos x="34" y="59"/>
                  </a:cxn>
                  <a:cxn ang="0">
                    <a:pos x="30" y="67"/>
                  </a:cxn>
                  <a:cxn ang="0">
                    <a:pos x="26" y="73"/>
                  </a:cxn>
                  <a:cxn ang="0">
                    <a:pos x="22" y="79"/>
                  </a:cxn>
                  <a:cxn ang="0">
                    <a:pos x="19" y="85"/>
                  </a:cxn>
                  <a:cxn ang="0">
                    <a:pos x="16" y="92"/>
                  </a:cxn>
                  <a:cxn ang="0">
                    <a:pos x="13" y="99"/>
                  </a:cxn>
                  <a:cxn ang="0">
                    <a:pos x="9" y="107"/>
                  </a:cxn>
                  <a:cxn ang="0">
                    <a:pos x="7" y="114"/>
                  </a:cxn>
                  <a:cxn ang="0">
                    <a:pos x="4" y="121"/>
                  </a:cxn>
                  <a:cxn ang="0">
                    <a:pos x="3" y="129"/>
                  </a:cxn>
                  <a:cxn ang="0">
                    <a:pos x="2" y="136"/>
                  </a:cxn>
                  <a:cxn ang="0">
                    <a:pos x="3" y="142"/>
                  </a:cxn>
                  <a:cxn ang="0">
                    <a:pos x="0" y="143"/>
                  </a:cxn>
                  <a:cxn ang="0">
                    <a:pos x="0" y="136"/>
                  </a:cxn>
                  <a:cxn ang="0">
                    <a:pos x="0" y="128"/>
                  </a:cxn>
                  <a:cxn ang="0">
                    <a:pos x="2" y="121"/>
                  </a:cxn>
                  <a:cxn ang="0">
                    <a:pos x="4" y="114"/>
                  </a:cxn>
                  <a:cxn ang="0">
                    <a:pos x="7" y="106"/>
                  </a:cxn>
                  <a:cxn ang="0">
                    <a:pos x="10" y="98"/>
                  </a:cxn>
                  <a:cxn ang="0">
                    <a:pos x="14" y="91"/>
                  </a:cxn>
                  <a:cxn ang="0">
                    <a:pos x="18" y="84"/>
                  </a:cxn>
                  <a:cxn ang="0">
                    <a:pos x="21" y="79"/>
                  </a:cxn>
                  <a:cxn ang="0">
                    <a:pos x="24" y="73"/>
                  </a:cxn>
                  <a:cxn ang="0">
                    <a:pos x="28" y="65"/>
                  </a:cxn>
                  <a:cxn ang="0">
                    <a:pos x="33" y="58"/>
                  </a:cxn>
                  <a:cxn ang="0">
                    <a:pos x="38" y="51"/>
                  </a:cxn>
                  <a:cxn ang="0">
                    <a:pos x="44" y="44"/>
                  </a:cxn>
                  <a:cxn ang="0">
                    <a:pos x="50" y="36"/>
                  </a:cxn>
                  <a:cxn ang="0">
                    <a:pos x="57" y="30"/>
                  </a:cxn>
                  <a:cxn ang="0">
                    <a:pos x="59" y="28"/>
                  </a:cxn>
                  <a:cxn ang="0">
                    <a:pos x="63" y="24"/>
                  </a:cxn>
                  <a:cxn ang="0">
                    <a:pos x="67" y="20"/>
                  </a:cxn>
                  <a:cxn ang="0">
                    <a:pos x="71" y="16"/>
                  </a:cxn>
                  <a:cxn ang="0">
                    <a:pos x="76" y="12"/>
                  </a:cxn>
                  <a:cxn ang="0">
                    <a:pos x="81" y="9"/>
                  </a:cxn>
                  <a:cxn ang="0">
                    <a:pos x="86" y="6"/>
                  </a:cxn>
                  <a:cxn ang="0">
                    <a:pos x="90" y="3"/>
                  </a:cxn>
                  <a:cxn ang="0">
                    <a:pos x="96" y="0"/>
                  </a:cxn>
                  <a:cxn ang="0">
                    <a:pos x="96" y="2"/>
                  </a:cxn>
                </a:cxnLst>
                <a:rect l="0" t="0" r="r" b="b"/>
                <a:pathLst>
                  <a:path w="96" h="143">
                    <a:moveTo>
                      <a:pt x="96" y="2"/>
                    </a:moveTo>
                    <a:lnTo>
                      <a:pt x="92" y="5"/>
                    </a:lnTo>
                    <a:lnTo>
                      <a:pt x="87" y="7"/>
                    </a:lnTo>
                    <a:lnTo>
                      <a:pt x="82" y="11"/>
                    </a:lnTo>
                    <a:lnTo>
                      <a:pt x="78" y="14"/>
                    </a:lnTo>
                    <a:lnTo>
                      <a:pt x="73" y="17"/>
                    </a:lnTo>
                    <a:lnTo>
                      <a:pt x="69" y="21"/>
                    </a:lnTo>
                    <a:lnTo>
                      <a:pt x="64" y="25"/>
                    </a:lnTo>
                    <a:lnTo>
                      <a:pt x="60" y="29"/>
                    </a:lnTo>
                    <a:lnTo>
                      <a:pt x="58" y="31"/>
                    </a:lnTo>
                    <a:lnTo>
                      <a:pt x="52" y="37"/>
                    </a:lnTo>
                    <a:lnTo>
                      <a:pt x="45" y="45"/>
                    </a:lnTo>
                    <a:lnTo>
                      <a:pt x="40" y="52"/>
                    </a:lnTo>
                    <a:lnTo>
                      <a:pt x="34" y="59"/>
                    </a:lnTo>
                    <a:lnTo>
                      <a:pt x="30" y="67"/>
                    </a:lnTo>
                    <a:lnTo>
                      <a:pt x="26" y="73"/>
                    </a:lnTo>
                    <a:lnTo>
                      <a:pt x="22" y="79"/>
                    </a:lnTo>
                    <a:lnTo>
                      <a:pt x="19" y="85"/>
                    </a:lnTo>
                    <a:lnTo>
                      <a:pt x="16" y="92"/>
                    </a:lnTo>
                    <a:lnTo>
                      <a:pt x="13" y="99"/>
                    </a:lnTo>
                    <a:lnTo>
                      <a:pt x="9" y="107"/>
                    </a:lnTo>
                    <a:lnTo>
                      <a:pt x="7" y="114"/>
                    </a:lnTo>
                    <a:lnTo>
                      <a:pt x="4" y="121"/>
                    </a:lnTo>
                    <a:lnTo>
                      <a:pt x="3" y="129"/>
                    </a:lnTo>
                    <a:lnTo>
                      <a:pt x="2" y="136"/>
                    </a:lnTo>
                    <a:lnTo>
                      <a:pt x="3" y="142"/>
                    </a:lnTo>
                    <a:lnTo>
                      <a:pt x="0" y="143"/>
                    </a:lnTo>
                    <a:lnTo>
                      <a:pt x="0" y="136"/>
                    </a:lnTo>
                    <a:lnTo>
                      <a:pt x="0" y="128"/>
                    </a:lnTo>
                    <a:lnTo>
                      <a:pt x="2" y="121"/>
                    </a:lnTo>
                    <a:lnTo>
                      <a:pt x="4" y="114"/>
                    </a:lnTo>
                    <a:lnTo>
                      <a:pt x="7" y="106"/>
                    </a:lnTo>
                    <a:lnTo>
                      <a:pt x="10" y="98"/>
                    </a:lnTo>
                    <a:lnTo>
                      <a:pt x="14" y="91"/>
                    </a:lnTo>
                    <a:lnTo>
                      <a:pt x="18" y="84"/>
                    </a:lnTo>
                    <a:lnTo>
                      <a:pt x="21" y="79"/>
                    </a:lnTo>
                    <a:lnTo>
                      <a:pt x="24" y="73"/>
                    </a:lnTo>
                    <a:lnTo>
                      <a:pt x="28" y="65"/>
                    </a:lnTo>
                    <a:lnTo>
                      <a:pt x="33" y="58"/>
                    </a:lnTo>
                    <a:lnTo>
                      <a:pt x="38" y="51"/>
                    </a:lnTo>
                    <a:lnTo>
                      <a:pt x="44" y="44"/>
                    </a:lnTo>
                    <a:lnTo>
                      <a:pt x="50" y="36"/>
                    </a:lnTo>
                    <a:lnTo>
                      <a:pt x="57" y="30"/>
                    </a:lnTo>
                    <a:lnTo>
                      <a:pt x="59" y="28"/>
                    </a:lnTo>
                    <a:lnTo>
                      <a:pt x="63" y="24"/>
                    </a:lnTo>
                    <a:lnTo>
                      <a:pt x="67" y="20"/>
                    </a:lnTo>
                    <a:lnTo>
                      <a:pt x="71" y="16"/>
                    </a:lnTo>
                    <a:lnTo>
                      <a:pt x="76" y="12"/>
                    </a:lnTo>
                    <a:lnTo>
                      <a:pt x="81" y="9"/>
                    </a:lnTo>
                    <a:lnTo>
                      <a:pt x="86" y="6"/>
                    </a:lnTo>
                    <a:lnTo>
                      <a:pt x="90" y="3"/>
                    </a:lnTo>
                    <a:lnTo>
                      <a:pt x="96" y="0"/>
                    </a:lnTo>
                    <a:lnTo>
                      <a:pt x="96" y="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8" name="Freeform 273"/>
              <p:cNvSpPr>
                <a:spLocks/>
              </p:cNvSpPr>
              <p:nvPr/>
            </p:nvSpPr>
            <p:spPr bwMode="auto">
              <a:xfrm>
                <a:off x="4119" y="916"/>
                <a:ext cx="103" cy="133"/>
              </a:xfrm>
              <a:custGeom>
                <a:avLst/>
                <a:gdLst/>
                <a:ahLst/>
                <a:cxnLst>
                  <a:cxn ang="0">
                    <a:pos x="103" y="1"/>
                  </a:cxn>
                  <a:cxn ang="0">
                    <a:pos x="90" y="7"/>
                  </a:cxn>
                  <a:cxn ang="0">
                    <a:pos x="78" y="13"/>
                  </a:cxn>
                  <a:cxn ang="0">
                    <a:pos x="67" y="21"/>
                  </a:cxn>
                  <a:cxn ang="0">
                    <a:pos x="56" y="29"/>
                  </a:cxn>
                  <a:cxn ang="0">
                    <a:pos x="48" y="38"/>
                  </a:cxn>
                  <a:cxn ang="0">
                    <a:pos x="40" y="47"/>
                  </a:cxn>
                  <a:cxn ang="0">
                    <a:pos x="32" y="57"/>
                  </a:cxn>
                  <a:cxn ang="0">
                    <a:pos x="26" y="67"/>
                  </a:cxn>
                  <a:cxn ang="0">
                    <a:pos x="21" y="77"/>
                  </a:cxn>
                  <a:cxn ang="0">
                    <a:pos x="16" y="87"/>
                  </a:cxn>
                  <a:cxn ang="0">
                    <a:pos x="12" y="96"/>
                  </a:cxn>
                  <a:cxn ang="0">
                    <a:pos x="8" y="105"/>
                  </a:cxn>
                  <a:cxn ang="0">
                    <a:pos x="6" y="113"/>
                  </a:cxn>
                  <a:cxn ang="0">
                    <a:pos x="4" y="121"/>
                  </a:cxn>
                  <a:cxn ang="0">
                    <a:pos x="3" y="127"/>
                  </a:cxn>
                  <a:cxn ang="0">
                    <a:pos x="2" y="133"/>
                  </a:cxn>
                  <a:cxn ang="0">
                    <a:pos x="0" y="133"/>
                  </a:cxn>
                  <a:cxn ang="0">
                    <a:pos x="1" y="127"/>
                  </a:cxn>
                  <a:cxn ang="0">
                    <a:pos x="3" y="121"/>
                  </a:cxn>
                  <a:cxn ang="0">
                    <a:pos x="4" y="113"/>
                  </a:cxn>
                  <a:cxn ang="0">
                    <a:pos x="7" y="105"/>
                  </a:cxn>
                  <a:cxn ang="0">
                    <a:pos x="10" y="95"/>
                  </a:cxn>
                  <a:cxn ang="0">
                    <a:pos x="14" y="86"/>
                  </a:cxn>
                  <a:cxn ang="0">
                    <a:pos x="19" y="76"/>
                  </a:cxn>
                  <a:cxn ang="0">
                    <a:pos x="25" y="66"/>
                  </a:cxn>
                  <a:cxn ang="0">
                    <a:pos x="31" y="56"/>
                  </a:cxn>
                  <a:cxn ang="0">
                    <a:pos x="38" y="46"/>
                  </a:cxn>
                  <a:cxn ang="0">
                    <a:pos x="46" y="37"/>
                  </a:cxn>
                  <a:cxn ang="0">
                    <a:pos x="56" y="27"/>
                  </a:cxn>
                  <a:cxn ang="0">
                    <a:pos x="66" y="19"/>
                  </a:cxn>
                  <a:cxn ang="0">
                    <a:pos x="77" y="12"/>
                  </a:cxn>
                  <a:cxn ang="0">
                    <a:pos x="89" y="5"/>
                  </a:cxn>
                  <a:cxn ang="0">
                    <a:pos x="103" y="0"/>
                  </a:cxn>
                  <a:cxn ang="0">
                    <a:pos x="103" y="1"/>
                  </a:cxn>
                </a:cxnLst>
                <a:rect l="0" t="0" r="r" b="b"/>
                <a:pathLst>
                  <a:path w="103" h="133">
                    <a:moveTo>
                      <a:pt x="103" y="1"/>
                    </a:moveTo>
                    <a:lnTo>
                      <a:pt x="90" y="7"/>
                    </a:lnTo>
                    <a:lnTo>
                      <a:pt x="78" y="13"/>
                    </a:lnTo>
                    <a:lnTo>
                      <a:pt x="67" y="21"/>
                    </a:lnTo>
                    <a:lnTo>
                      <a:pt x="56" y="29"/>
                    </a:lnTo>
                    <a:lnTo>
                      <a:pt x="48" y="38"/>
                    </a:lnTo>
                    <a:lnTo>
                      <a:pt x="40" y="47"/>
                    </a:lnTo>
                    <a:lnTo>
                      <a:pt x="32" y="57"/>
                    </a:lnTo>
                    <a:lnTo>
                      <a:pt x="26" y="67"/>
                    </a:lnTo>
                    <a:lnTo>
                      <a:pt x="21" y="77"/>
                    </a:lnTo>
                    <a:lnTo>
                      <a:pt x="16" y="87"/>
                    </a:lnTo>
                    <a:lnTo>
                      <a:pt x="12" y="96"/>
                    </a:lnTo>
                    <a:lnTo>
                      <a:pt x="8" y="105"/>
                    </a:lnTo>
                    <a:lnTo>
                      <a:pt x="6" y="113"/>
                    </a:lnTo>
                    <a:lnTo>
                      <a:pt x="4" y="121"/>
                    </a:lnTo>
                    <a:lnTo>
                      <a:pt x="3" y="127"/>
                    </a:lnTo>
                    <a:lnTo>
                      <a:pt x="2" y="133"/>
                    </a:lnTo>
                    <a:lnTo>
                      <a:pt x="0" y="133"/>
                    </a:lnTo>
                    <a:lnTo>
                      <a:pt x="1" y="127"/>
                    </a:lnTo>
                    <a:lnTo>
                      <a:pt x="3" y="121"/>
                    </a:lnTo>
                    <a:lnTo>
                      <a:pt x="4" y="113"/>
                    </a:lnTo>
                    <a:lnTo>
                      <a:pt x="7" y="105"/>
                    </a:lnTo>
                    <a:lnTo>
                      <a:pt x="10" y="95"/>
                    </a:lnTo>
                    <a:lnTo>
                      <a:pt x="14" y="86"/>
                    </a:lnTo>
                    <a:lnTo>
                      <a:pt x="19" y="76"/>
                    </a:lnTo>
                    <a:lnTo>
                      <a:pt x="25" y="66"/>
                    </a:lnTo>
                    <a:lnTo>
                      <a:pt x="31" y="56"/>
                    </a:lnTo>
                    <a:lnTo>
                      <a:pt x="38" y="46"/>
                    </a:lnTo>
                    <a:lnTo>
                      <a:pt x="46" y="37"/>
                    </a:lnTo>
                    <a:lnTo>
                      <a:pt x="56" y="27"/>
                    </a:lnTo>
                    <a:lnTo>
                      <a:pt x="66" y="19"/>
                    </a:lnTo>
                    <a:lnTo>
                      <a:pt x="77" y="12"/>
                    </a:lnTo>
                    <a:lnTo>
                      <a:pt x="89" y="5"/>
                    </a:lnTo>
                    <a:lnTo>
                      <a:pt x="103" y="0"/>
                    </a:lnTo>
                    <a:lnTo>
                      <a:pt x="103" y="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9" name="Freeform 274"/>
              <p:cNvSpPr>
                <a:spLocks/>
              </p:cNvSpPr>
              <p:nvPr/>
            </p:nvSpPr>
            <p:spPr bwMode="auto">
              <a:xfrm>
                <a:off x="4689" y="1038"/>
                <a:ext cx="103" cy="143"/>
              </a:xfrm>
              <a:custGeom>
                <a:avLst/>
                <a:gdLst/>
                <a:ahLst/>
                <a:cxnLst>
                  <a:cxn ang="0">
                    <a:pos x="54" y="0"/>
                  </a:cxn>
                  <a:cxn ang="0">
                    <a:pos x="56" y="2"/>
                  </a:cxn>
                  <a:cxn ang="0">
                    <a:pos x="62" y="8"/>
                  </a:cxn>
                  <a:cxn ang="0">
                    <a:pos x="69" y="17"/>
                  </a:cxn>
                  <a:cxn ang="0">
                    <a:pos x="78" y="28"/>
                  </a:cxn>
                  <a:cxn ang="0">
                    <a:pos x="86" y="39"/>
                  </a:cxn>
                  <a:cxn ang="0">
                    <a:pos x="94" y="51"/>
                  </a:cxn>
                  <a:cxn ang="0">
                    <a:pos x="100" y="62"/>
                  </a:cxn>
                  <a:cxn ang="0">
                    <a:pos x="103" y="70"/>
                  </a:cxn>
                  <a:cxn ang="0">
                    <a:pos x="100" y="73"/>
                  </a:cxn>
                  <a:cxn ang="0">
                    <a:pos x="94" y="80"/>
                  </a:cxn>
                  <a:cxn ang="0">
                    <a:pos x="85" y="91"/>
                  </a:cxn>
                  <a:cxn ang="0">
                    <a:pos x="73" y="103"/>
                  </a:cxn>
                  <a:cxn ang="0">
                    <a:pos x="59" y="115"/>
                  </a:cxn>
                  <a:cxn ang="0">
                    <a:pos x="45" y="127"/>
                  </a:cxn>
                  <a:cxn ang="0">
                    <a:pos x="31" y="137"/>
                  </a:cxn>
                  <a:cxn ang="0">
                    <a:pos x="18" y="143"/>
                  </a:cxn>
                  <a:cxn ang="0">
                    <a:pos x="17" y="141"/>
                  </a:cxn>
                  <a:cxn ang="0">
                    <a:pos x="16" y="137"/>
                  </a:cxn>
                  <a:cxn ang="0">
                    <a:pos x="14" y="131"/>
                  </a:cxn>
                  <a:cxn ang="0">
                    <a:pos x="12" y="123"/>
                  </a:cxn>
                  <a:cxn ang="0">
                    <a:pos x="9" y="116"/>
                  </a:cxn>
                  <a:cxn ang="0">
                    <a:pos x="6" y="109"/>
                  </a:cxn>
                  <a:cxn ang="0">
                    <a:pos x="3" y="103"/>
                  </a:cxn>
                  <a:cxn ang="0">
                    <a:pos x="0" y="99"/>
                  </a:cxn>
                  <a:cxn ang="0">
                    <a:pos x="54" y="0"/>
                  </a:cxn>
                </a:cxnLst>
                <a:rect l="0" t="0" r="r" b="b"/>
                <a:pathLst>
                  <a:path w="103" h="143">
                    <a:moveTo>
                      <a:pt x="54" y="0"/>
                    </a:moveTo>
                    <a:lnTo>
                      <a:pt x="56" y="2"/>
                    </a:lnTo>
                    <a:lnTo>
                      <a:pt x="62" y="8"/>
                    </a:lnTo>
                    <a:lnTo>
                      <a:pt x="69" y="17"/>
                    </a:lnTo>
                    <a:lnTo>
                      <a:pt x="78" y="28"/>
                    </a:lnTo>
                    <a:lnTo>
                      <a:pt x="86" y="39"/>
                    </a:lnTo>
                    <a:lnTo>
                      <a:pt x="94" y="51"/>
                    </a:lnTo>
                    <a:lnTo>
                      <a:pt x="100" y="62"/>
                    </a:lnTo>
                    <a:lnTo>
                      <a:pt x="103" y="70"/>
                    </a:lnTo>
                    <a:lnTo>
                      <a:pt x="100" y="73"/>
                    </a:lnTo>
                    <a:lnTo>
                      <a:pt x="94" y="80"/>
                    </a:lnTo>
                    <a:lnTo>
                      <a:pt x="85" y="91"/>
                    </a:lnTo>
                    <a:lnTo>
                      <a:pt x="73" y="103"/>
                    </a:lnTo>
                    <a:lnTo>
                      <a:pt x="59" y="115"/>
                    </a:lnTo>
                    <a:lnTo>
                      <a:pt x="45" y="127"/>
                    </a:lnTo>
                    <a:lnTo>
                      <a:pt x="31" y="137"/>
                    </a:lnTo>
                    <a:lnTo>
                      <a:pt x="18" y="143"/>
                    </a:lnTo>
                    <a:lnTo>
                      <a:pt x="17" y="141"/>
                    </a:lnTo>
                    <a:lnTo>
                      <a:pt x="16" y="137"/>
                    </a:lnTo>
                    <a:lnTo>
                      <a:pt x="14" y="131"/>
                    </a:lnTo>
                    <a:lnTo>
                      <a:pt x="12" y="123"/>
                    </a:lnTo>
                    <a:lnTo>
                      <a:pt x="9" y="116"/>
                    </a:lnTo>
                    <a:lnTo>
                      <a:pt x="6" y="109"/>
                    </a:lnTo>
                    <a:lnTo>
                      <a:pt x="3" y="103"/>
                    </a:lnTo>
                    <a:lnTo>
                      <a:pt x="0" y="99"/>
                    </a:lnTo>
                    <a:lnTo>
                      <a:pt x="54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0" name="Freeform 275"/>
              <p:cNvSpPr>
                <a:spLocks/>
              </p:cNvSpPr>
              <p:nvPr/>
            </p:nvSpPr>
            <p:spPr bwMode="auto">
              <a:xfrm>
                <a:off x="4698" y="1062"/>
                <a:ext cx="77" cy="96"/>
              </a:xfrm>
              <a:custGeom>
                <a:avLst/>
                <a:gdLst/>
                <a:ahLst/>
                <a:cxnLst>
                  <a:cxn ang="0">
                    <a:pos x="46" y="0"/>
                  </a:cxn>
                  <a:cxn ang="0">
                    <a:pos x="47" y="1"/>
                  </a:cxn>
                  <a:cxn ang="0">
                    <a:pos x="50" y="5"/>
                  </a:cxn>
                  <a:cxn ang="0">
                    <a:pos x="55" y="10"/>
                  </a:cxn>
                  <a:cxn ang="0">
                    <a:pos x="61" y="15"/>
                  </a:cxn>
                  <a:cxn ang="0">
                    <a:pos x="66" y="22"/>
                  </a:cxn>
                  <a:cxn ang="0">
                    <a:pos x="71" y="29"/>
                  </a:cxn>
                  <a:cxn ang="0">
                    <a:pos x="75" y="36"/>
                  </a:cxn>
                  <a:cxn ang="0">
                    <a:pos x="77" y="42"/>
                  </a:cxn>
                  <a:cxn ang="0">
                    <a:pos x="75" y="44"/>
                  </a:cxn>
                  <a:cxn ang="0">
                    <a:pos x="70" y="49"/>
                  </a:cxn>
                  <a:cxn ang="0">
                    <a:pos x="64" y="57"/>
                  </a:cxn>
                  <a:cxn ang="0">
                    <a:pos x="55" y="65"/>
                  </a:cxn>
                  <a:cxn ang="0">
                    <a:pos x="44" y="75"/>
                  </a:cxn>
                  <a:cxn ang="0">
                    <a:pos x="34" y="84"/>
                  </a:cxn>
                  <a:cxn ang="0">
                    <a:pos x="24" y="91"/>
                  </a:cxn>
                  <a:cxn ang="0">
                    <a:pos x="14" y="96"/>
                  </a:cxn>
                  <a:cxn ang="0">
                    <a:pos x="13" y="91"/>
                  </a:cxn>
                  <a:cxn ang="0">
                    <a:pos x="9" y="81"/>
                  </a:cxn>
                  <a:cxn ang="0">
                    <a:pos x="5" y="70"/>
                  </a:cxn>
                  <a:cxn ang="0">
                    <a:pos x="0" y="63"/>
                  </a:cxn>
                  <a:cxn ang="0">
                    <a:pos x="46" y="0"/>
                  </a:cxn>
                </a:cxnLst>
                <a:rect l="0" t="0" r="r" b="b"/>
                <a:pathLst>
                  <a:path w="77" h="96">
                    <a:moveTo>
                      <a:pt x="46" y="0"/>
                    </a:moveTo>
                    <a:lnTo>
                      <a:pt x="47" y="1"/>
                    </a:lnTo>
                    <a:lnTo>
                      <a:pt x="50" y="5"/>
                    </a:lnTo>
                    <a:lnTo>
                      <a:pt x="55" y="10"/>
                    </a:lnTo>
                    <a:lnTo>
                      <a:pt x="61" y="15"/>
                    </a:lnTo>
                    <a:lnTo>
                      <a:pt x="66" y="22"/>
                    </a:lnTo>
                    <a:lnTo>
                      <a:pt x="71" y="29"/>
                    </a:lnTo>
                    <a:lnTo>
                      <a:pt x="75" y="36"/>
                    </a:lnTo>
                    <a:lnTo>
                      <a:pt x="77" y="42"/>
                    </a:lnTo>
                    <a:lnTo>
                      <a:pt x="75" y="44"/>
                    </a:lnTo>
                    <a:lnTo>
                      <a:pt x="70" y="49"/>
                    </a:lnTo>
                    <a:lnTo>
                      <a:pt x="64" y="57"/>
                    </a:lnTo>
                    <a:lnTo>
                      <a:pt x="55" y="65"/>
                    </a:lnTo>
                    <a:lnTo>
                      <a:pt x="44" y="75"/>
                    </a:lnTo>
                    <a:lnTo>
                      <a:pt x="34" y="84"/>
                    </a:lnTo>
                    <a:lnTo>
                      <a:pt x="24" y="91"/>
                    </a:lnTo>
                    <a:lnTo>
                      <a:pt x="14" y="96"/>
                    </a:lnTo>
                    <a:lnTo>
                      <a:pt x="13" y="91"/>
                    </a:lnTo>
                    <a:lnTo>
                      <a:pt x="9" y="81"/>
                    </a:lnTo>
                    <a:lnTo>
                      <a:pt x="5" y="70"/>
                    </a:lnTo>
                    <a:lnTo>
                      <a:pt x="0" y="63"/>
                    </a:lnTo>
                    <a:lnTo>
                      <a:pt x="46" y="0"/>
                    </a:lnTo>
                    <a:close/>
                  </a:path>
                </a:pathLst>
              </a:custGeom>
              <a:solidFill>
                <a:srgbClr val="FFE2B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1" name="Freeform 276"/>
              <p:cNvSpPr>
                <a:spLocks/>
              </p:cNvSpPr>
              <p:nvPr/>
            </p:nvSpPr>
            <p:spPr bwMode="auto">
              <a:xfrm>
                <a:off x="4703" y="1109"/>
                <a:ext cx="21" cy="53"/>
              </a:xfrm>
              <a:custGeom>
                <a:avLst/>
                <a:gdLst/>
                <a:ahLst/>
                <a:cxnLst>
                  <a:cxn ang="0">
                    <a:pos x="21" y="53"/>
                  </a:cxn>
                  <a:cxn ang="0">
                    <a:pos x="19" y="53"/>
                  </a:cxn>
                  <a:cxn ang="0">
                    <a:pos x="19" y="47"/>
                  </a:cxn>
                  <a:cxn ang="0">
                    <a:pos x="18" y="41"/>
                  </a:cxn>
                  <a:cxn ang="0">
                    <a:pos x="17" y="34"/>
                  </a:cxn>
                  <a:cxn ang="0">
                    <a:pos x="15" y="27"/>
                  </a:cxn>
                  <a:cxn ang="0">
                    <a:pos x="12" y="21"/>
                  </a:cxn>
                  <a:cxn ang="0">
                    <a:pos x="9" y="14"/>
                  </a:cxn>
                  <a:cxn ang="0">
                    <a:pos x="5" y="7"/>
                  </a:cxn>
                  <a:cxn ang="0">
                    <a:pos x="0" y="1"/>
                  </a:cxn>
                  <a:cxn ang="0">
                    <a:pos x="1" y="0"/>
                  </a:cxn>
                  <a:cxn ang="0">
                    <a:pos x="7" y="6"/>
                  </a:cxn>
                  <a:cxn ang="0">
                    <a:pos x="11" y="12"/>
                  </a:cxn>
                  <a:cxn ang="0">
                    <a:pos x="14" y="20"/>
                  </a:cxn>
                  <a:cxn ang="0">
                    <a:pos x="16" y="27"/>
                  </a:cxn>
                  <a:cxn ang="0">
                    <a:pos x="19" y="34"/>
                  </a:cxn>
                  <a:cxn ang="0">
                    <a:pos x="20" y="40"/>
                  </a:cxn>
                  <a:cxn ang="0">
                    <a:pos x="20" y="47"/>
                  </a:cxn>
                  <a:cxn ang="0">
                    <a:pos x="21" y="53"/>
                  </a:cxn>
                </a:cxnLst>
                <a:rect l="0" t="0" r="r" b="b"/>
                <a:pathLst>
                  <a:path w="21" h="53">
                    <a:moveTo>
                      <a:pt x="21" y="53"/>
                    </a:moveTo>
                    <a:lnTo>
                      <a:pt x="19" y="53"/>
                    </a:lnTo>
                    <a:lnTo>
                      <a:pt x="19" y="47"/>
                    </a:lnTo>
                    <a:lnTo>
                      <a:pt x="18" y="41"/>
                    </a:lnTo>
                    <a:lnTo>
                      <a:pt x="17" y="34"/>
                    </a:lnTo>
                    <a:lnTo>
                      <a:pt x="15" y="27"/>
                    </a:lnTo>
                    <a:lnTo>
                      <a:pt x="12" y="21"/>
                    </a:lnTo>
                    <a:lnTo>
                      <a:pt x="9" y="14"/>
                    </a:lnTo>
                    <a:lnTo>
                      <a:pt x="5" y="7"/>
                    </a:lnTo>
                    <a:lnTo>
                      <a:pt x="0" y="1"/>
                    </a:lnTo>
                    <a:lnTo>
                      <a:pt x="1" y="0"/>
                    </a:lnTo>
                    <a:lnTo>
                      <a:pt x="7" y="6"/>
                    </a:lnTo>
                    <a:lnTo>
                      <a:pt x="11" y="12"/>
                    </a:lnTo>
                    <a:lnTo>
                      <a:pt x="14" y="20"/>
                    </a:lnTo>
                    <a:lnTo>
                      <a:pt x="16" y="27"/>
                    </a:lnTo>
                    <a:lnTo>
                      <a:pt x="19" y="34"/>
                    </a:lnTo>
                    <a:lnTo>
                      <a:pt x="20" y="40"/>
                    </a:lnTo>
                    <a:lnTo>
                      <a:pt x="20" y="47"/>
                    </a:lnTo>
                    <a:lnTo>
                      <a:pt x="21" y="5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2" name="Freeform 277"/>
              <p:cNvSpPr>
                <a:spLocks/>
              </p:cNvSpPr>
              <p:nvPr/>
            </p:nvSpPr>
            <p:spPr bwMode="auto">
              <a:xfrm>
                <a:off x="4714" y="1097"/>
                <a:ext cx="24" cy="55"/>
              </a:xfrm>
              <a:custGeom>
                <a:avLst/>
                <a:gdLst/>
                <a:ahLst/>
                <a:cxnLst>
                  <a:cxn ang="0">
                    <a:pos x="3" y="2"/>
                  </a:cxn>
                  <a:cxn ang="0">
                    <a:pos x="8" y="8"/>
                  </a:cxn>
                  <a:cxn ang="0">
                    <a:pos x="12" y="14"/>
                  </a:cxn>
                  <a:cxn ang="0">
                    <a:pos x="16" y="21"/>
                  </a:cxn>
                  <a:cxn ang="0">
                    <a:pos x="19" y="27"/>
                  </a:cxn>
                  <a:cxn ang="0">
                    <a:pos x="22" y="34"/>
                  </a:cxn>
                  <a:cxn ang="0">
                    <a:pos x="23" y="40"/>
                  </a:cxn>
                  <a:cxn ang="0">
                    <a:pos x="24" y="47"/>
                  </a:cxn>
                  <a:cxn ang="0">
                    <a:pos x="23" y="55"/>
                  </a:cxn>
                  <a:cxn ang="0">
                    <a:pos x="22" y="54"/>
                  </a:cxn>
                  <a:cxn ang="0">
                    <a:pos x="22" y="47"/>
                  </a:cxn>
                  <a:cxn ang="0">
                    <a:pos x="22" y="40"/>
                  </a:cxn>
                  <a:cxn ang="0">
                    <a:pos x="20" y="34"/>
                  </a:cxn>
                  <a:cxn ang="0">
                    <a:pos x="17" y="27"/>
                  </a:cxn>
                  <a:cxn ang="0">
                    <a:pos x="13" y="21"/>
                  </a:cxn>
                  <a:cxn ang="0">
                    <a:pos x="9" y="15"/>
                  </a:cxn>
                  <a:cxn ang="0">
                    <a:pos x="5" y="9"/>
                  </a:cxn>
                  <a:cxn ang="0">
                    <a:pos x="1" y="3"/>
                  </a:cxn>
                  <a:cxn ang="0">
                    <a:pos x="0" y="1"/>
                  </a:cxn>
                  <a:cxn ang="0">
                    <a:pos x="1" y="0"/>
                  </a:cxn>
                  <a:cxn ang="0">
                    <a:pos x="3" y="2"/>
                  </a:cxn>
                </a:cxnLst>
                <a:rect l="0" t="0" r="r" b="b"/>
                <a:pathLst>
                  <a:path w="24" h="55">
                    <a:moveTo>
                      <a:pt x="3" y="2"/>
                    </a:moveTo>
                    <a:lnTo>
                      <a:pt x="8" y="8"/>
                    </a:lnTo>
                    <a:lnTo>
                      <a:pt x="12" y="14"/>
                    </a:lnTo>
                    <a:lnTo>
                      <a:pt x="16" y="21"/>
                    </a:lnTo>
                    <a:lnTo>
                      <a:pt x="19" y="27"/>
                    </a:lnTo>
                    <a:lnTo>
                      <a:pt x="22" y="34"/>
                    </a:lnTo>
                    <a:lnTo>
                      <a:pt x="23" y="40"/>
                    </a:lnTo>
                    <a:lnTo>
                      <a:pt x="24" y="47"/>
                    </a:lnTo>
                    <a:lnTo>
                      <a:pt x="23" y="55"/>
                    </a:lnTo>
                    <a:lnTo>
                      <a:pt x="22" y="54"/>
                    </a:lnTo>
                    <a:lnTo>
                      <a:pt x="22" y="47"/>
                    </a:lnTo>
                    <a:lnTo>
                      <a:pt x="22" y="40"/>
                    </a:lnTo>
                    <a:lnTo>
                      <a:pt x="20" y="34"/>
                    </a:lnTo>
                    <a:lnTo>
                      <a:pt x="17" y="27"/>
                    </a:lnTo>
                    <a:lnTo>
                      <a:pt x="13" y="21"/>
                    </a:lnTo>
                    <a:lnTo>
                      <a:pt x="9" y="15"/>
                    </a:lnTo>
                    <a:lnTo>
                      <a:pt x="5" y="9"/>
                    </a:lnTo>
                    <a:lnTo>
                      <a:pt x="1" y="3"/>
                    </a:lnTo>
                    <a:lnTo>
                      <a:pt x="0" y="1"/>
                    </a:lnTo>
                    <a:lnTo>
                      <a:pt x="1" y="0"/>
                    </a:ln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3" name="Freeform 278"/>
              <p:cNvSpPr>
                <a:spLocks/>
              </p:cNvSpPr>
              <p:nvPr/>
            </p:nvSpPr>
            <p:spPr bwMode="auto">
              <a:xfrm>
                <a:off x="4433" y="1044"/>
                <a:ext cx="27" cy="25"/>
              </a:xfrm>
              <a:custGeom>
                <a:avLst/>
                <a:gdLst/>
                <a:ahLst/>
                <a:cxnLst>
                  <a:cxn ang="0">
                    <a:pos x="20" y="24"/>
                  </a:cxn>
                  <a:cxn ang="0">
                    <a:pos x="17" y="25"/>
                  </a:cxn>
                  <a:cxn ang="0">
                    <a:pos x="14" y="25"/>
                  </a:cxn>
                  <a:cxn ang="0">
                    <a:pos x="11" y="25"/>
                  </a:cxn>
                  <a:cxn ang="0">
                    <a:pos x="9" y="25"/>
                  </a:cxn>
                  <a:cxn ang="0">
                    <a:pos x="7" y="24"/>
                  </a:cxn>
                  <a:cxn ang="0">
                    <a:pos x="5" y="23"/>
                  </a:cxn>
                  <a:cxn ang="0">
                    <a:pos x="3" y="20"/>
                  </a:cxn>
                  <a:cxn ang="0">
                    <a:pos x="2" y="18"/>
                  </a:cxn>
                  <a:cxn ang="0">
                    <a:pos x="0" y="13"/>
                  </a:cxn>
                  <a:cxn ang="0">
                    <a:pos x="1" y="9"/>
                  </a:cxn>
                  <a:cxn ang="0">
                    <a:pos x="3" y="5"/>
                  </a:cxn>
                  <a:cxn ang="0">
                    <a:pos x="7" y="1"/>
                  </a:cxn>
                  <a:cxn ang="0">
                    <a:pos x="10" y="1"/>
                  </a:cxn>
                  <a:cxn ang="0">
                    <a:pos x="13" y="0"/>
                  </a:cxn>
                  <a:cxn ang="0">
                    <a:pos x="16" y="0"/>
                  </a:cxn>
                  <a:cxn ang="0">
                    <a:pos x="18" y="1"/>
                  </a:cxn>
                  <a:cxn ang="0">
                    <a:pos x="20" y="2"/>
                  </a:cxn>
                  <a:cxn ang="0">
                    <a:pos x="22" y="4"/>
                  </a:cxn>
                  <a:cxn ang="0">
                    <a:pos x="24" y="5"/>
                  </a:cxn>
                  <a:cxn ang="0">
                    <a:pos x="25" y="7"/>
                  </a:cxn>
                  <a:cxn ang="0">
                    <a:pos x="27" y="12"/>
                  </a:cxn>
                  <a:cxn ang="0">
                    <a:pos x="26" y="17"/>
                  </a:cxn>
                  <a:cxn ang="0">
                    <a:pos x="24" y="22"/>
                  </a:cxn>
                  <a:cxn ang="0">
                    <a:pos x="20" y="24"/>
                  </a:cxn>
                </a:cxnLst>
                <a:rect l="0" t="0" r="r" b="b"/>
                <a:pathLst>
                  <a:path w="27" h="25">
                    <a:moveTo>
                      <a:pt x="20" y="24"/>
                    </a:moveTo>
                    <a:lnTo>
                      <a:pt x="17" y="25"/>
                    </a:lnTo>
                    <a:lnTo>
                      <a:pt x="14" y="25"/>
                    </a:lnTo>
                    <a:lnTo>
                      <a:pt x="11" y="25"/>
                    </a:lnTo>
                    <a:lnTo>
                      <a:pt x="9" y="25"/>
                    </a:lnTo>
                    <a:lnTo>
                      <a:pt x="7" y="24"/>
                    </a:lnTo>
                    <a:lnTo>
                      <a:pt x="5" y="23"/>
                    </a:lnTo>
                    <a:lnTo>
                      <a:pt x="3" y="20"/>
                    </a:lnTo>
                    <a:lnTo>
                      <a:pt x="2" y="18"/>
                    </a:lnTo>
                    <a:lnTo>
                      <a:pt x="0" y="13"/>
                    </a:lnTo>
                    <a:lnTo>
                      <a:pt x="1" y="9"/>
                    </a:lnTo>
                    <a:lnTo>
                      <a:pt x="3" y="5"/>
                    </a:lnTo>
                    <a:lnTo>
                      <a:pt x="7" y="1"/>
                    </a:lnTo>
                    <a:lnTo>
                      <a:pt x="10" y="1"/>
                    </a:lnTo>
                    <a:lnTo>
                      <a:pt x="13" y="0"/>
                    </a:lnTo>
                    <a:lnTo>
                      <a:pt x="16" y="0"/>
                    </a:lnTo>
                    <a:lnTo>
                      <a:pt x="18" y="1"/>
                    </a:lnTo>
                    <a:lnTo>
                      <a:pt x="20" y="2"/>
                    </a:lnTo>
                    <a:lnTo>
                      <a:pt x="22" y="4"/>
                    </a:lnTo>
                    <a:lnTo>
                      <a:pt x="24" y="5"/>
                    </a:lnTo>
                    <a:lnTo>
                      <a:pt x="25" y="7"/>
                    </a:lnTo>
                    <a:lnTo>
                      <a:pt x="27" y="12"/>
                    </a:lnTo>
                    <a:lnTo>
                      <a:pt x="26" y="17"/>
                    </a:lnTo>
                    <a:lnTo>
                      <a:pt x="24" y="22"/>
                    </a:lnTo>
                    <a:lnTo>
                      <a:pt x="20" y="2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4" name="Freeform 279"/>
              <p:cNvSpPr>
                <a:spLocks/>
              </p:cNvSpPr>
              <p:nvPr/>
            </p:nvSpPr>
            <p:spPr bwMode="auto">
              <a:xfrm>
                <a:off x="4414" y="1034"/>
                <a:ext cx="69" cy="53"/>
              </a:xfrm>
              <a:custGeom>
                <a:avLst/>
                <a:gdLst/>
                <a:ahLst/>
                <a:cxnLst>
                  <a:cxn ang="0">
                    <a:pos x="62" y="41"/>
                  </a:cxn>
                  <a:cxn ang="0">
                    <a:pos x="52" y="47"/>
                  </a:cxn>
                  <a:cxn ang="0">
                    <a:pos x="43" y="51"/>
                  </a:cxn>
                  <a:cxn ang="0">
                    <a:pos x="35" y="53"/>
                  </a:cxn>
                  <a:cxn ang="0">
                    <a:pos x="27" y="52"/>
                  </a:cxn>
                  <a:cxn ang="0">
                    <a:pos x="21" y="51"/>
                  </a:cxn>
                  <a:cxn ang="0">
                    <a:pos x="17" y="49"/>
                  </a:cxn>
                  <a:cxn ang="0">
                    <a:pos x="14" y="47"/>
                  </a:cxn>
                  <a:cxn ang="0">
                    <a:pos x="13" y="46"/>
                  </a:cxn>
                  <a:cxn ang="0">
                    <a:pos x="6" y="38"/>
                  </a:cxn>
                  <a:cxn ang="0">
                    <a:pos x="2" y="30"/>
                  </a:cxn>
                  <a:cxn ang="0">
                    <a:pos x="0" y="22"/>
                  </a:cxn>
                  <a:cxn ang="0">
                    <a:pos x="0" y="15"/>
                  </a:cxn>
                  <a:cxn ang="0">
                    <a:pos x="2" y="9"/>
                  </a:cxn>
                  <a:cxn ang="0">
                    <a:pos x="4" y="5"/>
                  </a:cxn>
                  <a:cxn ang="0">
                    <a:pos x="6" y="1"/>
                  </a:cxn>
                  <a:cxn ang="0">
                    <a:pos x="6" y="0"/>
                  </a:cxn>
                  <a:cxn ang="0">
                    <a:pos x="8" y="1"/>
                  </a:cxn>
                  <a:cxn ang="0">
                    <a:pos x="7" y="3"/>
                  </a:cxn>
                  <a:cxn ang="0">
                    <a:pos x="6" y="6"/>
                  </a:cxn>
                  <a:cxn ang="0">
                    <a:pos x="4" y="10"/>
                  </a:cxn>
                  <a:cxn ang="0">
                    <a:pos x="2" y="16"/>
                  </a:cxn>
                  <a:cxn ang="0">
                    <a:pos x="2" y="23"/>
                  </a:cxn>
                  <a:cxn ang="0">
                    <a:pos x="3" y="30"/>
                  </a:cxn>
                  <a:cxn ang="0">
                    <a:pos x="7" y="38"/>
                  </a:cxn>
                  <a:cxn ang="0">
                    <a:pos x="14" y="45"/>
                  </a:cxn>
                  <a:cxn ang="0">
                    <a:pos x="15" y="46"/>
                  </a:cxn>
                  <a:cxn ang="0">
                    <a:pos x="18" y="47"/>
                  </a:cxn>
                  <a:cxn ang="0">
                    <a:pos x="22" y="50"/>
                  </a:cxn>
                  <a:cxn ang="0">
                    <a:pos x="28" y="51"/>
                  </a:cxn>
                  <a:cxn ang="0">
                    <a:pos x="35" y="51"/>
                  </a:cxn>
                  <a:cxn ang="0">
                    <a:pos x="43" y="50"/>
                  </a:cxn>
                  <a:cxn ang="0">
                    <a:pos x="51" y="46"/>
                  </a:cxn>
                  <a:cxn ang="0">
                    <a:pos x="60" y="39"/>
                  </a:cxn>
                  <a:cxn ang="0">
                    <a:pos x="62" y="38"/>
                  </a:cxn>
                  <a:cxn ang="0">
                    <a:pos x="64" y="36"/>
                  </a:cxn>
                  <a:cxn ang="0">
                    <a:pos x="66" y="34"/>
                  </a:cxn>
                  <a:cxn ang="0">
                    <a:pos x="67" y="33"/>
                  </a:cxn>
                  <a:cxn ang="0">
                    <a:pos x="69" y="34"/>
                  </a:cxn>
                  <a:cxn ang="0">
                    <a:pos x="67" y="35"/>
                  </a:cxn>
                  <a:cxn ang="0">
                    <a:pos x="65" y="38"/>
                  </a:cxn>
                  <a:cxn ang="0">
                    <a:pos x="63" y="40"/>
                  </a:cxn>
                  <a:cxn ang="0">
                    <a:pos x="62" y="41"/>
                  </a:cxn>
                </a:cxnLst>
                <a:rect l="0" t="0" r="r" b="b"/>
                <a:pathLst>
                  <a:path w="69" h="53">
                    <a:moveTo>
                      <a:pt x="62" y="41"/>
                    </a:moveTo>
                    <a:lnTo>
                      <a:pt x="52" y="47"/>
                    </a:lnTo>
                    <a:lnTo>
                      <a:pt x="43" y="51"/>
                    </a:lnTo>
                    <a:lnTo>
                      <a:pt x="35" y="53"/>
                    </a:lnTo>
                    <a:lnTo>
                      <a:pt x="27" y="52"/>
                    </a:lnTo>
                    <a:lnTo>
                      <a:pt x="21" y="51"/>
                    </a:lnTo>
                    <a:lnTo>
                      <a:pt x="17" y="49"/>
                    </a:lnTo>
                    <a:lnTo>
                      <a:pt x="14" y="47"/>
                    </a:lnTo>
                    <a:lnTo>
                      <a:pt x="13" y="46"/>
                    </a:lnTo>
                    <a:lnTo>
                      <a:pt x="6" y="38"/>
                    </a:lnTo>
                    <a:lnTo>
                      <a:pt x="2" y="30"/>
                    </a:lnTo>
                    <a:lnTo>
                      <a:pt x="0" y="22"/>
                    </a:lnTo>
                    <a:lnTo>
                      <a:pt x="0" y="15"/>
                    </a:lnTo>
                    <a:lnTo>
                      <a:pt x="2" y="9"/>
                    </a:lnTo>
                    <a:lnTo>
                      <a:pt x="4" y="5"/>
                    </a:lnTo>
                    <a:lnTo>
                      <a:pt x="6" y="1"/>
                    </a:lnTo>
                    <a:lnTo>
                      <a:pt x="6" y="0"/>
                    </a:lnTo>
                    <a:lnTo>
                      <a:pt x="8" y="1"/>
                    </a:lnTo>
                    <a:lnTo>
                      <a:pt x="7" y="3"/>
                    </a:lnTo>
                    <a:lnTo>
                      <a:pt x="6" y="6"/>
                    </a:lnTo>
                    <a:lnTo>
                      <a:pt x="4" y="10"/>
                    </a:lnTo>
                    <a:lnTo>
                      <a:pt x="2" y="16"/>
                    </a:lnTo>
                    <a:lnTo>
                      <a:pt x="2" y="23"/>
                    </a:lnTo>
                    <a:lnTo>
                      <a:pt x="3" y="30"/>
                    </a:lnTo>
                    <a:lnTo>
                      <a:pt x="7" y="38"/>
                    </a:lnTo>
                    <a:lnTo>
                      <a:pt x="14" y="45"/>
                    </a:lnTo>
                    <a:lnTo>
                      <a:pt x="15" y="46"/>
                    </a:lnTo>
                    <a:lnTo>
                      <a:pt x="18" y="47"/>
                    </a:lnTo>
                    <a:lnTo>
                      <a:pt x="22" y="50"/>
                    </a:lnTo>
                    <a:lnTo>
                      <a:pt x="28" y="51"/>
                    </a:lnTo>
                    <a:lnTo>
                      <a:pt x="35" y="51"/>
                    </a:lnTo>
                    <a:lnTo>
                      <a:pt x="43" y="50"/>
                    </a:lnTo>
                    <a:lnTo>
                      <a:pt x="51" y="46"/>
                    </a:lnTo>
                    <a:lnTo>
                      <a:pt x="60" y="39"/>
                    </a:lnTo>
                    <a:lnTo>
                      <a:pt x="62" y="38"/>
                    </a:lnTo>
                    <a:lnTo>
                      <a:pt x="64" y="36"/>
                    </a:lnTo>
                    <a:lnTo>
                      <a:pt x="66" y="34"/>
                    </a:lnTo>
                    <a:lnTo>
                      <a:pt x="67" y="33"/>
                    </a:lnTo>
                    <a:lnTo>
                      <a:pt x="69" y="34"/>
                    </a:lnTo>
                    <a:lnTo>
                      <a:pt x="67" y="35"/>
                    </a:lnTo>
                    <a:lnTo>
                      <a:pt x="65" y="38"/>
                    </a:lnTo>
                    <a:lnTo>
                      <a:pt x="63" y="40"/>
                    </a:lnTo>
                    <a:lnTo>
                      <a:pt x="62" y="4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5" name="Freeform 280"/>
              <p:cNvSpPr>
                <a:spLocks/>
              </p:cNvSpPr>
              <p:nvPr/>
            </p:nvSpPr>
            <p:spPr bwMode="auto">
              <a:xfrm>
                <a:off x="4419" y="1026"/>
                <a:ext cx="67" cy="45"/>
              </a:xfrm>
              <a:custGeom>
                <a:avLst/>
                <a:gdLst/>
                <a:ahLst/>
                <a:cxnLst>
                  <a:cxn ang="0">
                    <a:pos x="4" y="0"/>
                  </a:cxn>
                  <a:cxn ang="0">
                    <a:pos x="5" y="0"/>
                  </a:cxn>
                  <a:cxn ang="0">
                    <a:pos x="10" y="0"/>
                  </a:cxn>
                  <a:cxn ang="0">
                    <a:pos x="17" y="1"/>
                  </a:cxn>
                  <a:cxn ang="0">
                    <a:pos x="26" y="3"/>
                  </a:cxn>
                  <a:cxn ang="0">
                    <a:pos x="36" y="7"/>
                  </a:cxn>
                  <a:cxn ang="0">
                    <a:pos x="47" y="14"/>
                  </a:cxn>
                  <a:cxn ang="0">
                    <a:pos x="57" y="24"/>
                  </a:cxn>
                  <a:cxn ang="0">
                    <a:pos x="67" y="38"/>
                  </a:cxn>
                  <a:cxn ang="0">
                    <a:pos x="60" y="45"/>
                  </a:cxn>
                  <a:cxn ang="0">
                    <a:pos x="59" y="43"/>
                  </a:cxn>
                  <a:cxn ang="0">
                    <a:pos x="57" y="41"/>
                  </a:cxn>
                  <a:cxn ang="0">
                    <a:pos x="52" y="36"/>
                  </a:cxn>
                  <a:cxn ang="0">
                    <a:pos x="46" y="31"/>
                  </a:cxn>
                  <a:cxn ang="0">
                    <a:pos x="38" y="26"/>
                  </a:cxn>
                  <a:cxn ang="0">
                    <a:pos x="28" y="21"/>
                  </a:cxn>
                  <a:cxn ang="0">
                    <a:pos x="15" y="17"/>
                  </a:cxn>
                  <a:cxn ang="0">
                    <a:pos x="0" y="14"/>
                  </a:cxn>
                  <a:cxn ang="0">
                    <a:pos x="4" y="0"/>
                  </a:cxn>
                </a:cxnLst>
                <a:rect l="0" t="0" r="r" b="b"/>
                <a:pathLst>
                  <a:path w="67" h="45">
                    <a:moveTo>
                      <a:pt x="4" y="0"/>
                    </a:moveTo>
                    <a:lnTo>
                      <a:pt x="5" y="0"/>
                    </a:lnTo>
                    <a:lnTo>
                      <a:pt x="10" y="0"/>
                    </a:lnTo>
                    <a:lnTo>
                      <a:pt x="17" y="1"/>
                    </a:lnTo>
                    <a:lnTo>
                      <a:pt x="26" y="3"/>
                    </a:lnTo>
                    <a:lnTo>
                      <a:pt x="36" y="7"/>
                    </a:lnTo>
                    <a:lnTo>
                      <a:pt x="47" y="14"/>
                    </a:lnTo>
                    <a:lnTo>
                      <a:pt x="57" y="24"/>
                    </a:lnTo>
                    <a:lnTo>
                      <a:pt x="67" y="38"/>
                    </a:lnTo>
                    <a:lnTo>
                      <a:pt x="60" y="45"/>
                    </a:lnTo>
                    <a:lnTo>
                      <a:pt x="59" y="43"/>
                    </a:lnTo>
                    <a:lnTo>
                      <a:pt x="57" y="41"/>
                    </a:lnTo>
                    <a:lnTo>
                      <a:pt x="52" y="36"/>
                    </a:lnTo>
                    <a:lnTo>
                      <a:pt x="46" y="31"/>
                    </a:lnTo>
                    <a:lnTo>
                      <a:pt x="38" y="26"/>
                    </a:lnTo>
                    <a:lnTo>
                      <a:pt x="28" y="21"/>
                    </a:lnTo>
                    <a:lnTo>
                      <a:pt x="15" y="17"/>
                    </a:lnTo>
                    <a:lnTo>
                      <a:pt x="0" y="14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6" name="Freeform 281"/>
              <p:cNvSpPr>
                <a:spLocks/>
              </p:cNvSpPr>
              <p:nvPr/>
            </p:nvSpPr>
            <p:spPr bwMode="auto">
              <a:xfrm>
                <a:off x="4447" y="1058"/>
                <a:ext cx="12" cy="13"/>
              </a:xfrm>
              <a:custGeom>
                <a:avLst/>
                <a:gdLst/>
                <a:ahLst/>
                <a:cxnLst>
                  <a:cxn ang="0">
                    <a:pos x="9" y="12"/>
                  </a:cxn>
                  <a:cxn ang="0">
                    <a:pos x="7" y="13"/>
                  </a:cxn>
                  <a:cxn ang="0">
                    <a:pos x="4" y="12"/>
                  </a:cxn>
                  <a:cxn ang="0">
                    <a:pos x="2" y="11"/>
                  </a:cxn>
                  <a:cxn ang="0">
                    <a:pos x="1" y="9"/>
                  </a:cxn>
                  <a:cxn ang="0">
                    <a:pos x="0" y="7"/>
                  </a:cxn>
                  <a:cxn ang="0">
                    <a:pos x="0" y="4"/>
                  </a:cxn>
                  <a:cxn ang="0">
                    <a:pos x="2" y="3"/>
                  </a:cxn>
                  <a:cxn ang="0">
                    <a:pos x="4" y="1"/>
                  </a:cxn>
                  <a:cxn ang="0">
                    <a:pos x="6" y="0"/>
                  </a:cxn>
                  <a:cxn ang="0">
                    <a:pos x="8" y="1"/>
                  </a:cxn>
                  <a:cxn ang="0">
                    <a:pos x="10" y="2"/>
                  </a:cxn>
                  <a:cxn ang="0">
                    <a:pos x="12" y="4"/>
                  </a:cxn>
                  <a:cxn ang="0">
                    <a:pos x="12" y="6"/>
                  </a:cxn>
                  <a:cxn ang="0">
                    <a:pos x="12" y="9"/>
                  </a:cxn>
                  <a:cxn ang="0">
                    <a:pos x="11" y="10"/>
                  </a:cxn>
                  <a:cxn ang="0">
                    <a:pos x="9" y="12"/>
                  </a:cxn>
                </a:cxnLst>
                <a:rect l="0" t="0" r="r" b="b"/>
                <a:pathLst>
                  <a:path w="12" h="13">
                    <a:moveTo>
                      <a:pt x="9" y="12"/>
                    </a:moveTo>
                    <a:lnTo>
                      <a:pt x="7" y="13"/>
                    </a:lnTo>
                    <a:lnTo>
                      <a:pt x="4" y="12"/>
                    </a:lnTo>
                    <a:lnTo>
                      <a:pt x="2" y="11"/>
                    </a:lnTo>
                    <a:lnTo>
                      <a:pt x="1" y="9"/>
                    </a:lnTo>
                    <a:lnTo>
                      <a:pt x="0" y="7"/>
                    </a:lnTo>
                    <a:lnTo>
                      <a:pt x="0" y="4"/>
                    </a:lnTo>
                    <a:lnTo>
                      <a:pt x="2" y="3"/>
                    </a:lnTo>
                    <a:lnTo>
                      <a:pt x="4" y="1"/>
                    </a:lnTo>
                    <a:lnTo>
                      <a:pt x="6" y="0"/>
                    </a:lnTo>
                    <a:lnTo>
                      <a:pt x="8" y="1"/>
                    </a:lnTo>
                    <a:lnTo>
                      <a:pt x="10" y="2"/>
                    </a:lnTo>
                    <a:lnTo>
                      <a:pt x="12" y="4"/>
                    </a:lnTo>
                    <a:lnTo>
                      <a:pt x="12" y="6"/>
                    </a:lnTo>
                    <a:lnTo>
                      <a:pt x="12" y="9"/>
                    </a:lnTo>
                    <a:lnTo>
                      <a:pt x="11" y="10"/>
                    </a:lnTo>
                    <a:lnTo>
                      <a:pt x="9" y="12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7" name="Freeform 282"/>
              <p:cNvSpPr>
                <a:spLocks/>
              </p:cNvSpPr>
              <p:nvPr/>
            </p:nvSpPr>
            <p:spPr bwMode="auto">
              <a:xfrm>
                <a:off x="4626" y="1060"/>
                <a:ext cx="59" cy="26"/>
              </a:xfrm>
              <a:custGeom>
                <a:avLst/>
                <a:gdLst/>
                <a:ahLst/>
                <a:cxnLst>
                  <a:cxn ang="0">
                    <a:pos x="6" y="26"/>
                  </a:cxn>
                  <a:cxn ang="0">
                    <a:pos x="7" y="25"/>
                  </a:cxn>
                  <a:cxn ang="0">
                    <a:pos x="11" y="23"/>
                  </a:cxn>
                  <a:cxn ang="0">
                    <a:pos x="18" y="20"/>
                  </a:cxn>
                  <a:cxn ang="0">
                    <a:pos x="25" y="17"/>
                  </a:cxn>
                  <a:cxn ang="0">
                    <a:pos x="34" y="14"/>
                  </a:cxn>
                  <a:cxn ang="0">
                    <a:pos x="43" y="12"/>
                  </a:cxn>
                  <a:cxn ang="0">
                    <a:pos x="51" y="11"/>
                  </a:cxn>
                  <a:cxn ang="0">
                    <a:pos x="59" y="11"/>
                  </a:cxn>
                  <a:cxn ang="0">
                    <a:pos x="58" y="0"/>
                  </a:cxn>
                  <a:cxn ang="0">
                    <a:pos x="56" y="0"/>
                  </a:cxn>
                  <a:cxn ang="0">
                    <a:pos x="51" y="0"/>
                  </a:cxn>
                  <a:cxn ang="0">
                    <a:pos x="45" y="1"/>
                  </a:cxn>
                  <a:cxn ang="0">
                    <a:pos x="36" y="3"/>
                  </a:cxn>
                  <a:cxn ang="0">
                    <a:pos x="27" y="5"/>
                  </a:cxn>
                  <a:cxn ang="0">
                    <a:pos x="18" y="8"/>
                  </a:cxn>
                  <a:cxn ang="0">
                    <a:pos x="8" y="13"/>
                  </a:cxn>
                  <a:cxn ang="0">
                    <a:pos x="0" y="18"/>
                  </a:cxn>
                  <a:cxn ang="0">
                    <a:pos x="6" y="26"/>
                  </a:cxn>
                </a:cxnLst>
                <a:rect l="0" t="0" r="r" b="b"/>
                <a:pathLst>
                  <a:path w="59" h="26">
                    <a:moveTo>
                      <a:pt x="6" y="26"/>
                    </a:moveTo>
                    <a:lnTo>
                      <a:pt x="7" y="25"/>
                    </a:lnTo>
                    <a:lnTo>
                      <a:pt x="11" y="23"/>
                    </a:lnTo>
                    <a:lnTo>
                      <a:pt x="18" y="20"/>
                    </a:lnTo>
                    <a:lnTo>
                      <a:pt x="25" y="17"/>
                    </a:lnTo>
                    <a:lnTo>
                      <a:pt x="34" y="14"/>
                    </a:lnTo>
                    <a:lnTo>
                      <a:pt x="43" y="12"/>
                    </a:lnTo>
                    <a:lnTo>
                      <a:pt x="51" y="11"/>
                    </a:lnTo>
                    <a:lnTo>
                      <a:pt x="59" y="11"/>
                    </a:lnTo>
                    <a:lnTo>
                      <a:pt x="58" y="0"/>
                    </a:lnTo>
                    <a:lnTo>
                      <a:pt x="56" y="0"/>
                    </a:lnTo>
                    <a:lnTo>
                      <a:pt x="51" y="0"/>
                    </a:lnTo>
                    <a:lnTo>
                      <a:pt x="45" y="1"/>
                    </a:lnTo>
                    <a:lnTo>
                      <a:pt x="36" y="3"/>
                    </a:lnTo>
                    <a:lnTo>
                      <a:pt x="27" y="5"/>
                    </a:lnTo>
                    <a:lnTo>
                      <a:pt x="18" y="8"/>
                    </a:lnTo>
                    <a:lnTo>
                      <a:pt x="8" y="13"/>
                    </a:lnTo>
                    <a:lnTo>
                      <a:pt x="0" y="18"/>
                    </a:lnTo>
                    <a:lnTo>
                      <a:pt x="6" y="2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8" name="Freeform 283"/>
              <p:cNvSpPr>
                <a:spLocks/>
              </p:cNvSpPr>
              <p:nvPr/>
            </p:nvSpPr>
            <p:spPr bwMode="auto">
              <a:xfrm>
                <a:off x="4470" y="1165"/>
                <a:ext cx="104" cy="50"/>
              </a:xfrm>
              <a:custGeom>
                <a:avLst/>
                <a:gdLst/>
                <a:ahLst/>
                <a:cxnLst>
                  <a:cxn ang="0">
                    <a:pos x="0" y="8"/>
                  </a:cxn>
                  <a:cxn ang="0">
                    <a:pos x="2" y="8"/>
                  </a:cxn>
                  <a:cxn ang="0">
                    <a:pos x="7" y="6"/>
                  </a:cxn>
                  <a:cxn ang="0">
                    <a:pos x="15" y="4"/>
                  </a:cxn>
                  <a:cxn ang="0">
                    <a:pos x="25" y="2"/>
                  </a:cxn>
                  <a:cxn ang="0">
                    <a:pos x="35" y="0"/>
                  </a:cxn>
                  <a:cxn ang="0">
                    <a:pos x="46" y="0"/>
                  </a:cxn>
                  <a:cxn ang="0">
                    <a:pos x="55" y="0"/>
                  </a:cxn>
                  <a:cxn ang="0">
                    <a:pos x="62" y="1"/>
                  </a:cxn>
                  <a:cxn ang="0">
                    <a:pos x="71" y="2"/>
                  </a:cxn>
                  <a:cxn ang="0">
                    <a:pos x="73" y="2"/>
                  </a:cxn>
                  <a:cxn ang="0">
                    <a:pos x="77" y="2"/>
                  </a:cxn>
                  <a:cxn ang="0">
                    <a:pos x="82" y="2"/>
                  </a:cxn>
                  <a:cxn ang="0">
                    <a:pos x="88" y="4"/>
                  </a:cxn>
                  <a:cxn ang="0">
                    <a:pos x="104" y="19"/>
                  </a:cxn>
                  <a:cxn ang="0">
                    <a:pos x="103" y="21"/>
                  </a:cxn>
                  <a:cxn ang="0">
                    <a:pos x="102" y="25"/>
                  </a:cxn>
                  <a:cxn ang="0">
                    <a:pos x="98" y="30"/>
                  </a:cxn>
                  <a:cxn ang="0">
                    <a:pos x="93" y="36"/>
                  </a:cxn>
                  <a:cxn ang="0">
                    <a:pos x="86" y="42"/>
                  </a:cxn>
                  <a:cxn ang="0">
                    <a:pos x="76" y="47"/>
                  </a:cxn>
                  <a:cxn ang="0">
                    <a:pos x="64" y="50"/>
                  </a:cxn>
                  <a:cxn ang="0">
                    <a:pos x="48" y="50"/>
                  </a:cxn>
                  <a:cxn ang="0">
                    <a:pos x="47" y="50"/>
                  </a:cxn>
                  <a:cxn ang="0">
                    <a:pos x="42" y="49"/>
                  </a:cxn>
                  <a:cxn ang="0">
                    <a:pos x="36" y="47"/>
                  </a:cxn>
                  <a:cxn ang="0">
                    <a:pos x="28" y="44"/>
                  </a:cxn>
                  <a:cxn ang="0">
                    <a:pos x="20" y="39"/>
                  </a:cxn>
                  <a:cxn ang="0">
                    <a:pos x="11" y="31"/>
                  </a:cxn>
                  <a:cxn ang="0">
                    <a:pos x="4" y="21"/>
                  </a:cxn>
                  <a:cxn ang="0">
                    <a:pos x="0" y="8"/>
                  </a:cxn>
                </a:cxnLst>
                <a:rect l="0" t="0" r="r" b="b"/>
                <a:pathLst>
                  <a:path w="104" h="50">
                    <a:moveTo>
                      <a:pt x="0" y="8"/>
                    </a:moveTo>
                    <a:lnTo>
                      <a:pt x="2" y="8"/>
                    </a:lnTo>
                    <a:lnTo>
                      <a:pt x="7" y="6"/>
                    </a:lnTo>
                    <a:lnTo>
                      <a:pt x="15" y="4"/>
                    </a:lnTo>
                    <a:lnTo>
                      <a:pt x="25" y="2"/>
                    </a:lnTo>
                    <a:lnTo>
                      <a:pt x="35" y="0"/>
                    </a:lnTo>
                    <a:lnTo>
                      <a:pt x="46" y="0"/>
                    </a:lnTo>
                    <a:lnTo>
                      <a:pt x="55" y="0"/>
                    </a:lnTo>
                    <a:lnTo>
                      <a:pt x="62" y="1"/>
                    </a:lnTo>
                    <a:lnTo>
                      <a:pt x="71" y="2"/>
                    </a:lnTo>
                    <a:lnTo>
                      <a:pt x="73" y="2"/>
                    </a:lnTo>
                    <a:lnTo>
                      <a:pt x="77" y="2"/>
                    </a:lnTo>
                    <a:lnTo>
                      <a:pt x="82" y="2"/>
                    </a:lnTo>
                    <a:lnTo>
                      <a:pt x="88" y="4"/>
                    </a:lnTo>
                    <a:lnTo>
                      <a:pt x="104" y="19"/>
                    </a:lnTo>
                    <a:lnTo>
                      <a:pt x="103" y="21"/>
                    </a:lnTo>
                    <a:lnTo>
                      <a:pt x="102" y="25"/>
                    </a:lnTo>
                    <a:lnTo>
                      <a:pt x="98" y="30"/>
                    </a:lnTo>
                    <a:lnTo>
                      <a:pt x="93" y="36"/>
                    </a:lnTo>
                    <a:lnTo>
                      <a:pt x="86" y="42"/>
                    </a:lnTo>
                    <a:lnTo>
                      <a:pt x="76" y="47"/>
                    </a:lnTo>
                    <a:lnTo>
                      <a:pt x="64" y="50"/>
                    </a:lnTo>
                    <a:lnTo>
                      <a:pt x="48" y="50"/>
                    </a:lnTo>
                    <a:lnTo>
                      <a:pt x="47" y="50"/>
                    </a:lnTo>
                    <a:lnTo>
                      <a:pt x="42" y="49"/>
                    </a:lnTo>
                    <a:lnTo>
                      <a:pt x="36" y="47"/>
                    </a:lnTo>
                    <a:lnTo>
                      <a:pt x="28" y="44"/>
                    </a:lnTo>
                    <a:lnTo>
                      <a:pt x="20" y="39"/>
                    </a:lnTo>
                    <a:lnTo>
                      <a:pt x="11" y="31"/>
                    </a:lnTo>
                    <a:lnTo>
                      <a:pt x="4" y="21"/>
                    </a:lnTo>
                    <a:lnTo>
                      <a:pt x="0" y="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9" name="Freeform 284"/>
              <p:cNvSpPr>
                <a:spLocks/>
              </p:cNvSpPr>
              <p:nvPr/>
            </p:nvSpPr>
            <p:spPr bwMode="auto">
              <a:xfrm>
                <a:off x="4248" y="1614"/>
                <a:ext cx="178" cy="380"/>
              </a:xfrm>
              <a:custGeom>
                <a:avLst/>
                <a:gdLst/>
                <a:ahLst/>
                <a:cxnLst>
                  <a:cxn ang="0">
                    <a:pos x="155" y="0"/>
                  </a:cxn>
                  <a:cxn ang="0">
                    <a:pos x="0" y="374"/>
                  </a:cxn>
                  <a:cxn ang="0">
                    <a:pos x="19" y="380"/>
                  </a:cxn>
                  <a:cxn ang="0">
                    <a:pos x="178" y="12"/>
                  </a:cxn>
                  <a:cxn ang="0">
                    <a:pos x="155" y="0"/>
                  </a:cxn>
                </a:cxnLst>
                <a:rect l="0" t="0" r="r" b="b"/>
                <a:pathLst>
                  <a:path w="178" h="380">
                    <a:moveTo>
                      <a:pt x="155" y="0"/>
                    </a:moveTo>
                    <a:lnTo>
                      <a:pt x="0" y="374"/>
                    </a:lnTo>
                    <a:lnTo>
                      <a:pt x="19" y="380"/>
                    </a:lnTo>
                    <a:lnTo>
                      <a:pt x="178" y="12"/>
                    </a:lnTo>
                    <a:lnTo>
                      <a:pt x="15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0" name="Freeform 285"/>
              <p:cNvSpPr>
                <a:spLocks/>
              </p:cNvSpPr>
              <p:nvPr/>
            </p:nvSpPr>
            <p:spPr bwMode="auto">
              <a:xfrm>
                <a:off x="4234" y="1979"/>
                <a:ext cx="47" cy="21"/>
              </a:xfrm>
              <a:custGeom>
                <a:avLst/>
                <a:gdLst/>
                <a:ahLst/>
                <a:cxnLst>
                  <a:cxn ang="0">
                    <a:pos x="22" y="20"/>
                  </a:cxn>
                  <a:cxn ang="0">
                    <a:pos x="26" y="20"/>
                  </a:cxn>
                  <a:cxn ang="0">
                    <a:pos x="31" y="21"/>
                  </a:cxn>
                  <a:cxn ang="0">
                    <a:pos x="35" y="21"/>
                  </a:cxn>
                  <a:cxn ang="0">
                    <a:pos x="39" y="20"/>
                  </a:cxn>
                  <a:cxn ang="0">
                    <a:pos x="42" y="20"/>
                  </a:cxn>
                  <a:cxn ang="0">
                    <a:pos x="44" y="18"/>
                  </a:cxn>
                  <a:cxn ang="0">
                    <a:pos x="46" y="17"/>
                  </a:cxn>
                  <a:cxn ang="0">
                    <a:pos x="47" y="15"/>
                  </a:cxn>
                  <a:cxn ang="0">
                    <a:pos x="47" y="13"/>
                  </a:cxn>
                  <a:cxn ang="0">
                    <a:pos x="46" y="11"/>
                  </a:cxn>
                  <a:cxn ang="0">
                    <a:pos x="44" y="9"/>
                  </a:cxn>
                  <a:cxn ang="0">
                    <a:pos x="42" y="7"/>
                  </a:cxn>
                  <a:cxn ang="0">
                    <a:pos x="38" y="5"/>
                  </a:cxn>
                  <a:cxn ang="0">
                    <a:pos x="34" y="3"/>
                  </a:cxn>
                  <a:cxn ang="0">
                    <a:pos x="30" y="2"/>
                  </a:cxn>
                  <a:cxn ang="0">
                    <a:pos x="26" y="1"/>
                  </a:cxn>
                  <a:cxn ang="0">
                    <a:pos x="21" y="0"/>
                  </a:cxn>
                  <a:cxn ang="0">
                    <a:pos x="16" y="0"/>
                  </a:cxn>
                  <a:cxn ang="0">
                    <a:pos x="12" y="0"/>
                  </a:cxn>
                  <a:cxn ang="0">
                    <a:pos x="8" y="0"/>
                  </a:cxn>
                  <a:cxn ang="0">
                    <a:pos x="5" y="1"/>
                  </a:cxn>
                  <a:cxn ang="0">
                    <a:pos x="3" y="2"/>
                  </a:cxn>
                  <a:cxn ang="0">
                    <a:pos x="1" y="4"/>
                  </a:cxn>
                  <a:cxn ang="0">
                    <a:pos x="0" y="6"/>
                  </a:cxn>
                  <a:cxn ang="0">
                    <a:pos x="0" y="7"/>
                  </a:cxn>
                  <a:cxn ang="0">
                    <a:pos x="1" y="9"/>
                  </a:cxn>
                  <a:cxn ang="0">
                    <a:pos x="3" y="12"/>
                  </a:cxn>
                  <a:cxn ang="0">
                    <a:pos x="5" y="13"/>
                  </a:cxn>
                  <a:cxn ang="0">
                    <a:pos x="8" y="16"/>
                  </a:cxn>
                  <a:cxn ang="0">
                    <a:pos x="12" y="17"/>
                  </a:cxn>
                  <a:cxn ang="0">
                    <a:pos x="17" y="19"/>
                  </a:cxn>
                  <a:cxn ang="0">
                    <a:pos x="22" y="20"/>
                  </a:cxn>
                </a:cxnLst>
                <a:rect l="0" t="0" r="r" b="b"/>
                <a:pathLst>
                  <a:path w="47" h="21">
                    <a:moveTo>
                      <a:pt x="22" y="20"/>
                    </a:moveTo>
                    <a:lnTo>
                      <a:pt x="26" y="20"/>
                    </a:lnTo>
                    <a:lnTo>
                      <a:pt x="31" y="21"/>
                    </a:lnTo>
                    <a:lnTo>
                      <a:pt x="35" y="21"/>
                    </a:lnTo>
                    <a:lnTo>
                      <a:pt x="39" y="20"/>
                    </a:lnTo>
                    <a:lnTo>
                      <a:pt x="42" y="20"/>
                    </a:lnTo>
                    <a:lnTo>
                      <a:pt x="44" y="18"/>
                    </a:lnTo>
                    <a:lnTo>
                      <a:pt x="46" y="17"/>
                    </a:lnTo>
                    <a:lnTo>
                      <a:pt x="47" y="15"/>
                    </a:lnTo>
                    <a:lnTo>
                      <a:pt x="47" y="13"/>
                    </a:lnTo>
                    <a:lnTo>
                      <a:pt x="46" y="11"/>
                    </a:lnTo>
                    <a:lnTo>
                      <a:pt x="44" y="9"/>
                    </a:lnTo>
                    <a:lnTo>
                      <a:pt x="42" y="7"/>
                    </a:lnTo>
                    <a:lnTo>
                      <a:pt x="38" y="5"/>
                    </a:lnTo>
                    <a:lnTo>
                      <a:pt x="34" y="3"/>
                    </a:lnTo>
                    <a:lnTo>
                      <a:pt x="30" y="2"/>
                    </a:lnTo>
                    <a:lnTo>
                      <a:pt x="26" y="1"/>
                    </a:lnTo>
                    <a:lnTo>
                      <a:pt x="21" y="0"/>
                    </a:lnTo>
                    <a:lnTo>
                      <a:pt x="16" y="0"/>
                    </a:lnTo>
                    <a:lnTo>
                      <a:pt x="12" y="0"/>
                    </a:lnTo>
                    <a:lnTo>
                      <a:pt x="8" y="0"/>
                    </a:lnTo>
                    <a:lnTo>
                      <a:pt x="5" y="1"/>
                    </a:lnTo>
                    <a:lnTo>
                      <a:pt x="3" y="2"/>
                    </a:lnTo>
                    <a:lnTo>
                      <a:pt x="1" y="4"/>
                    </a:lnTo>
                    <a:lnTo>
                      <a:pt x="0" y="6"/>
                    </a:lnTo>
                    <a:lnTo>
                      <a:pt x="0" y="7"/>
                    </a:lnTo>
                    <a:lnTo>
                      <a:pt x="1" y="9"/>
                    </a:lnTo>
                    <a:lnTo>
                      <a:pt x="3" y="12"/>
                    </a:lnTo>
                    <a:lnTo>
                      <a:pt x="5" y="13"/>
                    </a:lnTo>
                    <a:lnTo>
                      <a:pt x="8" y="16"/>
                    </a:lnTo>
                    <a:lnTo>
                      <a:pt x="12" y="17"/>
                    </a:lnTo>
                    <a:lnTo>
                      <a:pt x="17" y="19"/>
                    </a:lnTo>
                    <a:lnTo>
                      <a:pt x="22" y="2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1" name="Freeform 286"/>
              <p:cNvSpPr>
                <a:spLocks/>
              </p:cNvSpPr>
              <p:nvPr/>
            </p:nvSpPr>
            <p:spPr bwMode="auto">
              <a:xfrm>
                <a:off x="4260" y="1631"/>
                <a:ext cx="153" cy="349"/>
              </a:xfrm>
              <a:custGeom>
                <a:avLst/>
                <a:gdLst/>
                <a:ahLst/>
                <a:cxnLst>
                  <a:cxn ang="0">
                    <a:pos x="146" y="0"/>
                  </a:cxn>
                  <a:cxn ang="0">
                    <a:pos x="0" y="349"/>
                  </a:cxn>
                  <a:cxn ang="0">
                    <a:pos x="153" y="4"/>
                  </a:cxn>
                  <a:cxn ang="0">
                    <a:pos x="146" y="0"/>
                  </a:cxn>
                </a:cxnLst>
                <a:rect l="0" t="0" r="r" b="b"/>
                <a:pathLst>
                  <a:path w="153" h="349">
                    <a:moveTo>
                      <a:pt x="146" y="0"/>
                    </a:moveTo>
                    <a:lnTo>
                      <a:pt x="0" y="349"/>
                    </a:lnTo>
                    <a:lnTo>
                      <a:pt x="153" y="4"/>
                    </a:lnTo>
                    <a:lnTo>
                      <a:pt x="146" y="0"/>
                    </a:lnTo>
                    <a:close/>
                  </a:path>
                </a:pathLst>
              </a:custGeom>
              <a:solidFill>
                <a:srgbClr val="51597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2" name="Freeform 287"/>
              <p:cNvSpPr>
                <a:spLocks/>
              </p:cNvSpPr>
              <p:nvPr/>
            </p:nvSpPr>
            <p:spPr bwMode="auto">
              <a:xfrm>
                <a:off x="4512" y="1196"/>
                <a:ext cx="20" cy="11"/>
              </a:xfrm>
              <a:custGeom>
                <a:avLst/>
                <a:gdLst/>
                <a:ahLst/>
                <a:cxnLst>
                  <a:cxn ang="0">
                    <a:pos x="20" y="5"/>
                  </a:cxn>
                  <a:cxn ang="0">
                    <a:pos x="19" y="8"/>
                  </a:cxn>
                  <a:cxn ang="0">
                    <a:pos x="17" y="10"/>
                  </a:cxn>
                  <a:cxn ang="0">
                    <a:pos x="13" y="11"/>
                  </a:cxn>
                  <a:cxn ang="0">
                    <a:pos x="10" y="11"/>
                  </a:cxn>
                  <a:cxn ang="0">
                    <a:pos x="6" y="11"/>
                  </a:cxn>
                  <a:cxn ang="0">
                    <a:pos x="3" y="10"/>
                  </a:cxn>
                  <a:cxn ang="0">
                    <a:pos x="1" y="8"/>
                  </a:cxn>
                  <a:cxn ang="0">
                    <a:pos x="0" y="5"/>
                  </a:cxn>
                  <a:cxn ang="0">
                    <a:pos x="1" y="3"/>
                  </a:cxn>
                  <a:cxn ang="0">
                    <a:pos x="3" y="2"/>
                  </a:cxn>
                  <a:cxn ang="0">
                    <a:pos x="6" y="0"/>
                  </a:cxn>
                  <a:cxn ang="0">
                    <a:pos x="10" y="0"/>
                  </a:cxn>
                  <a:cxn ang="0">
                    <a:pos x="13" y="0"/>
                  </a:cxn>
                  <a:cxn ang="0">
                    <a:pos x="17" y="2"/>
                  </a:cxn>
                  <a:cxn ang="0">
                    <a:pos x="19" y="3"/>
                  </a:cxn>
                  <a:cxn ang="0">
                    <a:pos x="20" y="5"/>
                  </a:cxn>
                </a:cxnLst>
                <a:rect l="0" t="0" r="r" b="b"/>
                <a:pathLst>
                  <a:path w="20" h="11">
                    <a:moveTo>
                      <a:pt x="20" y="5"/>
                    </a:moveTo>
                    <a:lnTo>
                      <a:pt x="19" y="8"/>
                    </a:lnTo>
                    <a:lnTo>
                      <a:pt x="17" y="10"/>
                    </a:lnTo>
                    <a:lnTo>
                      <a:pt x="13" y="11"/>
                    </a:lnTo>
                    <a:lnTo>
                      <a:pt x="10" y="11"/>
                    </a:lnTo>
                    <a:lnTo>
                      <a:pt x="6" y="11"/>
                    </a:lnTo>
                    <a:lnTo>
                      <a:pt x="3" y="10"/>
                    </a:lnTo>
                    <a:lnTo>
                      <a:pt x="1" y="8"/>
                    </a:lnTo>
                    <a:lnTo>
                      <a:pt x="0" y="5"/>
                    </a:lnTo>
                    <a:lnTo>
                      <a:pt x="1" y="3"/>
                    </a:lnTo>
                    <a:lnTo>
                      <a:pt x="3" y="2"/>
                    </a:lnTo>
                    <a:lnTo>
                      <a:pt x="6" y="0"/>
                    </a:lnTo>
                    <a:lnTo>
                      <a:pt x="10" y="0"/>
                    </a:lnTo>
                    <a:lnTo>
                      <a:pt x="13" y="0"/>
                    </a:lnTo>
                    <a:lnTo>
                      <a:pt x="17" y="2"/>
                    </a:lnTo>
                    <a:lnTo>
                      <a:pt x="19" y="3"/>
                    </a:lnTo>
                    <a:lnTo>
                      <a:pt x="20" y="5"/>
                    </a:lnTo>
                    <a:close/>
                  </a:path>
                </a:pathLst>
              </a:custGeom>
              <a:solidFill>
                <a:srgbClr val="F9ADEA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3" name="Freeform 288"/>
              <p:cNvSpPr>
                <a:spLocks/>
              </p:cNvSpPr>
              <p:nvPr/>
            </p:nvSpPr>
            <p:spPr bwMode="auto">
              <a:xfrm>
                <a:off x="4425" y="1497"/>
                <a:ext cx="23" cy="4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3" y="43"/>
                  </a:cxn>
                  <a:cxn ang="0">
                    <a:pos x="6" y="47"/>
                  </a:cxn>
                  <a:cxn ang="0">
                    <a:pos x="0" y="0"/>
                  </a:cxn>
                </a:cxnLst>
                <a:rect l="0" t="0" r="r" b="b"/>
                <a:pathLst>
                  <a:path w="23" h="47">
                    <a:moveTo>
                      <a:pt x="0" y="0"/>
                    </a:moveTo>
                    <a:lnTo>
                      <a:pt x="23" y="43"/>
                    </a:lnTo>
                    <a:lnTo>
                      <a:pt x="6" y="4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1635C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4" name="Freeform 289"/>
              <p:cNvSpPr>
                <a:spLocks/>
              </p:cNvSpPr>
              <p:nvPr/>
            </p:nvSpPr>
            <p:spPr bwMode="auto">
              <a:xfrm>
                <a:off x="4578" y="1037"/>
                <a:ext cx="168" cy="92"/>
              </a:xfrm>
              <a:custGeom>
                <a:avLst/>
                <a:gdLst/>
                <a:ahLst/>
                <a:cxnLst>
                  <a:cxn ang="0">
                    <a:pos x="95" y="87"/>
                  </a:cxn>
                  <a:cxn ang="0">
                    <a:pos x="88" y="87"/>
                  </a:cxn>
                  <a:cxn ang="0">
                    <a:pos x="80" y="86"/>
                  </a:cxn>
                  <a:cxn ang="0">
                    <a:pos x="58" y="83"/>
                  </a:cxn>
                  <a:cxn ang="0">
                    <a:pos x="36" y="78"/>
                  </a:cxn>
                  <a:cxn ang="0">
                    <a:pos x="19" y="71"/>
                  </a:cxn>
                  <a:cxn ang="0">
                    <a:pos x="8" y="59"/>
                  </a:cxn>
                  <a:cxn ang="0">
                    <a:pos x="5" y="45"/>
                  </a:cxn>
                  <a:cxn ang="0">
                    <a:pos x="7" y="29"/>
                  </a:cxn>
                  <a:cxn ang="0">
                    <a:pos x="14" y="17"/>
                  </a:cxn>
                  <a:cxn ang="0">
                    <a:pos x="30" y="9"/>
                  </a:cxn>
                  <a:cxn ang="0">
                    <a:pos x="50" y="6"/>
                  </a:cxn>
                  <a:cxn ang="0">
                    <a:pos x="73" y="6"/>
                  </a:cxn>
                  <a:cxn ang="0">
                    <a:pos x="94" y="7"/>
                  </a:cxn>
                  <a:cxn ang="0">
                    <a:pos x="115" y="10"/>
                  </a:cxn>
                  <a:cxn ang="0">
                    <a:pos x="135" y="15"/>
                  </a:cxn>
                  <a:cxn ang="0">
                    <a:pos x="152" y="24"/>
                  </a:cxn>
                  <a:cxn ang="0">
                    <a:pos x="162" y="38"/>
                  </a:cxn>
                  <a:cxn ang="0">
                    <a:pos x="162" y="52"/>
                  </a:cxn>
                  <a:cxn ang="0">
                    <a:pos x="160" y="62"/>
                  </a:cxn>
                  <a:cxn ang="0">
                    <a:pos x="153" y="75"/>
                  </a:cxn>
                  <a:cxn ang="0">
                    <a:pos x="134" y="84"/>
                  </a:cxn>
                  <a:cxn ang="0">
                    <a:pos x="123" y="86"/>
                  </a:cxn>
                  <a:cxn ang="0">
                    <a:pos x="110" y="87"/>
                  </a:cxn>
                  <a:cxn ang="0">
                    <a:pos x="102" y="92"/>
                  </a:cxn>
                  <a:cxn ang="0">
                    <a:pos x="115" y="91"/>
                  </a:cxn>
                  <a:cxn ang="0">
                    <a:pos x="128" y="90"/>
                  </a:cxn>
                  <a:cxn ang="0">
                    <a:pos x="144" y="86"/>
                  </a:cxn>
                  <a:cxn ang="0">
                    <a:pos x="161" y="73"/>
                  </a:cxn>
                  <a:cxn ang="0">
                    <a:pos x="167" y="58"/>
                  </a:cxn>
                  <a:cxn ang="0">
                    <a:pos x="168" y="48"/>
                  </a:cxn>
                  <a:cxn ang="0">
                    <a:pos x="164" y="31"/>
                  </a:cxn>
                  <a:cxn ang="0">
                    <a:pos x="150" y="17"/>
                  </a:cxn>
                  <a:cxn ang="0">
                    <a:pos x="131" y="8"/>
                  </a:cxn>
                  <a:cxn ang="0">
                    <a:pos x="110" y="3"/>
                  </a:cxn>
                  <a:cxn ang="0">
                    <a:pos x="88" y="1"/>
                  </a:cxn>
                  <a:cxn ang="0">
                    <a:pos x="65" y="0"/>
                  </a:cxn>
                  <a:cxn ang="0">
                    <a:pos x="41" y="2"/>
                  </a:cxn>
                  <a:cxn ang="0">
                    <a:pos x="21" y="7"/>
                  </a:cxn>
                  <a:cxn ang="0">
                    <a:pos x="6" y="19"/>
                  </a:cxn>
                  <a:cxn ang="0">
                    <a:pos x="0" y="34"/>
                  </a:cxn>
                  <a:cxn ang="0">
                    <a:pos x="0" y="50"/>
                  </a:cxn>
                  <a:cxn ang="0">
                    <a:pos x="6" y="65"/>
                  </a:cxn>
                  <a:cxn ang="0">
                    <a:pos x="23" y="78"/>
                  </a:cxn>
                  <a:cxn ang="0">
                    <a:pos x="42" y="84"/>
                  </a:cxn>
                  <a:cxn ang="0">
                    <a:pos x="65" y="89"/>
                  </a:cxn>
                  <a:cxn ang="0">
                    <a:pos x="82" y="91"/>
                  </a:cxn>
                  <a:cxn ang="0">
                    <a:pos x="91" y="92"/>
                  </a:cxn>
                  <a:cxn ang="0">
                    <a:pos x="99" y="92"/>
                  </a:cxn>
                </a:cxnLst>
                <a:rect l="0" t="0" r="r" b="b"/>
                <a:pathLst>
                  <a:path w="168" h="92">
                    <a:moveTo>
                      <a:pt x="101" y="87"/>
                    </a:moveTo>
                    <a:lnTo>
                      <a:pt x="98" y="87"/>
                    </a:lnTo>
                    <a:lnTo>
                      <a:pt x="95" y="87"/>
                    </a:lnTo>
                    <a:lnTo>
                      <a:pt x="93" y="87"/>
                    </a:lnTo>
                    <a:lnTo>
                      <a:pt x="90" y="87"/>
                    </a:lnTo>
                    <a:lnTo>
                      <a:pt x="88" y="87"/>
                    </a:lnTo>
                    <a:lnTo>
                      <a:pt x="85" y="87"/>
                    </a:lnTo>
                    <a:lnTo>
                      <a:pt x="82" y="86"/>
                    </a:lnTo>
                    <a:lnTo>
                      <a:pt x="80" y="86"/>
                    </a:lnTo>
                    <a:lnTo>
                      <a:pt x="73" y="86"/>
                    </a:lnTo>
                    <a:lnTo>
                      <a:pt x="66" y="84"/>
                    </a:lnTo>
                    <a:lnTo>
                      <a:pt x="58" y="83"/>
                    </a:lnTo>
                    <a:lnTo>
                      <a:pt x="51" y="82"/>
                    </a:lnTo>
                    <a:lnTo>
                      <a:pt x="43" y="80"/>
                    </a:lnTo>
                    <a:lnTo>
                      <a:pt x="36" y="78"/>
                    </a:lnTo>
                    <a:lnTo>
                      <a:pt x="30" y="76"/>
                    </a:lnTo>
                    <a:lnTo>
                      <a:pt x="25" y="74"/>
                    </a:lnTo>
                    <a:lnTo>
                      <a:pt x="19" y="71"/>
                    </a:lnTo>
                    <a:lnTo>
                      <a:pt x="14" y="67"/>
                    </a:lnTo>
                    <a:lnTo>
                      <a:pt x="10" y="63"/>
                    </a:lnTo>
                    <a:lnTo>
                      <a:pt x="8" y="59"/>
                    </a:lnTo>
                    <a:lnTo>
                      <a:pt x="6" y="54"/>
                    </a:lnTo>
                    <a:lnTo>
                      <a:pt x="6" y="50"/>
                    </a:lnTo>
                    <a:lnTo>
                      <a:pt x="5" y="45"/>
                    </a:lnTo>
                    <a:lnTo>
                      <a:pt x="6" y="40"/>
                    </a:lnTo>
                    <a:lnTo>
                      <a:pt x="6" y="34"/>
                    </a:lnTo>
                    <a:lnTo>
                      <a:pt x="7" y="29"/>
                    </a:lnTo>
                    <a:lnTo>
                      <a:pt x="9" y="25"/>
                    </a:lnTo>
                    <a:lnTo>
                      <a:pt x="11" y="21"/>
                    </a:lnTo>
                    <a:lnTo>
                      <a:pt x="14" y="17"/>
                    </a:lnTo>
                    <a:lnTo>
                      <a:pt x="19" y="14"/>
                    </a:lnTo>
                    <a:lnTo>
                      <a:pt x="24" y="11"/>
                    </a:lnTo>
                    <a:lnTo>
                      <a:pt x="30" y="9"/>
                    </a:lnTo>
                    <a:lnTo>
                      <a:pt x="36" y="8"/>
                    </a:lnTo>
                    <a:lnTo>
                      <a:pt x="43" y="7"/>
                    </a:lnTo>
                    <a:lnTo>
                      <a:pt x="50" y="6"/>
                    </a:lnTo>
                    <a:lnTo>
                      <a:pt x="58" y="6"/>
                    </a:lnTo>
                    <a:lnTo>
                      <a:pt x="65" y="5"/>
                    </a:lnTo>
                    <a:lnTo>
                      <a:pt x="73" y="6"/>
                    </a:lnTo>
                    <a:lnTo>
                      <a:pt x="81" y="6"/>
                    </a:lnTo>
                    <a:lnTo>
                      <a:pt x="88" y="6"/>
                    </a:lnTo>
                    <a:lnTo>
                      <a:pt x="94" y="7"/>
                    </a:lnTo>
                    <a:lnTo>
                      <a:pt x="101" y="8"/>
                    </a:lnTo>
                    <a:lnTo>
                      <a:pt x="108" y="9"/>
                    </a:lnTo>
                    <a:lnTo>
                      <a:pt x="115" y="10"/>
                    </a:lnTo>
                    <a:lnTo>
                      <a:pt x="122" y="12"/>
                    </a:lnTo>
                    <a:lnTo>
                      <a:pt x="129" y="13"/>
                    </a:lnTo>
                    <a:lnTo>
                      <a:pt x="135" y="15"/>
                    </a:lnTo>
                    <a:lnTo>
                      <a:pt x="140" y="17"/>
                    </a:lnTo>
                    <a:lnTo>
                      <a:pt x="147" y="20"/>
                    </a:lnTo>
                    <a:lnTo>
                      <a:pt x="152" y="24"/>
                    </a:lnTo>
                    <a:lnTo>
                      <a:pt x="157" y="29"/>
                    </a:lnTo>
                    <a:lnTo>
                      <a:pt x="160" y="33"/>
                    </a:lnTo>
                    <a:lnTo>
                      <a:pt x="162" y="38"/>
                    </a:lnTo>
                    <a:lnTo>
                      <a:pt x="162" y="43"/>
                    </a:lnTo>
                    <a:lnTo>
                      <a:pt x="162" y="47"/>
                    </a:lnTo>
                    <a:lnTo>
                      <a:pt x="162" y="52"/>
                    </a:lnTo>
                    <a:lnTo>
                      <a:pt x="162" y="52"/>
                    </a:lnTo>
                    <a:lnTo>
                      <a:pt x="162" y="57"/>
                    </a:lnTo>
                    <a:lnTo>
                      <a:pt x="160" y="62"/>
                    </a:lnTo>
                    <a:lnTo>
                      <a:pt x="159" y="66"/>
                    </a:lnTo>
                    <a:lnTo>
                      <a:pt x="156" y="71"/>
                    </a:lnTo>
                    <a:lnTo>
                      <a:pt x="153" y="75"/>
                    </a:lnTo>
                    <a:lnTo>
                      <a:pt x="148" y="78"/>
                    </a:lnTo>
                    <a:lnTo>
                      <a:pt x="142" y="81"/>
                    </a:lnTo>
                    <a:lnTo>
                      <a:pt x="134" y="84"/>
                    </a:lnTo>
                    <a:lnTo>
                      <a:pt x="130" y="84"/>
                    </a:lnTo>
                    <a:lnTo>
                      <a:pt x="127" y="85"/>
                    </a:lnTo>
                    <a:lnTo>
                      <a:pt x="123" y="86"/>
                    </a:lnTo>
                    <a:lnTo>
                      <a:pt x="119" y="86"/>
                    </a:lnTo>
                    <a:lnTo>
                      <a:pt x="115" y="86"/>
                    </a:lnTo>
                    <a:lnTo>
                      <a:pt x="110" y="87"/>
                    </a:lnTo>
                    <a:lnTo>
                      <a:pt x="106" y="87"/>
                    </a:lnTo>
                    <a:lnTo>
                      <a:pt x="101" y="87"/>
                    </a:lnTo>
                    <a:lnTo>
                      <a:pt x="102" y="92"/>
                    </a:lnTo>
                    <a:lnTo>
                      <a:pt x="106" y="92"/>
                    </a:lnTo>
                    <a:lnTo>
                      <a:pt x="111" y="92"/>
                    </a:lnTo>
                    <a:lnTo>
                      <a:pt x="115" y="91"/>
                    </a:lnTo>
                    <a:lnTo>
                      <a:pt x="120" y="91"/>
                    </a:lnTo>
                    <a:lnTo>
                      <a:pt x="124" y="90"/>
                    </a:lnTo>
                    <a:lnTo>
                      <a:pt x="128" y="90"/>
                    </a:lnTo>
                    <a:lnTo>
                      <a:pt x="132" y="89"/>
                    </a:lnTo>
                    <a:lnTo>
                      <a:pt x="135" y="89"/>
                    </a:lnTo>
                    <a:lnTo>
                      <a:pt x="144" y="86"/>
                    </a:lnTo>
                    <a:lnTo>
                      <a:pt x="151" y="82"/>
                    </a:lnTo>
                    <a:lnTo>
                      <a:pt x="156" y="78"/>
                    </a:lnTo>
                    <a:lnTo>
                      <a:pt x="161" y="73"/>
                    </a:lnTo>
                    <a:lnTo>
                      <a:pt x="164" y="68"/>
                    </a:lnTo>
                    <a:lnTo>
                      <a:pt x="166" y="63"/>
                    </a:lnTo>
                    <a:lnTo>
                      <a:pt x="167" y="58"/>
                    </a:lnTo>
                    <a:lnTo>
                      <a:pt x="168" y="53"/>
                    </a:lnTo>
                    <a:lnTo>
                      <a:pt x="168" y="53"/>
                    </a:lnTo>
                    <a:lnTo>
                      <a:pt x="168" y="48"/>
                    </a:lnTo>
                    <a:lnTo>
                      <a:pt x="168" y="42"/>
                    </a:lnTo>
                    <a:lnTo>
                      <a:pt x="167" y="37"/>
                    </a:lnTo>
                    <a:lnTo>
                      <a:pt x="164" y="31"/>
                    </a:lnTo>
                    <a:lnTo>
                      <a:pt x="162" y="26"/>
                    </a:lnTo>
                    <a:lnTo>
                      <a:pt x="156" y="21"/>
                    </a:lnTo>
                    <a:lnTo>
                      <a:pt x="150" y="17"/>
                    </a:lnTo>
                    <a:lnTo>
                      <a:pt x="142" y="12"/>
                    </a:lnTo>
                    <a:lnTo>
                      <a:pt x="137" y="10"/>
                    </a:lnTo>
                    <a:lnTo>
                      <a:pt x="131" y="8"/>
                    </a:lnTo>
                    <a:lnTo>
                      <a:pt x="124" y="7"/>
                    </a:lnTo>
                    <a:lnTo>
                      <a:pt x="117" y="5"/>
                    </a:lnTo>
                    <a:lnTo>
                      <a:pt x="110" y="3"/>
                    </a:lnTo>
                    <a:lnTo>
                      <a:pt x="102" y="2"/>
                    </a:lnTo>
                    <a:lnTo>
                      <a:pt x="95" y="1"/>
                    </a:lnTo>
                    <a:lnTo>
                      <a:pt x="88" y="1"/>
                    </a:lnTo>
                    <a:lnTo>
                      <a:pt x="81" y="0"/>
                    </a:lnTo>
                    <a:lnTo>
                      <a:pt x="73" y="0"/>
                    </a:lnTo>
                    <a:lnTo>
                      <a:pt x="65" y="0"/>
                    </a:lnTo>
                    <a:lnTo>
                      <a:pt x="57" y="0"/>
                    </a:lnTo>
                    <a:lnTo>
                      <a:pt x="49" y="1"/>
                    </a:lnTo>
                    <a:lnTo>
                      <a:pt x="41" y="2"/>
                    </a:lnTo>
                    <a:lnTo>
                      <a:pt x="35" y="3"/>
                    </a:lnTo>
                    <a:lnTo>
                      <a:pt x="29" y="4"/>
                    </a:lnTo>
                    <a:lnTo>
                      <a:pt x="21" y="7"/>
                    </a:lnTo>
                    <a:lnTo>
                      <a:pt x="15" y="10"/>
                    </a:lnTo>
                    <a:lnTo>
                      <a:pt x="10" y="14"/>
                    </a:lnTo>
                    <a:lnTo>
                      <a:pt x="6" y="19"/>
                    </a:lnTo>
                    <a:lnTo>
                      <a:pt x="4" y="23"/>
                    </a:lnTo>
                    <a:lnTo>
                      <a:pt x="2" y="29"/>
                    </a:lnTo>
                    <a:lnTo>
                      <a:pt x="0" y="34"/>
                    </a:lnTo>
                    <a:lnTo>
                      <a:pt x="0" y="39"/>
                    </a:lnTo>
                    <a:lnTo>
                      <a:pt x="0" y="44"/>
                    </a:lnTo>
                    <a:lnTo>
                      <a:pt x="0" y="50"/>
                    </a:lnTo>
                    <a:lnTo>
                      <a:pt x="0" y="55"/>
                    </a:lnTo>
                    <a:lnTo>
                      <a:pt x="3" y="60"/>
                    </a:lnTo>
                    <a:lnTo>
                      <a:pt x="6" y="65"/>
                    </a:lnTo>
                    <a:lnTo>
                      <a:pt x="10" y="70"/>
                    </a:lnTo>
                    <a:lnTo>
                      <a:pt x="15" y="75"/>
                    </a:lnTo>
                    <a:lnTo>
                      <a:pt x="23" y="78"/>
                    </a:lnTo>
                    <a:lnTo>
                      <a:pt x="28" y="81"/>
                    </a:lnTo>
                    <a:lnTo>
                      <a:pt x="35" y="83"/>
                    </a:lnTo>
                    <a:lnTo>
                      <a:pt x="42" y="84"/>
                    </a:lnTo>
                    <a:lnTo>
                      <a:pt x="50" y="86"/>
                    </a:lnTo>
                    <a:lnTo>
                      <a:pt x="57" y="88"/>
                    </a:lnTo>
                    <a:lnTo>
                      <a:pt x="65" y="89"/>
                    </a:lnTo>
                    <a:lnTo>
                      <a:pt x="73" y="90"/>
                    </a:lnTo>
                    <a:lnTo>
                      <a:pt x="80" y="91"/>
                    </a:lnTo>
                    <a:lnTo>
                      <a:pt x="82" y="91"/>
                    </a:lnTo>
                    <a:lnTo>
                      <a:pt x="85" y="92"/>
                    </a:lnTo>
                    <a:lnTo>
                      <a:pt x="88" y="92"/>
                    </a:lnTo>
                    <a:lnTo>
                      <a:pt x="91" y="92"/>
                    </a:lnTo>
                    <a:lnTo>
                      <a:pt x="93" y="92"/>
                    </a:lnTo>
                    <a:lnTo>
                      <a:pt x="96" y="92"/>
                    </a:lnTo>
                    <a:lnTo>
                      <a:pt x="99" y="92"/>
                    </a:lnTo>
                    <a:lnTo>
                      <a:pt x="102" y="92"/>
                    </a:lnTo>
                    <a:lnTo>
                      <a:pt x="101" y="8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5" name="Freeform 290"/>
              <p:cNvSpPr>
                <a:spLocks noEditPoints="1"/>
              </p:cNvSpPr>
              <p:nvPr/>
            </p:nvSpPr>
            <p:spPr bwMode="auto">
              <a:xfrm>
                <a:off x="4360" y="1012"/>
                <a:ext cx="168" cy="95"/>
              </a:xfrm>
              <a:custGeom>
                <a:avLst/>
                <a:gdLst/>
                <a:ahLst/>
                <a:cxnLst>
                  <a:cxn ang="0">
                    <a:pos x="118" y="95"/>
                  </a:cxn>
                  <a:cxn ang="0">
                    <a:pos x="125" y="95"/>
                  </a:cxn>
                  <a:cxn ang="0">
                    <a:pos x="132" y="94"/>
                  </a:cxn>
                  <a:cxn ang="0">
                    <a:pos x="154" y="85"/>
                  </a:cxn>
                  <a:cxn ang="0">
                    <a:pos x="164" y="71"/>
                  </a:cxn>
                  <a:cxn ang="0">
                    <a:pos x="168" y="58"/>
                  </a:cxn>
                  <a:cxn ang="0">
                    <a:pos x="168" y="51"/>
                  </a:cxn>
                  <a:cxn ang="0">
                    <a:pos x="166" y="38"/>
                  </a:cxn>
                  <a:cxn ang="0">
                    <a:pos x="157" y="26"/>
                  </a:cxn>
                  <a:cxn ang="0">
                    <a:pos x="140" y="16"/>
                  </a:cxn>
                  <a:cxn ang="0">
                    <a:pos x="120" y="9"/>
                  </a:cxn>
                  <a:cxn ang="0">
                    <a:pos x="98" y="4"/>
                  </a:cxn>
                  <a:cxn ang="0">
                    <a:pos x="78" y="1"/>
                  </a:cxn>
                  <a:cxn ang="0">
                    <a:pos x="53" y="0"/>
                  </a:cxn>
                  <a:cxn ang="0">
                    <a:pos x="33" y="2"/>
                  </a:cxn>
                  <a:cxn ang="0">
                    <a:pos x="13" y="10"/>
                  </a:cxn>
                  <a:cxn ang="0">
                    <a:pos x="4" y="24"/>
                  </a:cxn>
                  <a:cxn ang="0">
                    <a:pos x="1" y="40"/>
                  </a:cxn>
                  <a:cxn ang="0">
                    <a:pos x="2" y="56"/>
                  </a:cxn>
                  <a:cxn ang="0">
                    <a:pos x="13" y="71"/>
                  </a:cxn>
                  <a:cxn ang="0">
                    <a:pos x="32" y="80"/>
                  </a:cxn>
                  <a:cxn ang="0">
                    <a:pos x="54" y="87"/>
                  </a:cxn>
                  <a:cxn ang="0">
                    <a:pos x="76" y="92"/>
                  </a:cxn>
                  <a:cxn ang="0">
                    <a:pos x="89" y="94"/>
                  </a:cxn>
                  <a:cxn ang="0">
                    <a:pos x="103" y="95"/>
                  </a:cxn>
                  <a:cxn ang="0">
                    <a:pos x="112" y="90"/>
                  </a:cxn>
                  <a:cxn ang="0">
                    <a:pos x="98" y="89"/>
                  </a:cxn>
                  <a:cxn ang="0">
                    <a:pos x="85" y="88"/>
                  </a:cxn>
                  <a:cxn ang="0">
                    <a:pos x="71" y="86"/>
                  </a:cxn>
                  <a:cxn ang="0">
                    <a:pos x="49" y="80"/>
                  </a:cxn>
                  <a:cxn ang="0">
                    <a:pos x="28" y="73"/>
                  </a:cxn>
                  <a:cxn ang="0">
                    <a:pos x="13" y="63"/>
                  </a:cxn>
                  <a:cxn ang="0">
                    <a:pos x="6" y="50"/>
                  </a:cxn>
                  <a:cxn ang="0">
                    <a:pos x="6" y="35"/>
                  </a:cxn>
                  <a:cxn ang="0">
                    <a:pos x="11" y="21"/>
                  </a:cxn>
                  <a:cxn ang="0">
                    <a:pos x="22" y="10"/>
                  </a:cxn>
                  <a:cxn ang="0">
                    <a:pos x="40" y="5"/>
                  </a:cxn>
                  <a:cxn ang="0">
                    <a:pos x="61" y="5"/>
                  </a:cxn>
                  <a:cxn ang="0">
                    <a:pos x="84" y="6"/>
                  </a:cxn>
                  <a:cxn ang="0">
                    <a:pos x="104" y="10"/>
                  </a:cxn>
                  <a:cxn ang="0">
                    <a:pos x="125" y="16"/>
                  </a:cxn>
                  <a:cxn ang="0">
                    <a:pos x="142" y="22"/>
                  </a:cxn>
                  <a:cxn ang="0">
                    <a:pos x="158" y="36"/>
                  </a:cxn>
                  <a:cxn ang="0">
                    <a:pos x="162" y="50"/>
                  </a:cxn>
                  <a:cxn ang="0">
                    <a:pos x="162" y="60"/>
                  </a:cxn>
                  <a:cxn ang="0">
                    <a:pos x="157" y="73"/>
                  </a:cxn>
                  <a:cxn ang="0">
                    <a:pos x="145" y="84"/>
                  </a:cxn>
                  <a:cxn ang="0">
                    <a:pos x="129" y="89"/>
                  </a:cxn>
                  <a:cxn ang="0">
                    <a:pos x="123" y="90"/>
                  </a:cxn>
                  <a:cxn ang="0">
                    <a:pos x="114" y="90"/>
                  </a:cxn>
                  <a:cxn ang="0">
                    <a:pos x="167" y="61"/>
                  </a:cxn>
                  <a:cxn ang="0">
                    <a:pos x="167" y="61"/>
                  </a:cxn>
                </a:cxnLst>
                <a:rect l="0" t="0" r="r" b="b"/>
                <a:pathLst>
                  <a:path w="168" h="95">
                    <a:moveTo>
                      <a:pt x="112" y="95"/>
                    </a:moveTo>
                    <a:lnTo>
                      <a:pt x="115" y="95"/>
                    </a:lnTo>
                    <a:lnTo>
                      <a:pt x="118" y="95"/>
                    </a:lnTo>
                    <a:lnTo>
                      <a:pt x="120" y="95"/>
                    </a:lnTo>
                    <a:lnTo>
                      <a:pt x="123" y="95"/>
                    </a:lnTo>
                    <a:lnTo>
                      <a:pt x="125" y="95"/>
                    </a:lnTo>
                    <a:lnTo>
                      <a:pt x="128" y="95"/>
                    </a:lnTo>
                    <a:lnTo>
                      <a:pt x="130" y="94"/>
                    </a:lnTo>
                    <a:lnTo>
                      <a:pt x="132" y="94"/>
                    </a:lnTo>
                    <a:lnTo>
                      <a:pt x="141" y="92"/>
                    </a:lnTo>
                    <a:lnTo>
                      <a:pt x="149" y="89"/>
                    </a:lnTo>
                    <a:lnTo>
                      <a:pt x="154" y="85"/>
                    </a:lnTo>
                    <a:lnTo>
                      <a:pt x="159" y="80"/>
                    </a:lnTo>
                    <a:lnTo>
                      <a:pt x="162" y="75"/>
                    </a:lnTo>
                    <a:lnTo>
                      <a:pt x="164" y="71"/>
                    </a:lnTo>
                    <a:lnTo>
                      <a:pt x="166" y="66"/>
                    </a:lnTo>
                    <a:lnTo>
                      <a:pt x="167" y="61"/>
                    </a:lnTo>
                    <a:lnTo>
                      <a:pt x="168" y="58"/>
                    </a:lnTo>
                    <a:lnTo>
                      <a:pt x="168" y="56"/>
                    </a:lnTo>
                    <a:lnTo>
                      <a:pt x="168" y="53"/>
                    </a:lnTo>
                    <a:lnTo>
                      <a:pt x="168" y="51"/>
                    </a:lnTo>
                    <a:lnTo>
                      <a:pt x="168" y="46"/>
                    </a:lnTo>
                    <a:lnTo>
                      <a:pt x="167" y="43"/>
                    </a:lnTo>
                    <a:lnTo>
                      <a:pt x="166" y="38"/>
                    </a:lnTo>
                    <a:lnTo>
                      <a:pt x="164" y="34"/>
                    </a:lnTo>
                    <a:lnTo>
                      <a:pt x="161" y="30"/>
                    </a:lnTo>
                    <a:lnTo>
                      <a:pt x="157" y="26"/>
                    </a:lnTo>
                    <a:lnTo>
                      <a:pt x="151" y="22"/>
                    </a:lnTo>
                    <a:lnTo>
                      <a:pt x="145" y="18"/>
                    </a:lnTo>
                    <a:lnTo>
                      <a:pt x="140" y="16"/>
                    </a:lnTo>
                    <a:lnTo>
                      <a:pt x="134" y="14"/>
                    </a:lnTo>
                    <a:lnTo>
                      <a:pt x="127" y="11"/>
                    </a:lnTo>
                    <a:lnTo>
                      <a:pt x="120" y="9"/>
                    </a:lnTo>
                    <a:lnTo>
                      <a:pt x="113" y="7"/>
                    </a:lnTo>
                    <a:lnTo>
                      <a:pt x="106" y="5"/>
                    </a:lnTo>
                    <a:lnTo>
                      <a:pt x="98" y="4"/>
                    </a:lnTo>
                    <a:lnTo>
                      <a:pt x="92" y="3"/>
                    </a:lnTo>
                    <a:lnTo>
                      <a:pt x="85" y="2"/>
                    </a:lnTo>
                    <a:lnTo>
                      <a:pt x="78" y="1"/>
                    </a:lnTo>
                    <a:lnTo>
                      <a:pt x="69" y="0"/>
                    </a:lnTo>
                    <a:lnTo>
                      <a:pt x="61" y="0"/>
                    </a:lnTo>
                    <a:lnTo>
                      <a:pt x="53" y="0"/>
                    </a:lnTo>
                    <a:lnTo>
                      <a:pt x="46" y="0"/>
                    </a:lnTo>
                    <a:lnTo>
                      <a:pt x="39" y="0"/>
                    </a:lnTo>
                    <a:lnTo>
                      <a:pt x="33" y="2"/>
                    </a:lnTo>
                    <a:lnTo>
                      <a:pt x="25" y="4"/>
                    </a:lnTo>
                    <a:lnTo>
                      <a:pt x="19" y="7"/>
                    </a:lnTo>
                    <a:lnTo>
                      <a:pt x="13" y="10"/>
                    </a:lnTo>
                    <a:lnTo>
                      <a:pt x="9" y="15"/>
                    </a:lnTo>
                    <a:lnTo>
                      <a:pt x="6" y="19"/>
                    </a:lnTo>
                    <a:lnTo>
                      <a:pt x="4" y="24"/>
                    </a:lnTo>
                    <a:lnTo>
                      <a:pt x="2" y="29"/>
                    </a:lnTo>
                    <a:lnTo>
                      <a:pt x="1" y="34"/>
                    </a:lnTo>
                    <a:lnTo>
                      <a:pt x="1" y="40"/>
                    </a:lnTo>
                    <a:lnTo>
                      <a:pt x="0" y="45"/>
                    </a:lnTo>
                    <a:lnTo>
                      <a:pt x="1" y="50"/>
                    </a:lnTo>
                    <a:lnTo>
                      <a:pt x="2" y="56"/>
                    </a:lnTo>
                    <a:lnTo>
                      <a:pt x="5" y="61"/>
                    </a:lnTo>
                    <a:lnTo>
                      <a:pt x="8" y="66"/>
                    </a:lnTo>
                    <a:lnTo>
                      <a:pt x="13" y="71"/>
                    </a:lnTo>
                    <a:lnTo>
                      <a:pt x="20" y="75"/>
                    </a:lnTo>
                    <a:lnTo>
                      <a:pt x="26" y="78"/>
                    </a:lnTo>
                    <a:lnTo>
                      <a:pt x="32" y="80"/>
                    </a:lnTo>
                    <a:lnTo>
                      <a:pt x="39" y="83"/>
                    </a:lnTo>
                    <a:lnTo>
                      <a:pt x="46" y="85"/>
                    </a:lnTo>
                    <a:lnTo>
                      <a:pt x="54" y="87"/>
                    </a:lnTo>
                    <a:lnTo>
                      <a:pt x="62" y="89"/>
                    </a:lnTo>
                    <a:lnTo>
                      <a:pt x="69" y="91"/>
                    </a:lnTo>
                    <a:lnTo>
                      <a:pt x="76" y="92"/>
                    </a:lnTo>
                    <a:lnTo>
                      <a:pt x="80" y="92"/>
                    </a:lnTo>
                    <a:lnTo>
                      <a:pt x="84" y="93"/>
                    </a:lnTo>
                    <a:lnTo>
                      <a:pt x="89" y="94"/>
                    </a:lnTo>
                    <a:lnTo>
                      <a:pt x="94" y="94"/>
                    </a:lnTo>
                    <a:lnTo>
                      <a:pt x="98" y="94"/>
                    </a:lnTo>
                    <a:lnTo>
                      <a:pt x="103" y="95"/>
                    </a:lnTo>
                    <a:lnTo>
                      <a:pt x="108" y="95"/>
                    </a:lnTo>
                    <a:lnTo>
                      <a:pt x="112" y="95"/>
                    </a:lnTo>
                    <a:lnTo>
                      <a:pt x="112" y="90"/>
                    </a:lnTo>
                    <a:lnTo>
                      <a:pt x="108" y="90"/>
                    </a:lnTo>
                    <a:lnTo>
                      <a:pt x="103" y="90"/>
                    </a:lnTo>
                    <a:lnTo>
                      <a:pt x="98" y="89"/>
                    </a:lnTo>
                    <a:lnTo>
                      <a:pt x="94" y="89"/>
                    </a:lnTo>
                    <a:lnTo>
                      <a:pt x="89" y="89"/>
                    </a:lnTo>
                    <a:lnTo>
                      <a:pt x="85" y="88"/>
                    </a:lnTo>
                    <a:lnTo>
                      <a:pt x="81" y="88"/>
                    </a:lnTo>
                    <a:lnTo>
                      <a:pt x="77" y="87"/>
                    </a:lnTo>
                    <a:lnTo>
                      <a:pt x="71" y="86"/>
                    </a:lnTo>
                    <a:lnTo>
                      <a:pt x="63" y="84"/>
                    </a:lnTo>
                    <a:lnTo>
                      <a:pt x="56" y="83"/>
                    </a:lnTo>
                    <a:lnTo>
                      <a:pt x="49" y="80"/>
                    </a:lnTo>
                    <a:lnTo>
                      <a:pt x="41" y="78"/>
                    </a:lnTo>
                    <a:lnTo>
                      <a:pt x="34" y="76"/>
                    </a:lnTo>
                    <a:lnTo>
                      <a:pt x="28" y="73"/>
                    </a:lnTo>
                    <a:lnTo>
                      <a:pt x="23" y="71"/>
                    </a:lnTo>
                    <a:lnTo>
                      <a:pt x="17" y="67"/>
                    </a:lnTo>
                    <a:lnTo>
                      <a:pt x="13" y="63"/>
                    </a:lnTo>
                    <a:lnTo>
                      <a:pt x="10" y="59"/>
                    </a:lnTo>
                    <a:lnTo>
                      <a:pt x="8" y="55"/>
                    </a:lnTo>
                    <a:lnTo>
                      <a:pt x="6" y="50"/>
                    </a:lnTo>
                    <a:lnTo>
                      <a:pt x="6" y="45"/>
                    </a:lnTo>
                    <a:lnTo>
                      <a:pt x="6" y="40"/>
                    </a:lnTo>
                    <a:lnTo>
                      <a:pt x="6" y="35"/>
                    </a:lnTo>
                    <a:lnTo>
                      <a:pt x="8" y="30"/>
                    </a:lnTo>
                    <a:lnTo>
                      <a:pt x="9" y="25"/>
                    </a:lnTo>
                    <a:lnTo>
                      <a:pt x="11" y="21"/>
                    </a:lnTo>
                    <a:lnTo>
                      <a:pt x="14" y="17"/>
                    </a:lnTo>
                    <a:lnTo>
                      <a:pt x="17" y="14"/>
                    </a:lnTo>
                    <a:lnTo>
                      <a:pt x="22" y="10"/>
                    </a:lnTo>
                    <a:lnTo>
                      <a:pt x="27" y="8"/>
                    </a:lnTo>
                    <a:lnTo>
                      <a:pt x="34" y="6"/>
                    </a:lnTo>
                    <a:lnTo>
                      <a:pt x="40" y="5"/>
                    </a:lnTo>
                    <a:lnTo>
                      <a:pt x="46" y="5"/>
                    </a:lnTo>
                    <a:lnTo>
                      <a:pt x="54" y="5"/>
                    </a:lnTo>
                    <a:lnTo>
                      <a:pt x="61" y="5"/>
                    </a:lnTo>
                    <a:lnTo>
                      <a:pt x="69" y="5"/>
                    </a:lnTo>
                    <a:lnTo>
                      <a:pt x="77" y="6"/>
                    </a:lnTo>
                    <a:lnTo>
                      <a:pt x="84" y="6"/>
                    </a:lnTo>
                    <a:lnTo>
                      <a:pt x="91" y="8"/>
                    </a:lnTo>
                    <a:lnTo>
                      <a:pt x="98" y="9"/>
                    </a:lnTo>
                    <a:lnTo>
                      <a:pt x="104" y="10"/>
                    </a:lnTo>
                    <a:lnTo>
                      <a:pt x="112" y="12"/>
                    </a:lnTo>
                    <a:lnTo>
                      <a:pt x="119" y="14"/>
                    </a:lnTo>
                    <a:lnTo>
                      <a:pt x="125" y="16"/>
                    </a:lnTo>
                    <a:lnTo>
                      <a:pt x="132" y="18"/>
                    </a:lnTo>
                    <a:lnTo>
                      <a:pt x="138" y="20"/>
                    </a:lnTo>
                    <a:lnTo>
                      <a:pt x="142" y="22"/>
                    </a:lnTo>
                    <a:lnTo>
                      <a:pt x="149" y="27"/>
                    </a:lnTo>
                    <a:lnTo>
                      <a:pt x="154" y="31"/>
                    </a:lnTo>
                    <a:lnTo>
                      <a:pt x="158" y="36"/>
                    </a:lnTo>
                    <a:lnTo>
                      <a:pt x="161" y="40"/>
                    </a:lnTo>
                    <a:lnTo>
                      <a:pt x="162" y="45"/>
                    </a:lnTo>
                    <a:lnTo>
                      <a:pt x="162" y="50"/>
                    </a:lnTo>
                    <a:lnTo>
                      <a:pt x="162" y="55"/>
                    </a:lnTo>
                    <a:lnTo>
                      <a:pt x="162" y="60"/>
                    </a:lnTo>
                    <a:lnTo>
                      <a:pt x="162" y="60"/>
                    </a:lnTo>
                    <a:lnTo>
                      <a:pt x="161" y="65"/>
                    </a:lnTo>
                    <a:lnTo>
                      <a:pt x="160" y="69"/>
                    </a:lnTo>
                    <a:lnTo>
                      <a:pt x="157" y="73"/>
                    </a:lnTo>
                    <a:lnTo>
                      <a:pt x="154" y="77"/>
                    </a:lnTo>
                    <a:lnTo>
                      <a:pt x="150" y="81"/>
                    </a:lnTo>
                    <a:lnTo>
                      <a:pt x="145" y="84"/>
                    </a:lnTo>
                    <a:lnTo>
                      <a:pt x="139" y="87"/>
                    </a:lnTo>
                    <a:lnTo>
                      <a:pt x="131" y="89"/>
                    </a:lnTo>
                    <a:lnTo>
                      <a:pt x="129" y="89"/>
                    </a:lnTo>
                    <a:lnTo>
                      <a:pt x="127" y="89"/>
                    </a:lnTo>
                    <a:lnTo>
                      <a:pt x="125" y="90"/>
                    </a:lnTo>
                    <a:lnTo>
                      <a:pt x="123" y="90"/>
                    </a:lnTo>
                    <a:lnTo>
                      <a:pt x="120" y="90"/>
                    </a:lnTo>
                    <a:lnTo>
                      <a:pt x="117" y="90"/>
                    </a:lnTo>
                    <a:lnTo>
                      <a:pt x="114" y="90"/>
                    </a:lnTo>
                    <a:lnTo>
                      <a:pt x="112" y="90"/>
                    </a:lnTo>
                    <a:lnTo>
                      <a:pt x="112" y="95"/>
                    </a:lnTo>
                    <a:close/>
                    <a:moveTo>
                      <a:pt x="167" y="61"/>
                    </a:moveTo>
                    <a:lnTo>
                      <a:pt x="167" y="61"/>
                    </a:lnTo>
                    <a:lnTo>
                      <a:pt x="167" y="61"/>
                    </a:lnTo>
                    <a:lnTo>
                      <a:pt x="167" y="6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6" name="Freeform 291"/>
              <p:cNvSpPr>
                <a:spLocks/>
              </p:cNvSpPr>
              <p:nvPr/>
            </p:nvSpPr>
            <p:spPr bwMode="auto">
              <a:xfrm>
                <a:off x="4524" y="1068"/>
                <a:ext cx="59" cy="11"/>
              </a:xfrm>
              <a:custGeom>
                <a:avLst/>
                <a:gdLst/>
                <a:ahLst/>
                <a:cxnLst>
                  <a:cxn ang="0">
                    <a:pos x="0" y="1"/>
                  </a:cxn>
                  <a:cxn ang="0">
                    <a:pos x="1" y="6"/>
                  </a:cxn>
                  <a:cxn ang="0">
                    <a:pos x="2" y="6"/>
                  </a:cxn>
                  <a:cxn ang="0">
                    <a:pos x="4" y="6"/>
                  </a:cxn>
                  <a:cxn ang="0">
                    <a:pos x="6" y="6"/>
                  </a:cxn>
                  <a:cxn ang="0">
                    <a:pos x="9" y="5"/>
                  </a:cxn>
                  <a:cxn ang="0">
                    <a:pos x="13" y="5"/>
                  </a:cxn>
                  <a:cxn ang="0">
                    <a:pos x="19" y="5"/>
                  </a:cxn>
                  <a:cxn ang="0">
                    <a:pos x="25" y="5"/>
                  </a:cxn>
                  <a:cxn ang="0">
                    <a:pos x="31" y="5"/>
                  </a:cxn>
                  <a:cxn ang="0">
                    <a:pos x="38" y="6"/>
                  </a:cxn>
                  <a:cxn ang="0">
                    <a:pos x="43" y="7"/>
                  </a:cxn>
                  <a:cxn ang="0">
                    <a:pos x="47" y="7"/>
                  </a:cxn>
                  <a:cxn ang="0">
                    <a:pos x="50" y="9"/>
                  </a:cxn>
                  <a:cxn ang="0">
                    <a:pos x="53" y="10"/>
                  </a:cxn>
                  <a:cxn ang="0">
                    <a:pos x="54" y="10"/>
                  </a:cxn>
                  <a:cxn ang="0">
                    <a:pos x="55" y="11"/>
                  </a:cxn>
                  <a:cxn ang="0">
                    <a:pos x="56" y="11"/>
                  </a:cxn>
                  <a:cxn ang="0">
                    <a:pos x="59" y="7"/>
                  </a:cxn>
                  <a:cxn ang="0">
                    <a:pos x="58" y="6"/>
                  </a:cxn>
                  <a:cxn ang="0">
                    <a:pos x="57" y="6"/>
                  </a:cxn>
                  <a:cxn ang="0">
                    <a:pos x="55" y="5"/>
                  </a:cxn>
                  <a:cxn ang="0">
                    <a:pos x="52" y="4"/>
                  </a:cxn>
                  <a:cxn ang="0">
                    <a:pos x="49" y="3"/>
                  </a:cxn>
                  <a:cxn ang="0">
                    <a:pos x="44" y="2"/>
                  </a:cxn>
                  <a:cxn ang="0">
                    <a:pos x="38" y="1"/>
                  </a:cxn>
                  <a:cxn ang="0">
                    <a:pos x="32" y="0"/>
                  </a:cxn>
                  <a:cxn ang="0">
                    <a:pos x="25" y="0"/>
                  </a:cxn>
                  <a:cxn ang="0">
                    <a:pos x="19" y="0"/>
                  </a:cxn>
                  <a:cxn ang="0">
                    <a:pos x="13" y="0"/>
                  </a:cxn>
                  <a:cxn ang="0">
                    <a:pos x="9" y="0"/>
                  </a:cxn>
                  <a:cxn ang="0">
                    <a:pos x="5" y="0"/>
                  </a:cxn>
                  <a:cxn ang="0">
                    <a:pos x="2" y="1"/>
                  </a:cxn>
                  <a:cxn ang="0">
                    <a:pos x="0" y="1"/>
                  </a:cxn>
                  <a:cxn ang="0">
                    <a:pos x="0" y="1"/>
                  </a:cxn>
                </a:cxnLst>
                <a:rect l="0" t="0" r="r" b="b"/>
                <a:pathLst>
                  <a:path w="59" h="11">
                    <a:moveTo>
                      <a:pt x="0" y="1"/>
                    </a:moveTo>
                    <a:lnTo>
                      <a:pt x="1" y="6"/>
                    </a:lnTo>
                    <a:lnTo>
                      <a:pt x="2" y="6"/>
                    </a:lnTo>
                    <a:lnTo>
                      <a:pt x="4" y="6"/>
                    </a:lnTo>
                    <a:lnTo>
                      <a:pt x="6" y="6"/>
                    </a:lnTo>
                    <a:lnTo>
                      <a:pt x="9" y="5"/>
                    </a:lnTo>
                    <a:lnTo>
                      <a:pt x="13" y="5"/>
                    </a:lnTo>
                    <a:lnTo>
                      <a:pt x="19" y="5"/>
                    </a:lnTo>
                    <a:lnTo>
                      <a:pt x="25" y="5"/>
                    </a:lnTo>
                    <a:lnTo>
                      <a:pt x="31" y="5"/>
                    </a:lnTo>
                    <a:lnTo>
                      <a:pt x="38" y="6"/>
                    </a:lnTo>
                    <a:lnTo>
                      <a:pt x="43" y="7"/>
                    </a:lnTo>
                    <a:lnTo>
                      <a:pt x="47" y="7"/>
                    </a:lnTo>
                    <a:lnTo>
                      <a:pt x="50" y="9"/>
                    </a:lnTo>
                    <a:lnTo>
                      <a:pt x="53" y="10"/>
                    </a:lnTo>
                    <a:lnTo>
                      <a:pt x="54" y="10"/>
                    </a:lnTo>
                    <a:lnTo>
                      <a:pt x="55" y="11"/>
                    </a:lnTo>
                    <a:lnTo>
                      <a:pt x="56" y="11"/>
                    </a:lnTo>
                    <a:lnTo>
                      <a:pt x="59" y="7"/>
                    </a:lnTo>
                    <a:lnTo>
                      <a:pt x="58" y="6"/>
                    </a:lnTo>
                    <a:lnTo>
                      <a:pt x="57" y="6"/>
                    </a:lnTo>
                    <a:lnTo>
                      <a:pt x="55" y="5"/>
                    </a:lnTo>
                    <a:lnTo>
                      <a:pt x="52" y="4"/>
                    </a:lnTo>
                    <a:lnTo>
                      <a:pt x="49" y="3"/>
                    </a:lnTo>
                    <a:lnTo>
                      <a:pt x="44" y="2"/>
                    </a:lnTo>
                    <a:lnTo>
                      <a:pt x="38" y="1"/>
                    </a:lnTo>
                    <a:lnTo>
                      <a:pt x="32" y="0"/>
                    </a:lnTo>
                    <a:lnTo>
                      <a:pt x="25" y="0"/>
                    </a:lnTo>
                    <a:lnTo>
                      <a:pt x="19" y="0"/>
                    </a:lnTo>
                    <a:lnTo>
                      <a:pt x="13" y="0"/>
                    </a:lnTo>
                    <a:lnTo>
                      <a:pt x="9" y="0"/>
                    </a:lnTo>
                    <a:lnTo>
                      <a:pt x="5" y="0"/>
                    </a:lnTo>
                    <a:lnTo>
                      <a:pt x="2" y="1"/>
                    </a:lnTo>
                    <a:lnTo>
                      <a:pt x="0" y="1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7" name="Freeform 292"/>
              <p:cNvSpPr>
                <a:spLocks/>
              </p:cNvSpPr>
              <p:nvPr/>
            </p:nvSpPr>
            <p:spPr bwMode="auto">
              <a:xfrm>
                <a:off x="4300" y="953"/>
                <a:ext cx="66" cy="88"/>
              </a:xfrm>
              <a:custGeom>
                <a:avLst/>
                <a:gdLst/>
                <a:ahLst/>
                <a:cxnLst>
                  <a:cxn ang="0">
                    <a:pos x="0" y="3"/>
                  </a:cxn>
                  <a:cxn ang="0">
                    <a:pos x="62" y="88"/>
                  </a:cxn>
                  <a:cxn ang="0">
                    <a:pos x="66" y="86"/>
                  </a:cxn>
                  <a:cxn ang="0">
                    <a:pos x="4" y="0"/>
                  </a:cxn>
                  <a:cxn ang="0">
                    <a:pos x="0" y="3"/>
                  </a:cxn>
                </a:cxnLst>
                <a:rect l="0" t="0" r="r" b="b"/>
                <a:pathLst>
                  <a:path w="66" h="88">
                    <a:moveTo>
                      <a:pt x="0" y="3"/>
                    </a:moveTo>
                    <a:lnTo>
                      <a:pt x="62" y="88"/>
                    </a:lnTo>
                    <a:lnTo>
                      <a:pt x="66" y="86"/>
                    </a:lnTo>
                    <a:lnTo>
                      <a:pt x="4" y="0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8" name="Freeform 293"/>
              <p:cNvSpPr>
                <a:spLocks/>
              </p:cNvSpPr>
              <p:nvPr/>
            </p:nvSpPr>
            <p:spPr bwMode="auto">
              <a:xfrm>
                <a:off x="4254" y="708"/>
                <a:ext cx="279" cy="332"/>
              </a:xfrm>
              <a:custGeom>
                <a:avLst/>
                <a:gdLst/>
                <a:ahLst/>
                <a:cxnLst>
                  <a:cxn ang="0">
                    <a:pos x="15" y="221"/>
                  </a:cxn>
                  <a:cxn ang="0">
                    <a:pos x="28" y="231"/>
                  </a:cxn>
                  <a:cxn ang="0">
                    <a:pos x="41" y="239"/>
                  </a:cxn>
                  <a:cxn ang="0">
                    <a:pos x="50" y="245"/>
                  </a:cxn>
                  <a:cxn ang="0">
                    <a:pos x="50" y="248"/>
                  </a:cxn>
                  <a:cxn ang="0">
                    <a:pos x="46" y="266"/>
                  </a:cxn>
                  <a:cxn ang="0">
                    <a:pos x="44" y="292"/>
                  </a:cxn>
                  <a:cxn ang="0">
                    <a:pos x="52" y="320"/>
                  </a:cxn>
                  <a:cxn ang="0">
                    <a:pos x="61" y="329"/>
                  </a:cxn>
                  <a:cxn ang="0">
                    <a:pos x="58" y="306"/>
                  </a:cxn>
                  <a:cxn ang="0">
                    <a:pos x="62" y="270"/>
                  </a:cxn>
                  <a:cxn ang="0">
                    <a:pos x="84" y="231"/>
                  </a:cxn>
                  <a:cxn ang="0">
                    <a:pos x="103" y="214"/>
                  </a:cxn>
                  <a:cxn ang="0">
                    <a:pos x="90" y="229"/>
                  </a:cxn>
                  <a:cxn ang="0">
                    <a:pos x="77" y="255"/>
                  </a:cxn>
                  <a:cxn ang="0">
                    <a:pos x="73" y="289"/>
                  </a:cxn>
                  <a:cxn ang="0">
                    <a:pos x="80" y="303"/>
                  </a:cxn>
                  <a:cxn ang="0">
                    <a:pos x="86" y="277"/>
                  </a:cxn>
                  <a:cxn ang="0">
                    <a:pos x="95" y="285"/>
                  </a:cxn>
                  <a:cxn ang="0">
                    <a:pos x="100" y="273"/>
                  </a:cxn>
                  <a:cxn ang="0">
                    <a:pos x="117" y="243"/>
                  </a:cxn>
                  <a:cxn ang="0">
                    <a:pos x="145" y="211"/>
                  </a:cxn>
                  <a:cxn ang="0">
                    <a:pos x="186" y="188"/>
                  </a:cxn>
                  <a:cxn ang="0">
                    <a:pos x="189" y="188"/>
                  </a:cxn>
                  <a:cxn ang="0">
                    <a:pos x="199" y="187"/>
                  </a:cxn>
                  <a:cxn ang="0">
                    <a:pos x="214" y="188"/>
                  </a:cxn>
                  <a:cxn ang="0">
                    <a:pos x="233" y="193"/>
                  </a:cxn>
                  <a:cxn ang="0">
                    <a:pos x="244" y="179"/>
                  </a:cxn>
                  <a:cxn ang="0">
                    <a:pos x="252" y="168"/>
                  </a:cxn>
                  <a:cxn ang="0">
                    <a:pos x="257" y="161"/>
                  </a:cxn>
                  <a:cxn ang="0">
                    <a:pos x="260" y="158"/>
                  </a:cxn>
                  <a:cxn ang="0">
                    <a:pos x="278" y="96"/>
                  </a:cxn>
                  <a:cxn ang="0">
                    <a:pos x="274" y="49"/>
                  </a:cxn>
                  <a:cxn ang="0">
                    <a:pos x="255" y="18"/>
                  </a:cxn>
                  <a:cxn ang="0">
                    <a:pos x="227" y="0"/>
                  </a:cxn>
                  <a:cxn ang="0">
                    <a:pos x="199" y="5"/>
                  </a:cxn>
                  <a:cxn ang="0">
                    <a:pos x="170" y="14"/>
                  </a:cxn>
                  <a:cxn ang="0">
                    <a:pos x="141" y="27"/>
                  </a:cxn>
                  <a:cxn ang="0">
                    <a:pos x="112" y="44"/>
                  </a:cxn>
                  <a:cxn ang="0">
                    <a:pos x="85" y="67"/>
                  </a:cxn>
                  <a:cxn ang="0">
                    <a:pos x="60" y="97"/>
                  </a:cxn>
                  <a:cxn ang="0">
                    <a:pos x="37" y="134"/>
                  </a:cxn>
                  <a:cxn ang="0">
                    <a:pos x="18" y="177"/>
                  </a:cxn>
                  <a:cxn ang="0">
                    <a:pos x="17" y="180"/>
                  </a:cxn>
                  <a:cxn ang="0">
                    <a:pos x="12" y="187"/>
                  </a:cxn>
                  <a:cxn ang="0">
                    <a:pos x="6" y="198"/>
                  </a:cxn>
                  <a:cxn ang="0">
                    <a:pos x="0" y="214"/>
                  </a:cxn>
                  <a:cxn ang="0">
                    <a:pos x="4" y="214"/>
                  </a:cxn>
                  <a:cxn ang="0">
                    <a:pos x="10" y="217"/>
                  </a:cxn>
                </a:cxnLst>
                <a:rect l="0" t="0" r="r" b="b"/>
                <a:pathLst>
                  <a:path w="279" h="332">
                    <a:moveTo>
                      <a:pt x="10" y="217"/>
                    </a:moveTo>
                    <a:lnTo>
                      <a:pt x="15" y="221"/>
                    </a:lnTo>
                    <a:lnTo>
                      <a:pt x="22" y="226"/>
                    </a:lnTo>
                    <a:lnTo>
                      <a:pt x="28" y="231"/>
                    </a:lnTo>
                    <a:lnTo>
                      <a:pt x="35" y="235"/>
                    </a:lnTo>
                    <a:lnTo>
                      <a:pt x="41" y="239"/>
                    </a:lnTo>
                    <a:lnTo>
                      <a:pt x="46" y="242"/>
                    </a:lnTo>
                    <a:lnTo>
                      <a:pt x="50" y="245"/>
                    </a:lnTo>
                    <a:lnTo>
                      <a:pt x="51" y="245"/>
                    </a:lnTo>
                    <a:lnTo>
                      <a:pt x="50" y="248"/>
                    </a:lnTo>
                    <a:lnTo>
                      <a:pt x="48" y="255"/>
                    </a:lnTo>
                    <a:lnTo>
                      <a:pt x="46" y="266"/>
                    </a:lnTo>
                    <a:lnTo>
                      <a:pt x="44" y="278"/>
                    </a:lnTo>
                    <a:lnTo>
                      <a:pt x="44" y="292"/>
                    </a:lnTo>
                    <a:lnTo>
                      <a:pt x="47" y="307"/>
                    </a:lnTo>
                    <a:lnTo>
                      <a:pt x="52" y="320"/>
                    </a:lnTo>
                    <a:lnTo>
                      <a:pt x="62" y="332"/>
                    </a:lnTo>
                    <a:lnTo>
                      <a:pt x="61" y="329"/>
                    </a:lnTo>
                    <a:lnTo>
                      <a:pt x="59" y="320"/>
                    </a:lnTo>
                    <a:lnTo>
                      <a:pt x="58" y="306"/>
                    </a:lnTo>
                    <a:lnTo>
                      <a:pt x="58" y="290"/>
                    </a:lnTo>
                    <a:lnTo>
                      <a:pt x="62" y="270"/>
                    </a:lnTo>
                    <a:lnTo>
                      <a:pt x="70" y="250"/>
                    </a:lnTo>
                    <a:lnTo>
                      <a:pt x="84" y="231"/>
                    </a:lnTo>
                    <a:lnTo>
                      <a:pt x="105" y="212"/>
                    </a:lnTo>
                    <a:lnTo>
                      <a:pt x="103" y="214"/>
                    </a:lnTo>
                    <a:lnTo>
                      <a:pt x="97" y="220"/>
                    </a:lnTo>
                    <a:lnTo>
                      <a:pt x="90" y="229"/>
                    </a:lnTo>
                    <a:lnTo>
                      <a:pt x="83" y="240"/>
                    </a:lnTo>
                    <a:lnTo>
                      <a:pt x="77" y="255"/>
                    </a:lnTo>
                    <a:lnTo>
                      <a:pt x="73" y="271"/>
                    </a:lnTo>
                    <a:lnTo>
                      <a:pt x="73" y="289"/>
                    </a:lnTo>
                    <a:lnTo>
                      <a:pt x="80" y="308"/>
                    </a:lnTo>
                    <a:lnTo>
                      <a:pt x="80" y="303"/>
                    </a:lnTo>
                    <a:lnTo>
                      <a:pt x="82" y="291"/>
                    </a:lnTo>
                    <a:lnTo>
                      <a:pt x="86" y="277"/>
                    </a:lnTo>
                    <a:lnTo>
                      <a:pt x="95" y="264"/>
                    </a:lnTo>
                    <a:lnTo>
                      <a:pt x="95" y="285"/>
                    </a:lnTo>
                    <a:lnTo>
                      <a:pt x="96" y="282"/>
                    </a:lnTo>
                    <a:lnTo>
                      <a:pt x="100" y="273"/>
                    </a:lnTo>
                    <a:lnTo>
                      <a:pt x="107" y="259"/>
                    </a:lnTo>
                    <a:lnTo>
                      <a:pt x="117" y="243"/>
                    </a:lnTo>
                    <a:lnTo>
                      <a:pt x="129" y="227"/>
                    </a:lnTo>
                    <a:lnTo>
                      <a:pt x="145" y="211"/>
                    </a:lnTo>
                    <a:lnTo>
                      <a:pt x="163" y="198"/>
                    </a:lnTo>
                    <a:lnTo>
                      <a:pt x="186" y="188"/>
                    </a:lnTo>
                    <a:lnTo>
                      <a:pt x="186" y="188"/>
                    </a:lnTo>
                    <a:lnTo>
                      <a:pt x="189" y="188"/>
                    </a:lnTo>
                    <a:lnTo>
                      <a:pt x="193" y="187"/>
                    </a:lnTo>
                    <a:lnTo>
                      <a:pt x="199" y="187"/>
                    </a:lnTo>
                    <a:lnTo>
                      <a:pt x="205" y="187"/>
                    </a:lnTo>
                    <a:lnTo>
                      <a:pt x="214" y="188"/>
                    </a:lnTo>
                    <a:lnTo>
                      <a:pt x="222" y="190"/>
                    </a:lnTo>
                    <a:lnTo>
                      <a:pt x="233" y="193"/>
                    </a:lnTo>
                    <a:lnTo>
                      <a:pt x="238" y="186"/>
                    </a:lnTo>
                    <a:lnTo>
                      <a:pt x="244" y="179"/>
                    </a:lnTo>
                    <a:lnTo>
                      <a:pt x="248" y="173"/>
                    </a:lnTo>
                    <a:lnTo>
                      <a:pt x="252" y="168"/>
                    </a:lnTo>
                    <a:lnTo>
                      <a:pt x="255" y="164"/>
                    </a:lnTo>
                    <a:lnTo>
                      <a:pt x="257" y="161"/>
                    </a:lnTo>
                    <a:lnTo>
                      <a:pt x="259" y="159"/>
                    </a:lnTo>
                    <a:lnTo>
                      <a:pt x="260" y="158"/>
                    </a:lnTo>
                    <a:lnTo>
                      <a:pt x="272" y="125"/>
                    </a:lnTo>
                    <a:lnTo>
                      <a:pt x="278" y="96"/>
                    </a:lnTo>
                    <a:lnTo>
                      <a:pt x="279" y="71"/>
                    </a:lnTo>
                    <a:lnTo>
                      <a:pt x="274" y="49"/>
                    </a:lnTo>
                    <a:lnTo>
                      <a:pt x="266" y="32"/>
                    </a:lnTo>
                    <a:lnTo>
                      <a:pt x="255" y="18"/>
                    </a:lnTo>
                    <a:lnTo>
                      <a:pt x="241" y="8"/>
                    </a:lnTo>
                    <a:lnTo>
                      <a:pt x="227" y="0"/>
                    </a:lnTo>
                    <a:lnTo>
                      <a:pt x="214" y="3"/>
                    </a:lnTo>
                    <a:lnTo>
                      <a:pt x="199" y="5"/>
                    </a:lnTo>
                    <a:lnTo>
                      <a:pt x="185" y="9"/>
                    </a:lnTo>
                    <a:lnTo>
                      <a:pt x="170" y="14"/>
                    </a:lnTo>
                    <a:lnTo>
                      <a:pt x="156" y="20"/>
                    </a:lnTo>
                    <a:lnTo>
                      <a:pt x="141" y="27"/>
                    </a:lnTo>
                    <a:lnTo>
                      <a:pt x="127" y="35"/>
                    </a:lnTo>
                    <a:lnTo>
                      <a:pt x="112" y="44"/>
                    </a:lnTo>
                    <a:lnTo>
                      <a:pt x="99" y="55"/>
                    </a:lnTo>
                    <a:lnTo>
                      <a:pt x="85" y="67"/>
                    </a:lnTo>
                    <a:lnTo>
                      <a:pt x="73" y="82"/>
                    </a:lnTo>
                    <a:lnTo>
                      <a:pt x="60" y="97"/>
                    </a:lnTo>
                    <a:lnTo>
                      <a:pt x="48" y="114"/>
                    </a:lnTo>
                    <a:lnTo>
                      <a:pt x="37" y="134"/>
                    </a:lnTo>
                    <a:lnTo>
                      <a:pt x="28" y="154"/>
                    </a:lnTo>
                    <a:lnTo>
                      <a:pt x="18" y="177"/>
                    </a:lnTo>
                    <a:lnTo>
                      <a:pt x="18" y="178"/>
                    </a:lnTo>
                    <a:lnTo>
                      <a:pt x="17" y="180"/>
                    </a:lnTo>
                    <a:lnTo>
                      <a:pt x="15" y="183"/>
                    </a:lnTo>
                    <a:lnTo>
                      <a:pt x="12" y="187"/>
                    </a:lnTo>
                    <a:lnTo>
                      <a:pt x="9" y="192"/>
                    </a:lnTo>
                    <a:lnTo>
                      <a:pt x="6" y="198"/>
                    </a:lnTo>
                    <a:lnTo>
                      <a:pt x="3" y="206"/>
                    </a:lnTo>
                    <a:lnTo>
                      <a:pt x="0" y="214"/>
                    </a:lnTo>
                    <a:lnTo>
                      <a:pt x="2" y="214"/>
                    </a:lnTo>
                    <a:lnTo>
                      <a:pt x="4" y="214"/>
                    </a:lnTo>
                    <a:lnTo>
                      <a:pt x="7" y="215"/>
                    </a:lnTo>
                    <a:lnTo>
                      <a:pt x="10" y="217"/>
                    </a:lnTo>
                    <a:close/>
                  </a:path>
                </a:pathLst>
              </a:custGeom>
              <a:solidFill>
                <a:srgbClr val="F4D8A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9" name="Freeform 294"/>
              <p:cNvSpPr>
                <a:spLocks/>
              </p:cNvSpPr>
              <p:nvPr/>
            </p:nvSpPr>
            <p:spPr bwMode="auto">
              <a:xfrm>
                <a:off x="4256" y="764"/>
                <a:ext cx="391" cy="152"/>
              </a:xfrm>
              <a:custGeom>
                <a:avLst/>
                <a:gdLst/>
                <a:ahLst/>
                <a:cxnLst>
                  <a:cxn ang="0">
                    <a:pos x="389" y="43"/>
                  </a:cxn>
                  <a:cxn ang="0">
                    <a:pos x="363" y="27"/>
                  </a:cxn>
                  <a:cxn ang="0">
                    <a:pos x="336" y="15"/>
                  </a:cxn>
                  <a:cxn ang="0">
                    <a:pos x="310" y="7"/>
                  </a:cxn>
                  <a:cxn ang="0">
                    <a:pos x="285" y="4"/>
                  </a:cxn>
                  <a:cxn ang="0">
                    <a:pos x="264" y="2"/>
                  </a:cxn>
                  <a:cxn ang="0">
                    <a:pos x="247" y="2"/>
                  </a:cxn>
                  <a:cxn ang="0">
                    <a:pos x="236" y="3"/>
                  </a:cxn>
                  <a:cxn ang="0">
                    <a:pos x="232" y="3"/>
                  </a:cxn>
                  <a:cxn ang="0">
                    <a:pos x="186" y="15"/>
                  </a:cxn>
                  <a:cxn ang="0">
                    <a:pos x="143" y="34"/>
                  </a:cxn>
                  <a:cxn ang="0">
                    <a:pos x="104" y="58"/>
                  </a:cxn>
                  <a:cxn ang="0">
                    <a:pos x="70" y="84"/>
                  </a:cxn>
                  <a:cxn ang="0">
                    <a:pos x="42" y="109"/>
                  </a:cxn>
                  <a:cxn ang="0">
                    <a:pos x="20" y="131"/>
                  </a:cxn>
                  <a:cxn ang="0">
                    <a:pos x="7" y="145"/>
                  </a:cxn>
                  <a:cxn ang="0">
                    <a:pos x="1" y="152"/>
                  </a:cxn>
                  <a:cxn ang="0">
                    <a:pos x="1" y="149"/>
                  </a:cxn>
                  <a:cxn ang="0">
                    <a:pos x="11" y="138"/>
                  </a:cxn>
                  <a:cxn ang="0">
                    <a:pos x="29" y="119"/>
                  </a:cxn>
                  <a:cxn ang="0">
                    <a:pos x="54" y="96"/>
                  </a:cxn>
                  <a:cxn ang="0">
                    <a:pos x="86" y="69"/>
                  </a:cxn>
                  <a:cxn ang="0">
                    <a:pos x="123" y="44"/>
                  </a:cxn>
                  <a:cxn ang="0">
                    <a:pos x="164" y="22"/>
                  </a:cxn>
                  <a:cxn ang="0">
                    <a:pos x="209" y="6"/>
                  </a:cxn>
                  <a:cxn ang="0">
                    <a:pos x="233" y="1"/>
                  </a:cxn>
                  <a:cxn ang="0">
                    <a:pos x="241" y="1"/>
                  </a:cxn>
                  <a:cxn ang="0">
                    <a:pos x="255" y="0"/>
                  </a:cxn>
                  <a:cxn ang="0">
                    <a:pos x="275" y="1"/>
                  </a:cxn>
                  <a:cxn ang="0">
                    <a:pos x="298" y="4"/>
                  </a:cxn>
                  <a:cxn ang="0">
                    <a:pos x="324" y="9"/>
                  </a:cxn>
                  <a:cxn ang="0">
                    <a:pos x="351" y="19"/>
                  </a:cxn>
                  <a:cxn ang="0">
                    <a:pos x="377" y="33"/>
                  </a:cxn>
                </a:cxnLst>
                <a:rect l="0" t="0" r="r" b="b"/>
                <a:pathLst>
                  <a:path w="391" h="152">
                    <a:moveTo>
                      <a:pt x="391" y="42"/>
                    </a:moveTo>
                    <a:lnTo>
                      <a:pt x="389" y="43"/>
                    </a:lnTo>
                    <a:lnTo>
                      <a:pt x="377" y="34"/>
                    </a:lnTo>
                    <a:lnTo>
                      <a:pt x="363" y="27"/>
                    </a:lnTo>
                    <a:lnTo>
                      <a:pt x="350" y="20"/>
                    </a:lnTo>
                    <a:lnTo>
                      <a:pt x="336" y="15"/>
                    </a:lnTo>
                    <a:lnTo>
                      <a:pt x="323" y="11"/>
                    </a:lnTo>
                    <a:lnTo>
                      <a:pt x="310" y="7"/>
                    </a:lnTo>
                    <a:lnTo>
                      <a:pt x="298" y="5"/>
                    </a:lnTo>
                    <a:lnTo>
                      <a:pt x="285" y="4"/>
                    </a:lnTo>
                    <a:lnTo>
                      <a:pt x="275" y="3"/>
                    </a:lnTo>
                    <a:lnTo>
                      <a:pt x="264" y="2"/>
                    </a:lnTo>
                    <a:lnTo>
                      <a:pt x="255" y="2"/>
                    </a:lnTo>
                    <a:lnTo>
                      <a:pt x="247" y="2"/>
                    </a:lnTo>
                    <a:lnTo>
                      <a:pt x="241" y="3"/>
                    </a:lnTo>
                    <a:lnTo>
                      <a:pt x="236" y="3"/>
                    </a:lnTo>
                    <a:lnTo>
                      <a:pt x="233" y="3"/>
                    </a:lnTo>
                    <a:lnTo>
                      <a:pt x="232" y="3"/>
                    </a:lnTo>
                    <a:lnTo>
                      <a:pt x="209" y="8"/>
                    </a:lnTo>
                    <a:lnTo>
                      <a:pt x="186" y="15"/>
                    </a:lnTo>
                    <a:lnTo>
                      <a:pt x="164" y="23"/>
                    </a:lnTo>
                    <a:lnTo>
                      <a:pt x="143" y="34"/>
                    </a:lnTo>
                    <a:lnTo>
                      <a:pt x="123" y="46"/>
                    </a:lnTo>
                    <a:lnTo>
                      <a:pt x="104" y="58"/>
                    </a:lnTo>
                    <a:lnTo>
                      <a:pt x="87" y="71"/>
                    </a:lnTo>
                    <a:lnTo>
                      <a:pt x="70" y="84"/>
                    </a:lnTo>
                    <a:lnTo>
                      <a:pt x="55" y="97"/>
                    </a:lnTo>
                    <a:lnTo>
                      <a:pt x="42" y="109"/>
                    </a:lnTo>
                    <a:lnTo>
                      <a:pt x="30" y="120"/>
                    </a:lnTo>
                    <a:lnTo>
                      <a:pt x="20" y="131"/>
                    </a:lnTo>
                    <a:lnTo>
                      <a:pt x="12" y="139"/>
                    </a:lnTo>
                    <a:lnTo>
                      <a:pt x="7" y="145"/>
                    </a:lnTo>
                    <a:lnTo>
                      <a:pt x="2" y="150"/>
                    </a:lnTo>
                    <a:lnTo>
                      <a:pt x="1" y="152"/>
                    </a:lnTo>
                    <a:lnTo>
                      <a:pt x="0" y="150"/>
                    </a:lnTo>
                    <a:lnTo>
                      <a:pt x="1" y="149"/>
                    </a:lnTo>
                    <a:lnTo>
                      <a:pt x="5" y="144"/>
                    </a:lnTo>
                    <a:lnTo>
                      <a:pt x="11" y="138"/>
                    </a:lnTo>
                    <a:lnTo>
                      <a:pt x="19" y="129"/>
                    </a:lnTo>
                    <a:lnTo>
                      <a:pt x="29" y="119"/>
                    </a:lnTo>
                    <a:lnTo>
                      <a:pt x="41" y="108"/>
                    </a:lnTo>
                    <a:lnTo>
                      <a:pt x="54" y="96"/>
                    </a:lnTo>
                    <a:lnTo>
                      <a:pt x="69" y="82"/>
                    </a:lnTo>
                    <a:lnTo>
                      <a:pt x="86" y="69"/>
                    </a:lnTo>
                    <a:lnTo>
                      <a:pt x="104" y="56"/>
                    </a:lnTo>
                    <a:lnTo>
                      <a:pt x="123" y="44"/>
                    </a:lnTo>
                    <a:lnTo>
                      <a:pt x="143" y="33"/>
                    </a:lnTo>
                    <a:lnTo>
                      <a:pt x="164" y="22"/>
                    </a:lnTo>
                    <a:lnTo>
                      <a:pt x="186" y="13"/>
                    </a:lnTo>
                    <a:lnTo>
                      <a:pt x="209" y="6"/>
                    </a:lnTo>
                    <a:lnTo>
                      <a:pt x="232" y="1"/>
                    </a:lnTo>
                    <a:lnTo>
                      <a:pt x="233" y="1"/>
                    </a:lnTo>
                    <a:lnTo>
                      <a:pt x="236" y="1"/>
                    </a:lnTo>
                    <a:lnTo>
                      <a:pt x="241" y="1"/>
                    </a:lnTo>
                    <a:lnTo>
                      <a:pt x="247" y="0"/>
                    </a:lnTo>
                    <a:lnTo>
                      <a:pt x="255" y="0"/>
                    </a:lnTo>
                    <a:lnTo>
                      <a:pt x="264" y="0"/>
                    </a:lnTo>
                    <a:lnTo>
                      <a:pt x="275" y="1"/>
                    </a:lnTo>
                    <a:lnTo>
                      <a:pt x="285" y="2"/>
                    </a:lnTo>
                    <a:lnTo>
                      <a:pt x="298" y="4"/>
                    </a:lnTo>
                    <a:lnTo>
                      <a:pt x="310" y="6"/>
                    </a:lnTo>
                    <a:lnTo>
                      <a:pt x="324" y="9"/>
                    </a:lnTo>
                    <a:lnTo>
                      <a:pt x="337" y="13"/>
                    </a:lnTo>
                    <a:lnTo>
                      <a:pt x="351" y="19"/>
                    </a:lnTo>
                    <a:lnTo>
                      <a:pt x="364" y="25"/>
                    </a:lnTo>
                    <a:lnTo>
                      <a:pt x="377" y="33"/>
                    </a:lnTo>
                    <a:lnTo>
                      <a:pt x="391" y="4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0" name="Freeform 295"/>
              <p:cNvSpPr>
                <a:spLocks/>
              </p:cNvSpPr>
              <p:nvPr/>
            </p:nvSpPr>
            <p:spPr bwMode="auto">
              <a:xfrm>
                <a:off x="4256" y="740"/>
                <a:ext cx="391" cy="169"/>
              </a:xfrm>
              <a:custGeom>
                <a:avLst/>
                <a:gdLst/>
                <a:ahLst/>
                <a:cxnLst>
                  <a:cxn ang="0">
                    <a:pos x="389" y="58"/>
                  </a:cxn>
                  <a:cxn ang="0">
                    <a:pos x="384" y="54"/>
                  </a:cxn>
                  <a:cxn ang="0">
                    <a:pos x="369" y="43"/>
                  </a:cxn>
                  <a:cxn ang="0">
                    <a:pos x="346" y="29"/>
                  </a:cxn>
                  <a:cxn ang="0">
                    <a:pos x="315" y="16"/>
                  </a:cxn>
                  <a:cxn ang="0">
                    <a:pos x="279" y="5"/>
                  </a:cxn>
                  <a:cxn ang="0">
                    <a:pos x="237" y="1"/>
                  </a:cxn>
                  <a:cxn ang="0">
                    <a:pos x="193" y="7"/>
                  </a:cxn>
                  <a:cxn ang="0">
                    <a:pos x="145" y="26"/>
                  </a:cxn>
                  <a:cxn ang="0">
                    <a:pos x="141" y="29"/>
                  </a:cxn>
                  <a:cxn ang="0">
                    <a:pos x="130" y="36"/>
                  </a:cxn>
                  <a:cxn ang="0">
                    <a:pos x="114" y="48"/>
                  </a:cxn>
                  <a:cxn ang="0">
                    <a:pos x="94" y="64"/>
                  </a:cxn>
                  <a:cxn ang="0">
                    <a:pos x="71" y="85"/>
                  </a:cxn>
                  <a:cxn ang="0">
                    <a:pos x="48" y="109"/>
                  </a:cxn>
                  <a:cxn ang="0">
                    <a:pos x="24" y="138"/>
                  </a:cxn>
                  <a:cxn ang="0">
                    <a:pos x="2" y="169"/>
                  </a:cxn>
                  <a:cxn ang="0">
                    <a:pos x="11" y="152"/>
                  </a:cxn>
                  <a:cxn ang="0">
                    <a:pos x="34" y="122"/>
                  </a:cxn>
                  <a:cxn ang="0">
                    <a:pos x="59" y="96"/>
                  </a:cxn>
                  <a:cxn ang="0">
                    <a:pos x="82" y="73"/>
                  </a:cxn>
                  <a:cxn ang="0">
                    <a:pos x="104" y="55"/>
                  </a:cxn>
                  <a:cxn ang="0">
                    <a:pos x="121" y="41"/>
                  </a:cxn>
                  <a:cxn ang="0">
                    <a:pos x="135" y="31"/>
                  </a:cxn>
                  <a:cxn ang="0">
                    <a:pos x="143" y="25"/>
                  </a:cxn>
                  <a:cxn ang="0">
                    <a:pos x="168" y="13"/>
                  </a:cxn>
                  <a:cxn ang="0">
                    <a:pos x="215" y="1"/>
                  </a:cxn>
                  <a:cxn ang="0">
                    <a:pos x="258" y="1"/>
                  </a:cxn>
                  <a:cxn ang="0">
                    <a:pos x="298" y="8"/>
                  </a:cxn>
                  <a:cxn ang="0">
                    <a:pos x="332" y="21"/>
                  </a:cxn>
                  <a:cxn ang="0">
                    <a:pos x="359" y="35"/>
                  </a:cxn>
                  <a:cxn ang="0">
                    <a:pos x="378" y="48"/>
                  </a:cxn>
                  <a:cxn ang="0">
                    <a:pos x="389" y="56"/>
                  </a:cxn>
                </a:cxnLst>
                <a:rect l="0" t="0" r="r" b="b"/>
                <a:pathLst>
                  <a:path w="391" h="169">
                    <a:moveTo>
                      <a:pt x="391" y="57"/>
                    </a:moveTo>
                    <a:lnTo>
                      <a:pt x="389" y="58"/>
                    </a:lnTo>
                    <a:lnTo>
                      <a:pt x="388" y="57"/>
                    </a:lnTo>
                    <a:lnTo>
                      <a:pt x="384" y="54"/>
                    </a:lnTo>
                    <a:lnTo>
                      <a:pt x="377" y="49"/>
                    </a:lnTo>
                    <a:lnTo>
                      <a:pt x="369" y="43"/>
                    </a:lnTo>
                    <a:lnTo>
                      <a:pt x="358" y="36"/>
                    </a:lnTo>
                    <a:lnTo>
                      <a:pt x="346" y="29"/>
                    </a:lnTo>
                    <a:lnTo>
                      <a:pt x="331" y="22"/>
                    </a:lnTo>
                    <a:lnTo>
                      <a:pt x="315" y="16"/>
                    </a:lnTo>
                    <a:lnTo>
                      <a:pt x="298" y="10"/>
                    </a:lnTo>
                    <a:lnTo>
                      <a:pt x="279" y="5"/>
                    </a:lnTo>
                    <a:lnTo>
                      <a:pt x="258" y="2"/>
                    </a:lnTo>
                    <a:lnTo>
                      <a:pt x="237" y="1"/>
                    </a:lnTo>
                    <a:lnTo>
                      <a:pt x="215" y="3"/>
                    </a:lnTo>
                    <a:lnTo>
                      <a:pt x="193" y="7"/>
                    </a:lnTo>
                    <a:lnTo>
                      <a:pt x="169" y="15"/>
                    </a:lnTo>
                    <a:lnTo>
                      <a:pt x="145" y="26"/>
                    </a:lnTo>
                    <a:lnTo>
                      <a:pt x="144" y="27"/>
                    </a:lnTo>
                    <a:lnTo>
                      <a:pt x="141" y="29"/>
                    </a:lnTo>
                    <a:lnTo>
                      <a:pt x="136" y="32"/>
                    </a:lnTo>
                    <a:lnTo>
                      <a:pt x="130" y="36"/>
                    </a:lnTo>
                    <a:lnTo>
                      <a:pt x="123" y="42"/>
                    </a:lnTo>
                    <a:lnTo>
                      <a:pt x="114" y="48"/>
                    </a:lnTo>
                    <a:lnTo>
                      <a:pt x="104" y="56"/>
                    </a:lnTo>
                    <a:lnTo>
                      <a:pt x="94" y="64"/>
                    </a:lnTo>
                    <a:lnTo>
                      <a:pt x="83" y="74"/>
                    </a:lnTo>
                    <a:lnTo>
                      <a:pt x="71" y="85"/>
                    </a:lnTo>
                    <a:lnTo>
                      <a:pt x="60" y="97"/>
                    </a:lnTo>
                    <a:lnTo>
                      <a:pt x="48" y="109"/>
                    </a:lnTo>
                    <a:lnTo>
                      <a:pt x="35" y="123"/>
                    </a:lnTo>
                    <a:lnTo>
                      <a:pt x="24" y="138"/>
                    </a:lnTo>
                    <a:lnTo>
                      <a:pt x="13" y="153"/>
                    </a:lnTo>
                    <a:lnTo>
                      <a:pt x="2" y="169"/>
                    </a:lnTo>
                    <a:lnTo>
                      <a:pt x="0" y="168"/>
                    </a:lnTo>
                    <a:lnTo>
                      <a:pt x="11" y="152"/>
                    </a:lnTo>
                    <a:lnTo>
                      <a:pt x="23" y="137"/>
                    </a:lnTo>
                    <a:lnTo>
                      <a:pt x="34" y="122"/>
                    </a:lnTo>
                    <a:lnTo>
                      <a:pt x="46" y="108"/>
                    </a:lnTo>
                    <a:lnTo>
                      <a:pt x="59" y="96"/>
                    </a:lnTo>
                    <a:lnTo>
                      <a:pt x="70" y="84"/>
                    </a:lnTo>
                    <a:lnTo>
                      <a:pt x="82" y="73"/>
                    </a:lnTo>
                    <a:lnTo>
                      <a:pt x="93" y="63"/>
                    </a:lnTo>
                    <a:lnTo>
                      <a:pt x="104" y="55"/>
                    </a:lnTo>
                    <a:lnTo>
                      <a:pt x="113" y="47"/>
                    </a:lnTo>
                    <a:lnTo>
                      <a:pt x="121" y="41"/>
                    </a:lnTo>
                    <a:lnTo>
                      <a:pt x="129" y="35"/>
                    </a:lnTo>
                    <a:lnTo>
                      <a:pt x="135" y="31"/>
                    </a:lnTo>
                    <a:lnTo>
                      <a:pt x="140" y="28"/>
                    </a:lnTo>
                    <a:lnTo>
                      <a:pt x="143" y="25"/>
                    </a:lnTo>
                    <a:lnTo>
                      <a:pt x="144" y="25"/>
                    </a:lnTo>
                    <a:lnTo>
                      <a:pt x="168" y="13"/>
                    </a:lnTo>
                    <a:lnTo>
                      <a:pt x="192" y="6"/>
                    </a:lnTo>
                    <a:lnTo>
                      <a:pt x="215" y="1"/>
                    </a:lnTo>
                    <a:lnTo>
                      <a:pt x="237" y="0"/>
                    </a:lnTo>
                    <a:lnTo>
                      <a:pt x="258" y="1"/>
                    </a:lnTo>
                    <a:lnTo>
                      <a:pt x="279" y="4"/>
                    </a:lnTo>
                    <a:lnTo>
                      <a:pt x="298" y="8"/>
                    </a:lnTo>
                    <a:lnTo>
                      <a:pt x="316" y="14"/>
                    </a:lnTo>
                    <a:lnTo>
                      <a:pt x="332" y="21"/>
                    </a:lnTo>
                    <a:lnTo>
                      <a:pt x="346" y="28"/>
                    </a:lnTo>
                    <a:lnTo>
                      <a:pt x="359" y="35"/>
                    </a:lnTo>
                    <a:lnTo>
                      <a:pt x="370" y="42"/>
                    </a:lnTo>
                    <a:lnTo>
                      <a:pt x="378" y="48"/>
                    </a:lnTo>
                    <a:lnTo>
                      <a:pt x="385" y="53"/>
                    </a:lnTo>
                    <a:lnTo>
                      <a:pt x="389" y="56"/>
                    </a:lnTo>
                    <a:lnTo>
                      <a:pt x="391" y="5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1" name="Freeform 296"/>
              <p:cNvSpPr>
                <a:spLocks/>
              </p:cNvSpPr>
              <p:nvPr/>
            </p:nvSpPr>
            <p:spPr bwMode="auto">
              <a:xfrm>
                <a:off x="4267" y="899"/>
                <a:ext cx="104" cy="16"/>
              </a:xfrm>
              <a:custGeom>
                <a:avLst/>
                <a:gdLst/>
                <a:ahLst/>
                <a:cxnLst>
                  <a:cxn ang="0">
                    <a:pos x="103" y="9"/>
                  </a:cxn>
                  <a:cxn ang="0">
                    <a:pos x="93" y="6"/>
                  </a:cxn>
                  <a:cxn ang="0">
                    <a:pos x="83" y="4"/>
                  </a:cxn>
                  <a:cxn ang="0">
                    <a:pos x="73" y="3"/>
                  </a:cxn>
                  <a:cxn ang="0">
                    <a:pos x="64" y="2"/>
                  </a:cxn>
                  <a:cxn ang="0">
                    <a:pos x="54" y="2"/>
                  </a:cxn>
                  <a:cxn ang="0">
                    <a:pos x="46" y="3"/>
                  </a:cxn>
                  <a:cxn ang="0">
                    <a:pos x="38" y="4"/>
                  </a:cxn>
                  <a:cxn ang="0">
                    <a:pos x="31" y="5"/>
                  </a:cxn>
                  <a:cxn ang="0">
                    <a:pos x="24" y="7"/>
                  </a:cxn>
                  <a:cxn ang="0">
                    <a:pos x="19" y="9"/>
                  </a:cxn>
                  <a:cxn ang="0">
                    <a:pos x="13" y="10"/>
                  </a:cxn>
                  <a:cxn ang="0">
                    <a:pos x="9" y="12"/>
                  </a:cxn>
                  <a:cxn ang="0">
                    <a:pos x="5" y="14"/>
                  </a:cxn>
                  <a:cxn ang="0">
                    <a:pos x="3" y="15"/>
                  </a:cxn>
                  <a:cxn ang="0">
                    <a:pos x="1" y="15"/>
                  </a:cxn>
                  <a:cxn ang="0">
                    <a:pos x="1" y="16"/>
                  </a:cxn>
                  <a:cxn ang="0">
                    <a:pos x="0" y="15"/>
                  </a:cxn>
                  <a:cxn ang="0">
                    <a:pos x="1" y="14"/>
                  </a:cxn>
                  <a:cxn ang="0">
                    <a:pos x="2" y="14"/>
                  </a:cxn>
                  <a:cxn ang="0">
                    <a:pos x="5" y="12"/>
                  </a:cxn>
                  <a:cxn ang="0">
                    <a:pos x="8" y="10"/>
                  </a:cxn>
                  <a:cxn ang="0">
                    <a:pos x="13" y="9"/>
                  </a:cxn>
                  <a:cxn ang="0">
                    <a:pos x="18" y="7"/>
                  </a:cxn>
                  <a:cxn ang="0">
                    <a:pos x="24" y="5"/>
                  </a:cxn>
                  <a:cxn ang="0">
                    <a:pos x="31" y="3"/>
                  </a:cxn>
                  <a:cxn ang="0">
                    <a:pos x="38" y="2"/>
                  </a:cxn>
                  <a:cxn ang="0">
                    <a:pos x="46" y="1"/>
                  </a:cxn>
                  <a:cxn ang="0">
                    <a:pos x="54" y="0"/>
                  </a:cxn>
                  <a:cxn ang="0">
                    <a:pos x="64" y="0"/>
                  </a:cxn>
                  <a:cxn ang="0">
                    <a:pos x="73" y="1"/>
                  </a:cxn>
                  <a:cxn ang="0">
                    <a:pos x="83" y="2"/>
                  </a:cxn>
                  <a:cxn ang="0">
                    <a:pos x="93" y="4"/>
                  </a:cxn>
                  <a:cxn ang="0">
                    <a:pos x="104" y="8"/>
                  </a:cxn>
                  <a:cxn ang="0">
                    <a:pos x="103" y="9"/>
                  </a:cxn>
                </a:cxnLst>
                <a:rect l="0" t="0" r="r" b="b"/>
                <a:pathLst>
                  <a:path w="104" h="16">
                    <a:moveTo>
                      <a:pt x="103" y="9"/>
                    </a:moveTo>
                    <a:lnTo>
                      <a:pt x="93" y="6"/>
                    </a:lnTo>
                    <a:lnTo>
                      <a:pt x="83" y="4"/>
                    </a:lnTo>
                    <a:lnTo>
                      <a:pt x="73" y="3"/>
                    </a:lnTo>
                    <a:lnTo>
                      <a:pt x="64" y="2"/>
                    </a:lnTo>
                    <a:lnTo>
                      <a:pt x="54" y="2"/>
                    </a:lnTo>
                    <a:lnTo>
                      <a:pt x="46" y="3"/>
                    </a:lnTo>
                    <a:lnTo>
                      <a:pt x="38" y="4"/>
                    </a:lnTo>
                    <a:lnTo>
                      <a:pt x="31" y="5"/>
                    </a:lnTo>
                    <a:lnTo>
                      <a:pt x="24" y="7"/>
                    </a:lnTo>
                    <a:lnTo>
                      <a:pt x="19" y="9"/>
                    </a:lnTo>
                    <a:lnTo>
                      <a:pt x="13" y="10"/>
                    </a:lnTo>
                    <a:lnTo>
                      <a:pt x="9" y="12"/>
                    </a:lnTo>
                    <a:lnTo>
                      <a:pt x="5" y="14"/>
                    </a:lnTo>
                    <a:lnTo>
                      <a:pt x="3" y="15"/>
                    </a:lnTo>
                    <a:lnTo>
                      <a:pt x="1" y="15"/>
                    </a:lnTo>
                    <a:lnTo>
                      <a:pt x="1" y="16"/>
                    </a:lnTo>
                    <a:lnTo>
                      <a:pt x="0" y="15"/>
                    </a:lnTo>
                    <a:lnTo>
                      <a:pt x="1" y="14"/>
                    </a:lnTo>
                    <a:lnTo>
                      <a:pt x="2" y="14"/>
                    </a:lnTo>
                    <a:lnTo>
                      <a:pt x="5" y="12"/>
                    </a:lnTo>
                    <a:lnTo>
                      <a:pt x="8" y="10"/>
                    </a:lnTo>
                    <a:lnTo>
                      <a:pt x="13" y="9"/>
                    </a:lnTo>
                    <a:lnTo>
                      <a:pt x="18" y="7"/>
                    </a:lnTo>
                    <a:lnTo>
                      <a:pt x="24" y="5"/>
                    </a:lnTo>
                    <a:lnTo>
                      <a:pt x="31" y="3"/>
                    </a:lnTo>
                    <a:lnTo>
                      <a:pt x="38" y="2"/>
                    </a:lnTo>
                    <a:lnTo>
                      <a:pt x="46" y="1"/>
                    </a:lnTo>
                    <a:lnTo>
                      <a:pt x="54" y="0"/>
                    </a:lnTo>
                    <a:lnTo>
                      <a:pt x="64" y="0"/>
                    </a:lnTo>
                    <a:lnTo>
                      <a:pt x="73" y="1"/>
                    </a:lnTo>
                    <a:lnTo>
                      <a:pt x="83" y="2"/>
                    </a:lnTo>
                    <a:lnTo>
                      <a:pt x="93" y="4"/>
                    </a:lnTo>
                    <a:lnTo>
                      <a:pt x="104" y="8"/>
                    </a:lnTo>
                    <a:lnTo>
                      <a:pt x="103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2" name="Freeform 297"/>
              <p:cNvSpPr>
                <a:spLocks/>
              </p:cNvSpPr>
              <p:nvPr/>
            </p:nvSpPr>
            <p:spPr bwMode="auto">
              <a:xfrm>
                <a:off x="4432" y="793"/>
                <a:ext cx="59" cy="119"/>
              </a:xfrm>
              <a:custGeom>
                <a:avLst/>
                <a:gdLst/>
                <a:ahLst/>
                <a:cxnLst>
                  <a:cxn ang="0">
                    <a:pos x="38" y="4"/>
                  </a:cxn>
                  <a:cxn ang="0">
                    <a:pos x="37" y="7"/>
                  </a:cxn>
                  <a:cxn ang="0">
                    <a:pos x="32" y="18"/>
                  </a:cxn>
                  <a:cxn ang="0">
                    <a:pos x="26" y="33"/>
                  </a:cxn>
                  <a:cxn ang="0">
                    <a:pos x="18" y="51"/>
                  </a:cxn>
                  <a:cxn ang="0">
                    <a:pos x="11" y="69"/>
                  </a:cxn>
                  <a:cxn ang="0">
                    <a:pos x="5" y="86"/>
                  </a:cxn>
                  <a:cxn ang="0">
                    <a:pos x="1" y="99"/>
                  </a:cxn>
                  <a:cxn ang="0">
                    <a:pos x="0" y="107"/>
                  </a:cxn>
                  <a:cxn ang="0">
                    <a:pos x="3" y="110"/>
                  </a:cxn>
                  <a:cxn ang="0">
                    <a:pos x="6" y="113"/>
                  </a:cxn>
                  <a:cxn ang="0">
                    <a:pos x="11" y="115"/>
                  </a:cxn>
                  <a:cxn ang="0">
                    <a:pos x="18" y="117"/>
                  </a:cxn>
                  <a:cxn ang="0">
                    <a:pos x="23" y="118"/>
                  </a:cxn>
                  <a:cxn ang="0">
                    <a:pos x="30" y="119"/>
                  </a:cxn>
                  <a:cxn ang="0">
                    <a:pos x="35" y="119"/>
                  </a:cxn>
                  <a:cxn ang="0">
                    <a:pos x="40" y="118"/>
                  </a:cxn>
                  <a:cxn ang="0">
                    <a:pos x="44" y="113"/>
                  </a:cxn>
                  <a:cxn ang="0">
                    <a:pos x="47" y="100"/>
                  </a:cxn>
                  <a:cxn ang="0">
                    <a:pos x="51" y="81"/>
                  </a:cxn>
                  <a:cxn ang="0">
                    <a:pos x="53" y="60"/>
                  </a:cxn>
                  <a:cxn ang="0">
                    <a:pos x="56" y="40"/>
                  </a:cxn>
                  <a:cxn ang="0">
                    <a:pos x="58" y="22"/>
                  </a:cxn>
                  <a:cxn ang="0">
                    <a:pos x="59" y="9"/>
                  </a:cxn>
                  <a:cxn ang="0">
                    <a:pos x="59" y="4"/>
                  </a:cxn>
                  <a:cxn ang="0">
                    <a:pos x="59" y="4"/>
                  </a:cxn>
                  <a:cxn ang="0">
                    <a:pos x="58" y="3"/>
                  </a:cxn>
                  <a:cxn ang="0">
                    <a:pos x="55" y="1"/>
                  </a:cxn>
                  <a:cxn ang="0">
                    <a:pos x="53" y="0"/>
                  </a:cxn>
                  <a:cxn ang="0">
                    <a:pos x="49" y="0"/>
                  </a:cxn>
                  <a:cxn ang="0">
                    <a:pos x="46" y="0"/>
                  </a:cxn>
                  <a:cxn ang="0">
                    <a:pos x="42" y="1"/>
                  </a:cxn>
                  <a:cxn ang="0">
                    <a:pos x="38" y="4"/>
                  </a:cxn>
                </a:cxnLst>
                <a:rect l="0" t="0" r="r" b="b"/>
                <a:pathLst>
                  <a:path w="59" h="119">
                    <a:moveTo>
                      <a:pt x="38" y="4"/>
                    </a:moveTo>
                    <a:lnTo>
                      <a:pt x="37" y="7"/>
                    </a:lnTo>
                    <a:lnTo>
                      <a:pt x="32" y="18"/>
                    </a:lnTo>
                    <a:lnTo>
                      <a:pt x="26" y="33"/>
                    </a:lnTo>
                    <a:lnTo>
                      <a:pt x="18" y="51"/>
                    </a:lnTo>
                    <a:lnTo>
                      <a:pt x="11" y="69"/>
                    </a:lnTo>
                    <a:lnTo>
                      <a:pt x="5" y="86"/>
                    </a:lnTo>
                    <a:lnTo>
                      <a:pt x="1" y="99"/>
                    </a:lnTo>
                    <a:lnTo>
                      <a:pt x="0" y="107"/>
                    </a:lnTo>
                    <a:lnTo>
                      <a:pt x="3" y="110"/>
                    </a:lnTo>
                    <a:lnTo>
                      <a:pt x="6" y="113"/>
                    </a:lnTo>
                    <a:lnTo>
                      <a:pt x="11" y="115"/>
                    </a:lnTo>
                    <a:lnTo>
                      <a:pt x="18" y="117"/>
                    </a:lnTo>
                    <a:lnTo>
                      <a:pt x="23" y="118"/>
                    </a:lnTo>
                    <a:lnTo>
                      <a:pt x="30" y="119"/>
                    </a:lnTo>
                    <a:lnTo>
                      <a:pt x="35" y="119"/>
                    </a:lnTo>
                    <a:lnTo>
                      <a:pt x="40" y="118"/>
                    </a:lnTo>
                    <a:lnTo>
                      <a:pt x="44" y="113"/>
                    </a:lnTo>
                    <a:lnTo>
                      <a:pt x="47" y="100"/>
                    </a:lnTo>
                    <a:lnTo>
                      <a:pt x="51" y="81"/>
                    </a:lnTo>
                    <a:lnTo>
                      <a:pt x="53" y="60"/>
                    </a:lnTo>
                    <a:lnTo>
                      <a:pt x="56" y="40"/>
                    </a:lnTo>
                    <a:lnTo>
                      <a:pt x="58" y="22"/>
                    </a:lnTo>
                    <a:lnTo>
                      <a:pt x="59" y="9"/>
                    </a:lnTo>
                    <a:lnTo>
                      <a:pt x="59" y="4"/>
                    </a:lnTo>
                    <a:lnTo>
                      <a:pt x="59" y="4"/>
                    </a:lnTo>
                    <a:lnTo>
                      <a:pt x="58" y="3"/>
                    </a:lnTo>
                    <a:lnTo>
                      <a:pt x="55" y="1"/>
                    </a:lnTo>
                    <a:lnTo>
                      <a:pt x="53" y="0"/>
                    </a:lnTo>
                    <a:lnTo>
                      <a:pt x="49" y="0"/>
                    </a:lnTo>
                    <a:lnTo>
                      <a:pt x="46" y="0"/>
                    </a:lnTo>
                    <a:lnTo>
                      <a:pt x="42" y="1"/>
                    </a:lnTo>
                    <a:lnTo>
                      <a:pt x="38" y="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3" name="Freeform 298"/>
              <p:cNvSpPr>
                <a:spLocks/>
              </p:cNvSpPr>
              <p:nvPr/>
            </p:nvSpPr>
            <p:spPr bwMode="auto">
              <a:xfrm>
                <a:off x="4446" y="809"/>
                <a:ext cx="35" cy="91"/>
              </a:xfrm>
              <a:custGeom>
                <a:avLst/>
                <a:gdLst/>
                <a:ahLst/>
                <a:cxnLst>
                  <a:cxn ang="0">
                    <a:pos x="35" y="4"/>
                  </a:cxn>
                  <a:cxn ang="0">
                    <a:pos x="34" y="3"/>
                  </a:cxn>
                  <a:cxn ang="0">
                    <a:pos x="33" y="1"/>
                  </a:cxn>
                  <a:cxn ang="0">
                    <a:pos x="31" y="0"/>
                  </a:cxn>
                  <a:cxn ang="0">
                    <a:pos x="29" y="1"/>
                  </a:cxn>
                  <a:cxn ang="0">
                    <a:pos x="27" y="6"/>
                  </a:cxn>
                  <a:cxn ang="0">
                    <a:pos x="23" y="15"/>
                  </a:cxn>
                  <a:cxn ang="0">
                    <a:pos x="19" y="28"/>
                  </a:cxn>
                  <a:cxn ang="0">
                    <a:pos x="14" y="42"/>
                  </a:cxn>
                  <a:cxn ang="0">
                    <a:pos x="9" y="57"/>
                  </a:cxn>
                  <a:cxn ang="0">
                    <a:pos x="5" y="70"/>
                  </a:cxn>
                  <a:cxn ang="0">
                    <a:pos x="1" y="80"/>
                  </a:cxn>
                  <a:cxn ang="0">
                    <a:pos x="0" y="85"/>
                  </a:cxn>
                  <a:cxn ang="0">
                    <a:pos x="1" y="86"/>
                  </a:cxn>
                  <a:cxn ang="0">
                    <a:pos x="2" y="88"/>
                  </a:cxn>
                  <a:cxn ang="0">
                    <a:pos x="4" y="89"/>
                  </a:cxn>
                  <a:cxn ang="0">
                    <a:pos x="7" y="90"/>
                  </a:cxn>
                  <a:cxn ang="0">
                    <a:pos x="11" y="91"/>
                  </a:cxn>
                  <a:cxn ang="0">
                    <a:pos x="14" y="91"/>
                  </a:cxn>
                  <a:cxn ang="0">
                    <a:pos x="18" y="90"/>
                  </a:cxn>
                  <a:cxn ang="0">
                    <a:pos x="20" y="89"/>
                  </a:cxn>
                  <a:cxn ang="0">
                    <a:pos x="23" y="78"/>
                  </a:cxn>
                  <a:cxn ang="0">
                    <a:pos x="27" y="52"/>
                  </a:cxn>
                  <a:cxn ang="0">
                    <a:pos x="32" y="24"/>
                  </a:cxn>
                  <a:cxn ang="0">
                    <a:pos x="35" y="4"/>
                  </a:cxn>
                </a:cxnLst>
                <a:rect l="0" t="0" r="r" b="b"/>
                <a:pathLst>
                  <a:path w="35" h="91">
                    <a:moveTo>
                      <a:pt x="35" y="4"/>
                    </a:moveTo>
                    <a:lnTo>
                      <a:pt x="34" y="3"/>
                    </a:lnTo>
                    <a:lnTo>
                      <a:pt x="33" y="1"/>
                    </a:lnTo>
                    <a:lnTo>
                      <a:pt x="31" y="0"/>
                    </a:lnTo>
                    <a:lnTo>
                      <a:pt x="29" y="1"/>
                    </a:lnTo>
                    <a:lnTo>
                      <a:pt x="27" y="6"/>
                    </a:lnTo>
                    <a:lnTo>
                      <a:pt x="23" y="15"/>
                    </a:lnTo>
                    <a:lnTo>
                      <a:pt x="19" y="28"/>
                    </a:lnTo>
                    <a:lnTo>
                      <a:pt x="14" y="42"/>
                    </a:lnTo>
                    <a:lnTo>
                      <a:pt x="9" y="57"/>
                    </a:lnTo>
                    <a:lnTo>
                      <a:pt x="5" y="70"/>
                    </a:lnTo>
                    <a:lnTo>
                      <a:pt x="1" y="80"/>
                    </a:lnTo>
                    <a:lnTo>
                      <a:pt x="0" y="85"/>
                    </a:lnTo>
                    <a:lnTo>
                      <a:pt x="1" y="86"/>
                    </a:lnTo>
                    <a:lnTo>
                      <a:pt x="2" y="88"/>
                    </a:lnTo>
                    <a:lnTo>
                      <a:pt x="4" y="89"/>
                    </a:lnTo>
                    <a:lnTo>
                      <a:pt x="7" y="90"/>
                    </a:lnTo>
                    <a:lnTo>
                      <a:pt x="11" y="91"/>
                    </a:lnTo>
                    <a:lnTo>
                      <a:pt x="14" y="91"/>
                    </a:lnTo>
                    <a:lnTo>
                      <a:pt x="18" y="90"/>
                    </a:lnTo>
                    <a:lnTo>
                      <a:pt x="20" y="89"/>
                    </a:lnTo>
                    <a:lnTo>
                      <a:pt x="23" y="78"/>
                    </a:lnTo>
                    <a:lnTo>
                      <a:pt x="27" y="52"/>
                    </a:lnTo>
                    <a:lnTo>
                      <a:pt x="32" y="24"/>
                    </a:lnTo>
                    <a:lnTo>
                      <a:pt x="35" y="4"/>
                    </a:lnTo>
                    <a:close/>
                  </a:path>
                </a:pathLst>
              </a:custGeom>
              <a:solidFill>
                <a:srgbClr val="FFE2B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4" name="Freeform 299"/>
              <p:cNvSpPr>
                <a:spLocks/>
              </p:cNvSpPr>
              <p:nvPr/>
            </p:nvSpPr>
            <p:spPr bwMode="auto">
              <a:xfrm>
                <a:off x="4327" y="714"/>
                <a:ext cx="321" cy="306"/>
              </a:xfrm>
              <a:custGeom>
                <a:avLst/>
                <a:gdLst/>
                <a:ahLst/>
                <a:cxnLst>
                  <a:cxn ang="0">
                    <a:pos x="286" y="177"/>
                  </a:cxn>
                  <a:cxn ang="0">
                    <a:pos x="253" y="195"/>
                  </a:cxn>
                  <a:cxn ang="0">
                    <a:pos x="215" y="201"/>
                  </a:cxn>
                  <a:cxn ang="0">
                    <a:pos x="174" y="193"/>
                  </a:cxn>
                  <a:cxn ang="0">
                    <a:pos x="138" y="182"/>
                  </a:cxn>
                  <a:cxn ang="0">
                    <a:pos x="108" y="186"/>
                  </a:cxn>
                  <a:cxn ang="0">
                    <a:pos x="83" y="198"/>
                  </a:cxn>
                  <a:cxn ang="0">
                    <a:pos x="66" y="212"/>
                  </a:cxn>
                  <a:cxn ang="0">
                    <a:pos x="42" y="240"/>
                  </a:cxn>
                  <a:cxn ang="0">
                    <a:pos x="24" y="275"/>
                  </a:cxn>
                  <a:cxn ang="0">
                    <a:pos x="20" y="275"/>
                  </a:cxn>
                  <a:cxn ang="0">
                    <a:pos x="20" y="258"/>
                  </a:cxn>
                  <a:cxn ang="0">
                    <a:pos x="11" y="277"/>
                  </a:cxn>
                  <a:cxn ang="0">
                    <a:pos x="6" y="303"/>
                  </a:cxn>
                  <a:cxn ang="0">
                    <a:pos x="0" y="280"/>
                  </a:cxn>
                  <a:cxn ang="0">
                    <a:pos x="19" y="223"/>
                  </a:cxn>
                  <a:cxn ang="0">
                    <a:pos x="29" y="209"/>
                  </a:cxn>
                  <a:cxn ang="0">
                    <a:pos x="57" y="181"/>
                  </a:cxn>
                  <a:cxn ang="0">
                    <a:pos x="102" y="159"/>
                  </a:cxn>
                  <a:cxn ang="0">
                    <a:pos x="164" y="160"/>
                  </a:cxn>
                  <a:cxn ang="0">
                    <a:pos x="119" y="157"/>
                  </a:cxn>
                  <a:cxn ang="0">
                    <a:pos x="72" y="173"/>
                  </a:cxn>
                  <a:cxn ang="0">
                    <a:pos x="40" y="199"/>
                  </a:cxn>
                  <a:cxn ang="0">
                    <a:pos x="23" y="220"/>
                  </a:cxn>
                  <a:cxn ang="0">
                    <a:pos x="20" y="224"/>
                  </a:cxn>
                  <a:cxn ang="0">
                    <a:pos x="18" y="229"/>
                  </a:cxn>
                  <a:cxn ang="0">
                    <a:pos x="3" y="264"/>
                  </a:cxn>
                  <a:cxn ang="0">
                    <a:pos x="4" y="295"/>
                  </a:cxn>
                  <a:cxn ang="0">
                    <a:pos x="13" y="267"/>
                  </a:cxn>
                  <a:cxn ang="0">
                    <a:pos x="22" y="254"/>
                  </a:cxn>
                  <a:cxn ang="0">
                    <a:pos x="23" y="261"/>
                  </a:cxn>
                  <a:cxn ang="0">
                    <a:pos x="24" y="268"/>
                  </a:cxn>
                  <a:cxn ang="0">
                    <a:pos x="41" y="239"/>
                  </a:cxn>
                  <a:cxn ang="0">
                    <a:pos x="53" y="223"/>
                  </a:cxn>
                  <a:cxn ang="0">
                    <a:pos x="65" y="211"/>
                  </a:cxn>
                  <a:cxn ang="0">
                    <a:pos x="82" y="197"/>
                  </a:cxn>
                  <a:cxn ang="0">
                    <a:pos x="107" y="184"/>
                  </a:cxn>
                  <a:cxn ang="0">
                    <a:pos x="138" y="180"/>
                  </a:cxn>
                  <a:cxn ang="0">
                    <a:pos x="175" y="191"/>
                  </a:cxn>
                  <a:cxn ang="0">
                    <a:pos x="215" y="199"/>
                  </a:cxn>
                  <a:cxn ang="0">
                    <a:pos x="252" y="194"/>
                  </a:cxn>
                  <a:cxn ang="0">
                    <a:pos x="285" y="175"/>
                  </a:cxn>
                  <a:cxn ang="0">
                    <a:pos x="306" y="152"/>
                  </a:cxn>
                  <a:cxn ang="0">
                    <a:pos x="316" y="130"/>
                  </a:cxn>
                  <a:cxn ang="0">
                    <a:pos x="309" y="36"/>
                  </a:cxn>
                  <a:cxn ang="0">
                    <a:pos x="299" y="0"/>
                  </a:cxn>
                  <a:cxn ang="0">
                    <a:pos x="316" y="60"/>
                  </a:cxn>
                  <a:cxn ang="0">
                    <a:pos x="307" y="154"/>
                  </a:cxn>
                </a:cxnLst>
                <a:rect l="0" t="0" r="r" b="b"/>
                <a:pathLst>
                  <a:path w="321" h="306">
                    <a:moveTo>
                      <a:pt x="307" y="154"/>
                    </a:moveTo>
                    <a:lnTo>
                      <a:pt x="301" y="162"/>
                    </a:lnTo>
                    <a:lnTo>
                      <a:pt x="294" y="170"/>
                    </a:lnTo>
                    <a:lnTo>
                      <a:pt x="286" y="177"/>
                    </a:lnTo>
                    <a:lnTo>
                      <a:pt x="279" y="183"/>
                    </a:lnTo>
                    <a:lnTo>
                      <a:pt x="270" y="188"/>
                    </a:lnTo>
                    <a:lnTo>
                      <a:pt x="262" y="192"/>
                    </a:lnTo>
                    <a:lnTo>
                      <a:pt x="253" y="195"/>
                    </a:lnTo>
                    <a:lnTo>
                      <a:pt x="244" y="198"/>
                    </a:lnTo>
                    <a:lnTo>
                      <a:pt x="235" y="200"/>
                    </a:lnTo>
                    <a:lnTo>
                      <a:pt x="225" y="201"/>
                    </a:lnTo>
                    <a:lnTo>
                      <a:pt x="215" y="201"/>
                    </a:lnTo>
                    <a:lnTo>
                      <a:pt x="205" y="200"/>
                    </a:lnTo>
                    <a:lnTo>
                      <a:pt x="195" y="199"/>
                    </a:lnTo>
                    <a:lnTo>
                      <a:pt x="184" y="196"/>
                    </a:lnTo>
                    <a:lnTo>
                      <a:pt x="174" y="193"/>
                    </a:lnTo>
                    <a:lnTo>
                      <a:pt x="164" y="188"/>
                    </a:lnTo>
                    <a:lnTo>
                      <a:pt x="154" y="185"/>
                    </a:lnTo>
                    <a:lnTo>
                      <a:pt x="146" y="183"/>
                    </a:lnTo>
                    <a:lnTo>
                      <a:pt x="138" y="182"/>
                    </a:lnTo>
                    <a:lnTo>
                      <a:pt x="130" y="181"/>
                    </a:lnTo>
                    <a:lnTo>
                      <a:pt x="122" y="182"/>
                    </a:lnTo>
                    <a:lnTo>
                      <a:pt x="115" y="183"/>
                    </a:lnTo>
                    <a:lnTo>
                      <a:pt x="108" y="186"/>
                    </a:lnTo>
                    <a:lnTo>
                      <a:pt x="101" y="188"/>
                    </a:lnTo>
                    <a:lnTo>
                      <a:pt x="95" y="191"/>
                    </a:lnTo>
                    <a:lnTo>
                      <a:pt x="89" y="194"/>
                    </a:lnTo>
                    <a:lnTo>
                      <a:pt x="83" y="198"/>
                    </a:lnTo>
                    <a:lnTo>
                      <a:pt x="79" y="202"/>
                    </a:lnTo>
                    <a:lnTo>
                      <a:pt x="74" y="205"/>
                    </a:lnTo>
                    <a:lnTo>
                      <a:pt x="70" y="209"/>
                    </a:lnTo>
                    <a:lnTo>
                      <a:pt x="66" y="212"/>
                    </a:lnTo>
                    <a:lnTo>
                      <a:pt x="63" y="215"/>
                    </a:lnTo>
                    <a:lnTo>
                      <a:pt x="56" y="222"/>
                    </a:lnTo>
                    <a:lnTo>
                      <a:pt x="49" y="231"/>
                    </a:lnTo>
                    <a:lnTo>
                      <a:pt x="42" y="240"/>
                    </a:lnTo>
                    <a:lnTo>
                      <a:pt x="36" y="251"/>
                    </a:lnTo>
                    <a:lnTo>
                      <a:pt x="31" y="260"/>
                    </a:lnTo>
                    <a:lnTo>
                      <a:pt x="26" y="269"/>
                    </a:lnTo>
                    <a:lnTo>
                      <a:pt x="24" y="275"/>
                    </a:lnTo>
                    <a:lnTo>
                      <a:pt x="23" y="279"/>
                    </a:lnTo>
                    <a:lnTo>
                      <a:pt x="22" y="280"/>
                    </a:lnTo>
                    <a:lnTo>
                      <a:pt x="21" y="279"/>
                    </a:lnTo>
                    <a:lnTo>
                      <a:pt x="20" y="275"/>
                    </a:lnTo>
                    <a:lnTo>
                      <a:pt x="20" y="268"/>
                    </a:lnTo>
                    <a:lnTo>
                      <a:pt x="22" y="257"/>
                    </a:lnTo>
                    <a:lnTo>
                      <a:pt x="21" y="258"/>
                    </a:lnTo>
                    <a:lnTo>
                      <a:pt x="20" y="258"/>
                    </a:lnTo>
                    <a:lnTo>
                      <a:pt x="20" y="260"/>
                    </a:lnTo>
                    <a:lnTo>
                      <a:pt x="19" y="261"/>
                    </a:lnTo>
                    <a:lnTo>
                      <a:pt x="15" y="268"/>
                    </a:lnTo>
                    <a:lnTo>
                      <a:pt x="11" y="277"/>
                    </a:lnTo>
                    <a:lnTo>
                      <a:pt x="8" y="289"/>
                    </a:lnTo>
                    <a:lnTo>
                      <a:pt x="8" y="302"/>
                    </a:lnTo>
                    <a:lnTo>
                      <a:pt x="8" y="306"/>
                    </a:lnTo>
                    <a:lnTo>
                      <a:pt x="6" y="303"/>
                    </a:lnTo>
                    <a:lnTo>
                      <a:pt x="5" y="301"/>
                    </a:lnTo>
                    <a:lnTo>
                      <a:pt x="3" y="297"/>
                    </a:lnTo>
                    <a:lnTo>
                      <a:pt x="1" y="290"/>
                    </a:lnTo>
                    <a:lnTo>
                      <a:pt x="0" y="280"/>
                    </a:lnTo>
                    <a:lnTo>
                      <a:pt x="0" y="269"/>
                    </a:lnTo>
                    <a:lnTo>
                      <a:pt x="3" y="255"/>
                    </a:lnTo>
                    <a:lnTo>
                      <a:pt x="9" y="240"/>
                    </a:lnTo>
                    <a:lnTo>
                      <a:pt x="19" y="223"/>
                    </a:lnTo>
                    <a:lnTo>
                      <a:pt x="19" y="222"/>
                    </a:lnTo>
                    <a:lnTo>
                      <a:pt x="22" y="219"/>
                    </a:lnTo>
                    <a:lnTo>
                      <a:pt x="24" y="215"/>
                    </a:lnTo>
                    <a:lnTo>
                      <a:pt x="29" y="209"/>
                    </a:lnTo>
                    <a:lnTo>
                      <a:pt x="34" y="203"/>
                    </a:lnTo>
                    <a:lnTo>
                      <a:pt x="41" y="196"/>
                    </a:lnTo>
                    <a:lnTo>
                      <a:pt x="48" y="188"/>
                    </a:lnTo>
                    <a:lnTo>
                      <a:pt x="57" y="181"/>
                    </a:lnTo>
                    <a:lnTo>
                      <a:pt x="67" y="175"/>
                    </a:lnTo>
                    <a:lnTo>
                      <a:pt x="78" y="168"/>
                    </a:lnTo>
                    <a:lnTo>
                      <a:pt x="89" y="163"/>
                    </a:lnTo>
                    <a:lnTo>
                      <a:pt x="102" y="159"/>
                    </a:lnTo>
                    <a:lnTo>
                      <a:pt x="116" y="156"/>
                    </a:lnTo>
                    <a:lnTo>
                      <a:pt x="131" y="155"/>
                    </a:lnTo>
                    <a:lnTo>
                      <a:pt x="147" y="156"/>
                    </a:lnTo>
                    <a:lnTo>
                      <a:pt x="164" y="160"/>
                    </a:lnTo>
                    <a:lnTo>
                      <a:pt x="164" y="162"/>
                    </a:lnTo>
                    <a:lnTo>
                      <a:pt x="148" y="158"/>
                    </a:lnTo>
                    <a:lnTo>
                      <a:pt x="133" y="157"/>
                    </a:lnTo>
                    <a:lnTo>
                      <a:pt x="119" y="157"/>
                    </a:lnTo>
                    <a:lnTo>
                      <a:pt x="106" y="159"/>
                    </a:lnTo>
                    <a:lnTo>
                      <a:pt x="94" y="163"/>
                    </a:lnTo>
                    <a:lnTo>
                      <a:pt x="83" y="168"/>
                    </a:lnTo>
                    <a:lnTo>
                      <a:pt x="72" y="173"/>
                    </a:lnTo>
                    <a:lnTo>
                      <a:pt x="63" y="179"/>
                    </a:lnTo>
                    <a:lnTo>
                      <a:pt x="55" y="186"/>
                    </a:lnTo>
                    <a:lnTo>
                      <a:pt x="46" y="193"/>
                    </a:lnTo>
                    <a:lnTo>
                      <a:pt x="40" y="199"/>
                    </a:lnTo>
                    <a:lnTo>
                      <a:pt x="34" y="205"/>
                    </a:lnTo>
                    <a:lnTo>
                      <a:pt x="30" y="211"/>
                    </a:lnTo>
                    <a:lnTo>
                      <a:pt x="26" y="216"/>
                    </a:lnTo>
                    <a:lnTo>
                      <a:pt x="23" y="220"/>
                    </a:lnTo>
                    <a:lnTo>
                      <a:pt x="21" y="223"/>
                    </a:lnTo>
                    <a:lnTo>
                      <a:pt x="20" y="223"/>
                    </a:lnTo>
                    <a:lnTo>
                      <a:pt x="20" y="223"/>
                    </a:lnTo>
                    <a:lnTo>
                      <a:pt x="20" y="224"/>
                    </a:lnTo>
                    <a:lnTo>
                      <a:pt x="20" y="224"/>
                    </a:lnTo>
                    <a:lnTo>
                      <a:pt x="19" y="226"/>
                    </a:lnTo>
                    <a:lnTo>
                      <a:pt x="18" y="227"/>
                    </a:lnTo>
                    <a:lnTo>
                      <a:pt x="18" y="229"/>
                    </a:lnTo>
                    <a:lnTo>
                      <a:pt x="16" y="230"/>
                    </a:lnTo>
                    <a:lnTo>
                      <a:pt x="9" y="243"/>
                    </a:lnTo>
                    <a:lnTo>
                      <a:pt x="5" y="254"/>
                    </a:lnTo>
                    <a:lnTo>
                      <a:pt x="3" y="264"/>
                    </a:lnTo>
                    <a:lnTo>
                      <a:pt x="2" y="274"/>
                    </a:lnTo>
                    <a:lnTo>
                      <a:pt x="2" y="282"/>
                    </a:lnTo>
                    <a:lnTo>
                      <a:pt x="3" y="289"/>
                    </a:lnTo>
                    <a:lnTo>
                      <a:pt x="4" y="295"/>
                    </a:lnTo>
                    <a:lnTo>
                      <a:pt x="6" y="298"/>
                    </a:lnTo>
                    <a:lnTo>
                      <a:pt x="7" y="286"/>
                    </a:lnTo>
                    <a:lnTo>
                      <a:pt x="10" y="275"/>
                    </a:lnTo>
                    <a:lnTo>
                      <a:pt x="13" y="267"/>
                    </a:lnTo>
                    <a:lnTo>
                      <a:pt x="18" y="260"/>
                    </a:lnTo>
                    <a:lnTo>
                      <a:pt x="20" y="257"/>
                    </a:lnTo>
                    <a:lnTo>
                      <a:pt x="21" y="255"/>
                    </a:lnTo>
                    <a:lnTo>
                      <a:pt x="22" y="254"/>
                    </a:lnTo>
                    <a:lnTo>
                      <a:pt x="23" y="253"/>
                    </a:lnTo>
                    <a:lnTo>
                      <a:pt x="25" y="250"/>
                    </a:lnTo>
                    <a:lnTo>
                      <a:pt x="24" y="254"/>
                    </a:lnTo>
                    <a:lnTo>
                      <a:pt x="23" y="261"/>
                    </a:lnTo>
                    <a:lnTo>
                      <a:pt x="23" y="267"/>
                    </a:lnTo>
                    <a:lnTo>
                      <a:pt x="22" y="271"/>
                    </a:lnTo>
                    <a:lnTo>
                      <a:pt x="22" y="274"/>
                    </a:lnTo>
                    <a:lnTo>
                      <a:pt x="24" y="268"/>
                    </a:lnTo>
                    <a:lnTo>
                      <a:pt x="29" y="261"/>
                    </a:lnTo>
                    <a:lnTo>
                      <a:pt x="33" y="252"/>
                    </a:lnTo>
                    <a:lnTo>
                      <a:pt x="38" y="244"/>
                    </a:lnTo>
                    <a:lnTo>
                      <a:pt x="41" y="239"/>
                    </a:lnTo>
                    <a:lnTo>
                      <a:pt x="44" y="235"/>
                    </a:lnTo>
                    <a:lnTo>
                      <a:pt x="46" y="231"/>
                    </a:lnTo>
                    <a:lnTo>
                      <a:pt x="50" y="227"/>
                    </a:lnTo>
                    <a:lnTo>
                      <a:pt x="53" y="223"/>
                    </a:lnTo>
                    <a:lnTo>
                      <a:pt x="56" y="220"/>
                    </a:lnTo>
                    <a:lnTo>
                      <a:pt x="59" y="216"/>
                    </a:lnTo>
                    <a:lnTo>
                      <a:pt x="61" y="214"/>
                    </a:lnTo>
                    <a:lnTo>
                      <a:pt x="65" y="211"/>
                    </a:lnTo>
                    <a:lnTo>
                      <a:pt x="68" y="208"/>
                    </a:lnTo>
                    <a:lnTo>
                      <a:pt x="72" y="204"/>
                    </a:lnTo>
                    <a:lnTo>
                      <a:pt x="78" y="200"/>
                    </a:lnTo>
                    <a:lnTo>
                      <a:pt x="82" y="197"/>
                    </a:lnTo>
                    <a:lnTo>
                      <a:pt x="88" y="193"/>
                    </a:lnTo>
                    <a:lnTo>
                      <a:pt x="94" y="189"/>
                    </a:lnTo>
                    <a:lnTo>
                      <a:pt x="100" y="186"/>
                    </a:lnTo>
                    <a:lnTo>
                      <a:pt x="107" y="184"/>
                    </a:lnTo>
                    <a:lnTo>
                      <a:pt x="114" y="182"/>
                    </a:lnTo>
                    <a:lnTo>
                      <a:pt x="122" y="180"/>
                    </a:lnTo>
                    <a:lnTo>
                      <a:pt x="130" y="180"/>
                    </a:lnTo>
                    <a:lnTo>
                      <a:pt x="138" y="180"/>
                    </a:lnTo>
                    <a:lnTo>
                      <a:pt x="146" y="181"/>
                    </a:lnTo>
                    <a:lnTo>
                      <a:pt x="155" y="183"/>
                    </a:lnTo>
                    <a:lnTo>
                      <a:pt x="164" y="187"/>
                    </a:lnTo>
                    <a:lnTo>
                      <a:pt x="175" y="191"/>
                    </a:lnTo>
                    <a:lnTo>
                      <a:pt x="185" y="194"/>
                    </a:lnTo>
                    <a:lnTo>
                      <a:pt x="195" y="197"/>
                    </a:lnTo>
                    <a:lnTo>
                      <a:pt x="205" y="198"/>
                    </a:lnTo>
                    <a:lnTo>
                      <a:pt x="215" y="199"/>
                    </a:lnTo>
                    <a:lnTo>
                      <a:pt x="225" y="199"/>
                    </a:lnTo>
                    <a:lnTo>
                      <a:pt x="234" y="198"/>
                    </a:lnTo>
                    <a:lnTo>
                      <a:pt x="243" y="196"/>
                    </a:lnTo>
                    <a:lnTo>
                      <a:pt x="252" y="194"/>
                    </a:lnTo>
                    <a:lnTo>
                      <a:pt x="261" y="190"/>
                    </a:lnTo>
                    <a:lnTo>
                      <a:pt x="269" y="186"/>
                    </a:lnTo>
                    <a:lnTo>
                      <a:pt x="277" y="181"/>
                    </a:lnTo>
                    <a:lnTo>
                      <a:pt x="285" y="175"/>
                    </a:lnTo>
                    <a:lnTo>
                      <a:pt x="292" y="169"/>
                    </a:lnTo>
                    <a:lnTo>
                      <a:pt x="299" y="161"/>
                    </a:lnTo>
                    <a:lnTo>
                      <a:pt x="306" y="153"/>
                    </a:lnTo>
                    <a:lnTo>
                      <a:pt x="306" y="152"/>
                    </a:lnTo>
                    <a:lnTo>
                      <a:pt x="307" y="151"/>
                    </a:lnTo>
                    <a:lnTo>
                      <a:pt x="307" y="150"/>
                    </a:lnTo>
                    <a:lnTo>
                      <a:pt x="308" y="149"/>
                    </a:lnTo>
                    <a:lnTo>
                      <a:pt x="316" y="130"/>
                    </a:lnTo>
                    <a:lnTo>
                      <a:pt x="319" y="106"/>
                    </a:lnTo>
                    <a:lnTo>
                      <a:pt x="318" y="82"/>
                    </a:lnTo>
                    <a:lnTo>
                      <a:pt x="314" y="58"/>
                    </a:lnTo>
                    <a:lnTo>
                      <a:pt x="309" y="36"/>
                    </a:lnTo>
                    <a:lnTo>
                      <a:pt x="303" y="19"/>
                    </a:lnTo>
                    <a:lnTo>
                      <a:pt x="299" y="7"/>
                    </a:lnTo>
                    <a:lnTo>
                      <a:pt x="297" y="2"/>
                    </a:lnTo>
                    <a:lnTo>
                      <a:pt x="299" y="0"/>
                    </a:lnTo>
                    <a:lnTo>
                      <a:pt x="301" y="5"/>
                    </a:lnTo>
                    <a:lnTo>
                      <a:pt x="305" y="18"/>
                    </a:lnTo>
                    <a:lnTo>
                      <a:pt x="311" y="37"/>
                    </a:lnTo>
                    <a:lnTo>
                      <a:pt x="316" y="60"/>
                    </a:lnTo>
                    <a:lnTo>
                      <a:pt x="320" y="85"/>
                    </a:lnTo>
                    <a:lnTo>
                      <a:pt x="321" y="110"/>
                    </a:lnTo>
                    <a:lnTo>
                      <a:pt x="317" y="134"/>
                    </a:lnTo>
                    <a:lnTo>
                      <a:pt x="307" y="15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5" name="Freeform 300"/>
              <p:cNvSpPr>
                <a:spLocks/>
              </p:cNvSpPr>
              <p:nvPr/>
            </p:nvSpPr>
            <p:spPr bwMode="auto">
              <a:xfrm>
                <a:off x="4349" y="883"/>
                <a:ext cx="147" cy="85"/>
              </a:xfrm>
              <a:custGeom>
                <a:avLst/>
                <a:gdLst/>
                <a:ahLst/>
                <a:cxnLst>
                  <a:cxn ang="0">
                    <a:pos x="147" y="7"/>
                  </a:cxn>
                  <a:cxn ang="0">
                    <a:pos x="128" y="3"/>
                  </a:cxn>
                  <a:cxn ang="0">
                    <a:pos x="112" y="1"/>
                  </a:cxn>
                  <a:cxn ang="0">
                    <a:pos x="96" y="2"/>
                  </a:cxn>
                  <a:cxn ang="0">
                    <a:pos x="82" y="6"/>
                  </a:cxn>
                  <a:cxn ang="0">
                    <a:pos x="68" y="11"/>
                  </a:cxn>
                  <a:cxn ang="0">
                    <a:pos x="57" y="18"/>
                  </a:cxn>
                  <a:cxn ang="0">
                    <a:pos x="46" y="25"/>
                  </a:cxn>
                  <a:cxn ang="0">
                    <a:pos x="37" y="34"/>
                  </a:cxn>
                  <a:cxn ang="0">
                    <a:pos x="28" y="42"/>
                  </a:cxn>
                  <a:cxn ang="0">
                    <a:pos x="22" y="51"/>
                  </a:cxn>
                  <a:cxn ang="0">
                    <a:pos x="16" y="60"/>
                  </a:cxn>
                  <a:cxn ang="0">
                    <a:pos x="11" y="68"/>
                  </a:cxn>
                  <a:cxn ang="0">
                    <a:pos x="7" y="74"/>
                  </a:cxn>
                  <a:cxn ang="0">
                    <a:pos x="5" y="80"/>
                  </a:cxn>
                  <a:cxn ang="0">
                    <a:pos x="3" y="83"/>
                  </a:cxn>
                  <a:cxn ang="0">
                    <a:pos x="2" y="85"/>
                  </a:cxn>
                  <a:cxn ang="0">
                    <a:pos x="0" y="84"/>
                  </a:cxn>
                  <a:cxn ang="0">
                    <a:pos x="1" y="82"/>
                  </a:cxn>
                  <a:cxn ang="0">
                    <a:pos x="2" y="79"/>
                  </a:cxn>
                  <a:cxn ang="0">
                    <a:pos x="5" y="74"/>
                  </a:cxn>
                  <a:cxn ang="0">
                    <a:pos x="9" y="67"/>
                  </a:cxn>
                  <a:cxn ang="0">
                    <a:pos x="14" y="59"/>
                  </a:cxn>
                  <a:cxn ang="0">
                    <a:pos x="20" y="50"/>
                  </a:cxn>
                  <a:cxn ang="0">
                    <a:pos x="27" y="41"/>
                  </a:cxn>
                  <a:cxn ang="0">
                    <a:pos x="35" y="33"/>
                  </a:cxn>
                  <a:cxn ang="0">
                    <a:pos x="45" y="24"/>
                  </a:cxn>
                  <a:cxn ang="0">
                    <a:pos x="56" y="16"/>
                  </a:cxn>
                  <a:cxn ang="0">
                    <a:pos x="68" y="10"/>
                  </a:cxn>
                  <a:cxn ang="0">
                    <a:pos x="81" y="4"/>
                  </a:cxn>
                  <a:cxn ang="0">
                    <a:pos x="95" y="1"/>
                  </a:cxn>
                  <a:cxn ang="0">
                    <a:pos x="112" y="0"/>
                  </a:cxn>
                  <a:cxn ang="0">
                    <a:pos x="129" y="1"/>
                  </a:cxn>
                  <a:cxn ang="0">
                    <a:pos x="147" y="6"/>
                  </a:cxn>
                  <a:cxn ang="0">
                    <a:pos x="147" y="7"/>
                  </a:cxn>
                </a:cxnLst>
                <a:rect l="0" t="0" r="r" b="b"/>
                <a:pathLst>
                  <a:path w="147" h="85">
                    <a:moveTo>
                      <a:pt x="147" y="7"/>
                    </a:moveTo>
                    <a:lnTo>
                      <a:pt x="128" y="3"/>
                    </a:lnTo>
                    <a:lnTo>
                      <a:pt x="112" y="1"/>
                    </a:lnTo>
                    <a:lnTo>
                      <a:pt x="96" y="2"/>
                    </a:lnTo>
                    <a:lnTo>
                      <a:pt x="82" y="6"/>
                    </a:lnTo>
                    <a:lnTo>
                      <a:pt x="68" y="11"/>
                    </a:lnTo>
                    <a:lnTo>
                      <a:pt x="57" y="18"/>
                    </a:lnTo>
                    <a:lnTo>
                      <a:pt x="46" y="25"/>
                    </a:lnTo>
                    <a:lnTo>
                      <a:pt x="37" y="34"/>
                    </a:lnTo>
                    <a:lnTo>
                      <a:pt x="28" y="42"/>
                    </a:lnTo>
                    <a:lnTo>
                      <a:pt x="22" y="51"/>
                    </a:lnTo>
                    <a:lnTo>
                      <a:pt x="16" y="60"/>
                    </a:lnTo>
                    <a:lnTo>
                      <a:pt x="11" y="68"/>
                    </a:lnTo>
                    <a:lnTo>
                      <a:pt x="7" y="74"/>
                    </a:lnTo>
                    <a:lnTo>
                      <a:pt x="5" y="80"/>
                    </a:lnTo>
                    <a:lnTo>
                      <a:pt x="3" y="83"/>
                    </a:lnTo>
                    <a:lnTo>
                      <a:pt x="2" y="85"/>
                    </a:lnTo>
                    <a:lnTo>
                      <a:pt x="0" y="84"/>
                    </a:lnTo>
                    <a:lnTo>
                      <a:pt x="1" y="82"/>
                    </a:lnTo>
                    <a:lnTo>
                      <a:pt x="2" y="79"/>
                    </a:lnTo>
                    <a:lnTo>
                      <a:pt x="5" y="74"/>
                    </a:lnTo>
                    <a:lnTo>
                      <a:pt x="9" y="67"/>
                    </a:lnTo>
                    <a:lnTo>
                      <a:pt x="14" y="59"/>
                    </a:lnTo>
                    <a:lnTo>
                      <a:pt x="20" y="50"/>
                    </a:lnTo>
                    <a:lnTo>
                      <a:pt x="27" y="41"/>
                    </a:lnTo>
                    <a:lnTo>
                      <a:pt x="35" y="33"/>
                    </a:lnTo>
                    <a:lnTo>
                      <a:pt x="45" y="24"/>
                    </a:lnTo>
                    <a:lnTo>
                      <a:pt x="56" y="16"/>
                    </a:lnTo>
                    <a:lnTo>
                      <a:pt x="68" y="10"/>
                    </a:lnTo>
                    <a:lnTo>
                      <a:pt x="81" y="4"/>
                    </a:lnTo>
                    <a:lnTo>
                      <a:pt x="95" y="1"/>
                    </a:lnTo>
                    <a:lnTo>
                      <a:pt x="112" y="0"/>
                    </a:lnTo>
                    <a:lnTo>
                      <a:pt x="129" y="1"/>
                    </a:lnTo>
                    <a:lnTo>
                      <a:pt x="147" y="6"/>
                    </a:lnTo>
                    <a:lnTo>
                      <a:pt x="147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6" name="Freeform 301"/>
              <p:cNvSpPr>
                <a:spLocks/>
              </p:cNvSpPr>
              <p:nvPr/>
            </p:nvSpPr>
            <p:spPr bwMode="auto">
              <a:xfrm>
                <a:off x="4224" y="912"/>
                <a:ext cx="81" cy="108"/>
              </a:xfrm>
              <a:custGeom>
                <a:avLst/>
                <a:gdLst/>
                <a:ahLst/>
                <a:cxnLst>
                  <a:cxn ang="0">
                    <a:pos x="62" y="105"/>
                  </a:cxn>
                  <a:cxn ang="0">
                    <a:pos x="61" y="105"/>
                  </a:cxn>
                  <a:cxn ang="0">
                    <a:pos x="59" y="106"/>
                  </a:cxn>
                  <a:cxn ang="0">
                    <a:pos x="56" y="108"/>
                  </a:cxn>
                  <a:cxn ang="0">
                    <a:pos x="52" y="108"/>
                  </a:cxn>
                  <a:cxn ang="0">
                    <a:pos x="45" y="106"/>
                  </a:cxn>
                  <a:cxn ang="0">
                    <a:pos x="38" y="104"/>
                  </a:cxn>
                  <a:cxn ang="0">
                    <a:pos x="28" y="98"/>
                  </a:cxn>
                  <a:cxn ang="0">
                    <a:pos x="17" y="89"/>
                  </a:cxn>
                  <a:cxn ang="0">
                    <a:pos x="13" y="86"/>
                  </a:cxn>
                  <a:cxn ang="0">
                    <a:pos x="9" y="81"/>
                  </a:cxn>
                  <a:cxn ang="0">
                    <a:pos x="5" y="74"/>
                  </a:cxn>
                  <a:cxn ang="0">
                    <a:pos x="2" y="65"/>
                  </a:cxn>
                  <a:cxn ang="0">
                    <a:pos x="0" y="54"/>
                  </a:cxn>
                  <a:cxn ang="0">
                    <a:pos x="2" y="42"/>
                  </a:cxn>
                  <a:cxn ang="0">
                    <a:pos x="5" y="29"/>
                  </a:cxn>
                  <a:cxn ang="0">
                    <a:pos x="13" y="14"/>
                  </a:cxn>
                  <a:cxn ang="0">
                    <a:pos x="14" y="12"/>
                  </a:cxn>
                  <a:cxn ang="0">
                    <a:pos x="18" y="9"/>
                  </a:cxn>
                  <a:cxn ang="0">
                    <a:pos x="23" y="5"/>
                  </a:cxn>
                  <a:cxn ang="0">
                    <a:pos x="30" y="2"/>
                  </a:cxn>
                  <a:cxn ang="0">
                    <a:pos x="39" y="0"/>
                  </a:cxn>
                  <a:cxn ang="0">
                    <a:pos x="48" y="1"/>
                  </a:cxn>
                  <a:cxn ang="0">
                    <a:pos x="59" y="7"/>
                  </a:cxn>
                  <a:cxn ang="0">
                    <a:pos x="69" y="18"/>
                  </a:cxn>
                  <a:cxn ang="0">
                    <a:pos x="71" y="20"/>
                  </a:cxn>
                  <a:cxn ang="0">
                    <a:pos x="74" y="26"/>
                  </a:cxn>
                  <a:cxn ang="0">
                    <a:pos x="78" y="34"/>
                  </a:cxn>
                  <a:cxn ang="0">
                    <a:pos x="81" y="41"/>
                  </a:cxn>
                  <a:cxn ang="0">
                    <a:pos x="80" y="47"/>
                  </a:cxn>
                  <a:cxn ang="0">
                    <a:pos x="78" y="55"/>
                  </a:cxn>
                  <a:cxn ang="0">
                    <a:pos x="75" y="65"/>
                  </a:cxn>
                  <a:cxn ang="0">
                    <a:pos x="71" y="76"/>
                  </a:cxn>
                  <a:cxn ang="0">
                    <a:pos x="68" y="87"/>
                  </a:cxn>
                  <a:cxn ang="0">
                    <a:pos x="65" y="96"/>
                  </a:cxn>
                  <a:cxn ang="0">
                    <a:pos x="63" y="103"/>
                  </a:cxn>
                  <a:cxn ang="0">
                    <a:pos x="62" y="105"/>
                  </a:cxn>
                </a:cxnLst>
                <a:rect l="0" t="0" r="r" b="b"/>
                <a:pathLst>
                  <a:path w="81" h="108">
                    <a:moveTo>
                      <a:pt x="62" y="105"/>
                    </a:moveTo>
                    <a:lnTo>
                      <a:pt x="61" y="105"/>
                    </a:lnTo>
                    <a:lnTo>
                      <a:pt x="59" y="106"/>
                    </a:lnTo>
                    <a:lnTo>
                      <a:pt x="56" y="108"/>
                    </a:lnTo>
                    <a:lnTo>
                      <a:pt x="52" y="108"/>
                    </a:lnTo>
                    <a:lnTo>
                      <a:pt x="45" y="106"/>
                    </a:lnTo>
                    <a:lnTo>
                      <a:pt x="38" y="104"/>
                    </a:lnTo>
                    <a:lnTo>
                      <a:pt x="28" y="98"/>
                    </a:lnTo>
                    <a:lnTo>
                      <a:pt x="17" y="89"/>
                    </a:lnTo>
                    <a:lnTo>
                      <a:pt x="13" y="86"/>
                    </a:lnTo>
                    <a:lnTo>
                      <a:pt x="9" y="81"/>
                    </a:lnTo>
                    <a:lnTo>
                      <a:pt x="5" y="74"/>
                    </a:lnTo>
                    <a:lnTo>
                      <a:pt x="2" y="65"/>
                    </a:lnTo>
                    <a:lnTo>
                      <a:pt x="0" y="54"/>
                    </a:lnTo>
                    <a:lnTo>
                      <a:pt x="2" y="42"/>
                    </a:lnTo>
                    <a:lnTo>
                      <a:pt x="5" y="29"/>
                    </a:lnTo>
                    <a:lnTo>
                      <a:pt x="13" y="14"/>
                    </a:lnTo>
                    <a:lnTo>
                      <a:pt x="14" y="12"/>
                    </a:lnTo>
                    <a:lnTo>
                      <a:pt x="18" y="9"/>
                    </a:lnTo>
                    <a:lnTo>
                      <a:pt x="23" y="5"/>
                    </a:lnTo>
                    <a:lnTo>
                      <a:pt x="30" y="2"/>
                    </a:lnTo>
                    <a:lnTo>
                      <a:pt x="39" y="0"/>
                    </a:lnTo>
                    <a:lnTo>
                      <a:pt x="48" y="1"/>
                    </a:lnTo>
                    <a:lnTo>
                      <a:pt x="59" y="7"/>
                    </a:lnTo>
                    <a:lnTo>
                      <a:pt x="69" y="18"/>
                    </a:lnTo>
                    <a:lnTo>
                      <a:pt x="71" y="20"/>
                    </a:lnTo>
                    <a:lnTo>
                      <a:pt x="74" y="26"/>
                    </a:lnTo>
                    <a:lnTo>
                      <a:pt x="78" y="34"/>
                    </a:lnTo>
                    <a:lnTo>
                      <a:pt x="81" y="41"/>
                    </a:lnTo>
                    <a:lnTo>
                      <a:pt x="80" y="47"/>
                    </a:lnTo>
                    <a:lnTo>
                      <a:pt x="78" y="55"/>
                    </a:lnTo>
                    <a:lnTo>
                      <a:pt x="75" y="65"/>
                    </a:lnTo>
                    <a:lnTo>
                      <a:pt x="71" y="76"/>
                    </a:lnTo>
                    <a:lnTo>
                      <a:pt x="68" y="87"/>
                    </a:lnTo>
                    <a:lnTo>
                      <a:pt x="65" y="96"/>
                    </a:lnTo>
                    <a:lnTo>
                      <a:pt x="63" y="103"/>
                    </a:lnTo>
                    <a:lnTo>
                      <a:pt x="62" y="10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7" name="Freeform 302"/>
              <p:cNvSpPr>
                <a:spLocks/>
              </p:cNvSpPr>
              <p:nvPr/>
            </p:nvSpPr>
            <p:spPr bwMode="auto">
              <a:xfrm>
                <a:off x="4237" y="930"/>
                <a:ext cx="65" cy="78"/>
              </a:xfrm>
              <a:custGeom>
                <a:avLst/>
                <a:gdLst/>
                <a:ahLst/>
                <a:cxnLst>
                  <a:cxn ang="0">
                    <a:pos x="53" y="75"/>
                  </a:cxn>
                  <a:cxn ang="0">
                    <a:pos x="52" y="76"/>
                  </a:cxn>
                  <a:cxn ang="0">
                    <a:pos x="49" y="76"/>
                  </a:cxn>
                  <a:cxn ang="0">
                    <a:pos x="44" y="78"/>
                  </a:cxn>
                  <a:cxn ang="0">
                    <a:pos x="38" y="78"/>
                  </a:cxn>
                  <a:cxn ang="0">
                    <a:pos x="31" y="76"/>
                  </a:cxn>
                  <a:cxn ang="0">
                    <a:pos x="24" y="74"/>
                  </a:cxn>
                  <a:cxn ang="0">
                    <a:pos x="17" y="69"/>
                  </a:cxn>
                  <a:cxn ang="0">
                    <a:pos x="11" y="61"/>
                  </a:cxn>
                  <a:cxn ang="0">
                    <a:pos x="9" y="58"/>
                  </a:cxn>
                  <a:cxn ang="0">
                    <a:pos x="6" y="53"/>
                  </a:cxn>
                  <a:cxn ang="0">
                    <a:pos x="4" y="48"/>
                  </a:cxn>
                  <a:cxn ang="0">
                    <a:pos x="1" y="43"/>
                  </a:cxn>
                  <a:cxn ang="0">
                    <a:pos x="0" y="36"/>
                  </a:cxn>
                  <a:cxn ang="0">
                    <a:pos x="1" y="28"/>
                  </a:cxn>
                  <a:cxn ang="0">
                    <a:pos x="4" y="19"/>
                  </a:cxn>
                  <a:cxn ang="0">
                    <a:pos x="8" y="9"/>
                  </a:cxn>
                  <a:cxn ang="0">
                    <a:pos x="9" y="8"/>
                  </a:cxn>
                  <a:cxn ang="0">
                    <a:pos x="12" y="6"/>
                  </a:cxn>
                  <a:cxn ang="0">
                    <a:pos x="15" y="3"/>
                  </a:cxn>
                  <a:cxn ang="0">
                    <a:pos x="20" y="1"/>
                  </a:cxn>
                  <a:cxn ang="0">
                    <a:pos x="26" y="0"/>
                  </a:cxn>
                  <a:cxn ang="0">
                    <a:pos x="32" y="0"/>
                  </a:cxn>
                  <a:cxn ang="0">
                    <a:pos x="39" y="4"/>
                  </a:cxn>
                  <a:cxn ang="0">
                    <a:pos x="46" y="12"/>
                  </a:cxn>
                  <a:cxn ang="0">
                    <a:pos x="47" y="13"/>
                  </a:cxn>
                  <a:cxn ang="0">
                    <a:pos x="49" y="15"/>
                  </a:cxn>
                  <a:cxn ang="0">
                    <a:pos x="52" y="18"/>
                  </a:cxn>
                  <a:cxn ang="0">
                    <a:pos x="56" y="22"/>
                  </a:cxn>
                  <a:cxn ang="0">
                    <a:pos x="59" y="27"/>
                  </a:cxn>
                  <a:cxn ang="0">
                    <a:pos x="62" y="31"/>
                  </a:cxn>
                  <a:cxn ang="0">
                    <a:pos x="64" y="35"/>
                  </a:cxn>
                  <a:cxn ang="0">
                    <a:pos x="65" y="38"/>
                  </a:cxn>
                  <a:cxn ang="0">
                    <a:pos x="64" y="46"/>
                  </a:cxn>
                  <a:cxn ang="0">
                    <a:pos x="60" y="59"/>
                  </a:cxn>
                  <a:cxn ang="0">
                    <a:pos x="55" y="70"/>
                  </a:cxn>
                  <a:cxn ang="0">
                    <a:pos x="53" y="75"/>
                  </a:cxn>
                </a:cxnLst>
                <a:rect l="0" t="0" r="r" b="b"/>
                <a:pathLst>
                  <a:path w="65" h="78">
                    <a:moveTo>
                      <a:pt x="53" y="75"/>
                    </a:moveTo>
                    <a:lnTo>
                      <a:pt x="52" y="76"/>
                    </a:lnTo>
                    <a:lnTo>
                      <a:pt x="49" y="76"/>
                    </a:lnTo>
                    <a:lnTo>
                      <a:pt x="44" y="78"/>
                    </a:lnTo>
                    <a:lnTo>
                      <a:pt x="38" y="78"/>
                    </a:lnTo>
                    <a:lnTo>
                      <a:pt x="31" y="76"/>
                    </a:lnTo>
                    <a:lnTo>
                      <a:pt x="24" y="74"/>
                    </a:lnTo>
                    <a:lnTo>
                      <a:pt x="17" y="69"/>
                    </a:lnTo>
                    <a:lnTo>
                      <a:pt x="11" y="61"/>
                    </a:lnTo>
                    <a:lnTo>
                      <a:pt x="9" y="58"/>
                    </a:lnTo>
                    <a:lnTo>
                      <a:pt x="6" y="53"/>
                    </a:lnTo>
                    <a:lnTo>
                      <a:pt x="4" y="48"/>
                    </a:lnTo>
                    <a:lnTo>
                      <a:pt x="1" y="43"/>
                    </a:lnTo>
                    <a:lnTo>
                      <a:pt x="0" y="36"/>
                    </a:lnTo>
                    <a:lnTo>
                      <a:pt x="1" y="28"/>
                    </a:lnTo>
                    <a:lnTo>
                      <a:pt x="4" y="19"/>
                    </a:lnTo>
                    <a:lnTo>
                      <a:pt x="8" y="9"/>
                    </a:lnTo>
                    <a:lnTo>
                      <a:pt x="9" y="8"/>
                    </a:lnTo>
                    <a:lnTo>
                      <a:pt x="12" y="6"/>
                    </a:lnTo>
                    <a:lnTo>
                      <a:pt x="15" y="3"/>
                    </a:lnTo>
                    <a:lnTo>
                      <a:pt x="20" y="1"/>
                    </a:lnTo>
                    <a:lnTo>
                      <a:pt x="26" y="0"/>
                    </a:lnTo>
                    <a:lnTo>
                      <a:pt x="32" y="0"/>
                    </a:lnTo>
                    <a:lnTo>
                      <a:pt x="39" y="4"/>
                    </a:lnTo>
                    <a:lnTo>
                      <a:pt x="46" y="12"/>
                    </a:lnTo>
                    <a:lnTo>
                      <a:pt x="47" y="13"/>
                    </a:lnTo>
                    <a:lnTo>
                      <a:pt x="49" y="15"/>
                    </a:lnTo>
                    <a:lnTo>
                      <a:pt x="52" y="18"/>
                    </a:lnTo>
                    <a:lnTo>
                      <a:pt x="56" y="22"/>
                    </a:lnTo>
                    <a:lnTo>
                      <a:pt x="59" y="27"/>
                    </a:lnTo>
                    <a:lnTo>
                      <a:pt x="62" y="31"/>
                    </a:lnTo>
                    <a:lnTo>
                      <a:pt x="64" y="35"/>
                    </a:lnTo>
                    <a:lnTo>
                      <a:pt x="65" y="38"/>
                    </a:lnTo>
                    <a:lnTo>
                      <a:pt x="64" y="46"/>
                    </a:lnTo>
                    <a:lnTo>
                      <a:pt x="60" y="59"/>
                    </a:lnTo>
                    <a:lnTo>
                      <a:pt x="55" y="70"/>
                    </a:lnTo>
                    <a:lnTo>
                      <a:pt x="53" y="75"/>
                    </a:lnTo>
                    <a:close/>
                  </a:path>
                </a:pathLst>
              </a:custGeom>
              <a:solidFill>
                <a:srgbClr val="F4BFB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8" name="Freeform 303"/>
              <p:cNvSpPr>
                <a:spLocks/>
              </p:cNvSpPr>
              <p:nvPr/>
            </p:nvSpPr>
            <p:spPr bwMode="auto">
              <a:xfrm>
                <a:off x="4298" y="900"/>
                <a:ext cx="68" cy="144"/>
              </a:xfrm>
              <a:custGeom>
                <a:avLst/>
                <a:gdLst/>
                <a:ahLst/>
                <a:cxnLst>
                  <a:cxn ang="0">
                    <a:pos x="60" y="20"/>
                  </a:cxn>
                  <a:cxn ang="0">
                    <a:pos x="45" y="32"/>
                  </a:cxn>
                  <a:cxn ang="0">
                    <a:pos x="36" y="45"/>
                  </a:cxn>
                  <a:cxn ang="0">
                    <a:pos x="27" y="60"/>
                  </a:cxn>
                  <a:cxn ang="0">
                    <a:pos x="17" y="87"/>
                  </a:cxn>
                  <a:cxn ang="0">
                    <a:pos x="15" y="125"/>
                  </a:cxn>
                  <a:cxn ang="0">
                    <a:pos x="20" y="144"/>
                  </a:cxn>
                  <a:cxn ang="0">
                    <a:pos x="11" y="133"/>
                  </a:cxn>
                  <a:cxn ang="0">
                    <a:pos x="4" y="120"/>
                  </a:cxn>
                  <a:cxn ang="0">
                    <a:pos x="1" y="105"/>
                  </a:cxn>
                  <a:cxn ang="0">
                    <a:pos x="0" y="89"/>
                  </a:cxn>
                  <a:cxn ang="0">
                    <a:pos x="4" y="62"/>
                  </a:cxn>
                  <a:cxn ang="0">
                    <a:pos x="14" y="36"/>
                  </a:cxn>
                  <a:cxn ang="0">
                    <a:pos x="27" y="15"/>
                  </a:cxn>
                  <a:cxn ang="0">
                    <a:pos x="40" y="0"/>
                  </a:cxn>
                  <a:cxn ang="0">
                    <a:pos x="39" y="3"/>
                  </a:cxn>
                  <a:cxn ang="0">
                    <a:pos x="34" y="8"/>
                  </a:cxn>
                  <a:cxn ang="0">
                    <a:pos x="30" y="13"/>
                  </a:cxn>
                  <a:cxn ang="0">
                    <a:pos x="26" y="20"/>
                  </a:cxn>
                  <a:cxn ang="0">
                    <a:pos x="19" y="30"/>
                  </a:cxn>
                  <a:cxn ang="0">
                    <a:pos x="12" y="45"/>
                  </a:cxn>
                  <a:cxn ang="0">
                    <a:pos x="6" y="62"/>
                  </a:cxn>
                  <a:cxn ang="0">
                    <a:pos x="3" y="80"/>
                  </a:cxn>
                  <a:cxn ang="0">
                    <a:pos x="3" y="103"/>
                  </a:cxn>
                  <a:cxn ang="0">
                    <a:pos x="10" y="127"/>
                  </a:cxn>
                  <a:cxn ang="0">
                    <a:pos x="12" y="120"/>
                  </a:cxn>
                  <a:cxn ang="0">
                    <a:pos x="15" y="85"/>
                  </a:cxn>
                  <a:cxn ang="0">
                    <a:pos x="23" y="62"/>
                  </a:cxn>
                  <a:cxn ang="0">
                    <a:pos x="30" y="50"/>
                  </a:cxn>
                  <a:cxn ang="0">
                    <a:pos x="36" y="41"/>
                  </a:cxn>
                  <a:cxn ang="0">
                    <a:pos x="42" y="32"/>
                  </a:cxn>
                  <a:cxn ang="0">
                    <a:pos x="51" y="25"/>
                  </a:cxn>
                  <a:cxn ang="0">
                    <a:pos x="61" y="17"/>
                  </a:cxn>
                  <a:cxn ang="0">
                    <a:pos x="68" y="14"/>
                  </a:cxn>
                </a:cxnLst>
                <a:rect l="0" t="0" r="r" b="b"/>
                <a:pathLst>
                  <a:path w="68" h="144">
                    <a:moveTo>
                      <a:pt x="68" y="14"/>
                    </a:moveTo>
                    <a:lnTo>
                      <a:pt x="60" y="20"/>
                    </a:lnTo>
                    <a:lnTo>
                      <a:pt x="52" y="26"/>
                    </a:lnTo>
                    <a:lnTo>
                      <a:pt x="45" y="32"/>
                    </a:lnTo>
                    <a:lnTo>
                      <a:pt x="40" y="38"/>
                    </a:lnTo>
                    <a:lnTo>
                      <a:pt x="36" y="45"/>
                    </a:lnTo>
                    <a:lnTo>
                      <a:pt x="31" y="52"/>
                    </a:lnTo>
                    <a:lnTo>
                      <a:pt x="27" y="60"/>
                    </a:lnTo>
                    <a:lnTo>
                      <a:pt x="22" y="70"/>
                    </a:lnTo>
                    <a:lnTo>
                      <a:pt x="17" y="87"/>
                    </a:lnTo>
                    <a:lnTo>
                      <a:pt x="14" y="105"/>
                    </a:lnTo>
                    <a:lnTo>
                      <a:pt x="15" y="125"/>
                    </a:lnTo>
                    <a:lnTo>
                      <a:pt x="22" y="143"/>
                    </a:lnTo>
                    <a:lnTo>
                      <a:pt x="20" y="144"/>
                    </a:lnTo>
                    <a:lnTo>
                      <a:pt x="15" y="139"/>
                    </a:lnTo>
                    <a:lnTo>
                      <a:pt x="11" y="133"/>
                    </a:lnTo>
                    <a:lnTo>
                      <a:pt x="7" y="127"/>
                    </a:lnTo>
                    <a:lnTo>
                      <a:pt x="4" y="120"/>
                    </a:lnTo>
                    <a:lnTo>
                      <a:pt x="2" y="113"/>
                    </a:lnTo>
                    <a:lnTo>
                      <a:pt x="1" y="105"/>
                    </a:lnTo>
                    <a:lnTo>
                      <a:pt x="0" y="98"/>
                    </a:lnTo>
                    <a:lnTo>
                      <a:pt x="0" y="89"/>
                    </a:lnTo>
                    <a:lnTo>
                      <a:pt x="1" y="75"/>
                    </a:lnTo>
                    <a:lnTo>
                      <a:pt x="4" y="62"/>
                    </a:lnTo>
                    <a:lnTo>
                      <a:pt x="9" y="48"/>
                    </a:lnTo>
                    <a:lnTo>
                      <a:pt x="14" y="36"/>
                    </a:lnTo>
                    <a:lnTo>
                      <a:pt x="21" y="25"/>
                    </a:lnTo>
                    <a:lnTo>
                      <a:pt x="27" y="15"/>
                    </a:lnTo>
                    <a:lnTo>
                      <a:pt x="33" y="7"/>
                    </a:lnTo>
                    <a:lnTo>
                      <a:pt x="40" y="0"/>
                    </a:lnTo>
                    <a:lnTo>
                      <a:pt x="41" y="2"/>
                    </a:lnTo>
                    <a:lnTo>
                      <a:pt x="39" y="3"/>
                    </a:lnTo>
                    <a:lnTo>
                      <a:pt x="37" y="6"/>
                    </a:lnTo>
                    <a:lnTo>
                      <a:pt x="34" y="8"/>
                    </a:lnTo>
                    <a:lnTo>
                      <a:pt x="32" y="11"/>
                    </a:lnTo>
                    <a:lnTo>
                      <a:pt x="30" y="13"/>
                    </a:lnTo>
                    <a:lnTo>
                      <a:pt x="28" y="17"/>
                    </a:lnTo>
                    <a:lnTo>
                      <a:pt x="26" y="20"/>
                    </a:lnTo>
                    <a:lnTo>
                      <a:pt x="23" y="23"/>
                    </a:lnTo>
                    <a:lnTo>
                      <a:pt x="19" y="30"/>
                    </a:lnTo>
                    <a:lnTo>
                      <a:pt x="15" y="37"/>
                    </a:lnTo>
                    <a:lnTo>
                      <a:pt x="12" y="45"/>
                    </a:lnTo>
                    <a:lnTo>
                      <a:pt x="9" y="54"/>
                    </a:lnTo>
                    <a:lnTo>
                      <a:pt x="6" y="62"/>
                    </a:lnTo>
                    <a:lnTo>
                      <a:pt x="4" y="71"/>
                    </a:lnTo>
                    <a:lnTo>
                      <a:pt x="3" y="80"/>
                    </a:lnTo>
                    <a:lnTo>
                      <a:pt x="2" y="89"/>
                    </a:lnTo>
                    <a:lnTo>
                      <a:pt x="3" y="103"/>
                    </a:lnTo>
                    <a:lnTo>
                      <a:pt x="5" y="116"/>
                    </a:lnTo>
                    <a:lnTo>
                      <a:pt x="10" y="127"/>
                    </a:lnTo>
                    <a:lnTo>
                      <a:pt x="17" y="137"/>
                    </a:lnTo>
                    <a:lnTo>
                      <a:pt x="12" y="120"/>
                    </a:lnTo>
                    <a:lnTo>
                      <a:pt x="12" y="101"/>
                    </a:lnTo>
                    <a:lnTo>
                      <a:pt x="15" y="85"/>
                    </a:lnTo>
                    <a:lnTo>
                      <a:pt x="21" y="69"/>
                    </a:lnTo>
                    <a:lnTo>
                      <a:pt x="23" y="62"/>
                    </a:lnTo>
                    <a:lnTo>
                      <a:pt x="27" y="56"/>
                    </a:lnTo>
                    <a:lnTo>
                      <a:pt x="30" y="50"/>
                    </a:lnTo>
                    <a:lnTo>
                      <a:pt x="33" y="45"/>
                    </a:lnTo>
                    <a:lnTo>
                      <a:pt x="36" y="41"/>
                    </a:lnTo>
                    <a:lnTo>
                      <a:pt x="39" y="36"/>
                    </a:lnTo>
                    <a:lnTo>
                      <a:pt x="42" y="32"/>
                    </a:lnTo>
                    <a:lnTo>
                      <a:pt x="47" y="29"/>
                    </a:lnTo>
                    <a:lnTo>
                      <a:pt x="51" y="25"/>
                    </a:lnTo>
                    <a:lnTo>
                      <a:pt x="56" y="21"/>
                    </a:lnTo>
                    <a:lnTo>
                      <a:pt x="61" y="17"/>
                    </a:lnTo>
                    <a:lnTo>
                      <a:pt x="67" y="13"/>
                    </a:lnTo>
                    <a:lnTo>
                      <a:pt x="68" y="1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</p:grpSp>
        <p:grpSp>
          <p:nvGrpSpPr>
            <p:cNvPr id="6" name="Group 6"/>
            <p:cNvGrpSpPr>
              <a:grpSpLocks noChangeAspect="1"/>
            </p:cNvGrpSpPr>
            <p:nvPr/>
          </p:nvGrpSpPr>
          <p:grpSpPr bwMode="auto">
            <a:xfrm>
              <a:off x="6786579" y="1214423"/>
              <a:ext cx="1735429" cy="1643073"/>
              <a:chOff x="1395" y="1080"/>
              <a:chExt cx="1616" cy="1530"/>
            </a:xfrm>
          </p:grpSpPr>
          <p:sp>
            <p:nvSpPr>
              <p:cNvPr id="7" name="AutoShape 5"/>
              <p:cNvSpPr>
                <a:spLocks noChangeAspect="1" noChangeArrowheads="1" noTextEdit="1"/>
              </p:cNvSpPr>
              <p:nvPr/>
            </p:nvSpPr>
            <p:spPr bwMode="auto">
              <a:xfrm>
                <a:off x="1395" y="1080"/>
                <a:ext cx="1616" cy="15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" name="Freeform 12"/>
              <p:cNvSpPr>
                <a:spLocks/>
              </p:cNvSpPr>
              <p:nvPr/>
            </p:nvSpPr>
            <p:spPr bwMode="auto">
              <a:xfrm>
                <a:off x="1669" y="1867"/>
                <a:ext cx="148" cy="157"/>
              </a:xfrm>
              <a:custGeom>
                <a:avLst/>
                <a:gdLst/>
                <a:ahLst/>
                <a:cxnLst>
                  <a:cxn ang="0">
                    <a:pos x="51" y="0"/>
                  </a:cxn>
                  <a:cxn ang="0">
                    <a:pos x="48" y="1"/>
                  </a:cxn>
                  <a:cxn ang="0">
                    <a:pos x="42" y="4"/>
                  </a:cxn>
                  <a:cxn ang="0">
                    <a:pos x="34" y="8"/>
                  </a:cxn>
                  <a:cxn ang="0">
                    <a:pos x="24" y="15"/>
                  </a:cxn>
                  <a:cxn ang="0">
                    <a:pos x="14" y="22"/>
                  </a:cxn>
                  <a:cxn ang="0">
                    <a:pos x="6" y="31"/>
                  </a:cxn>
                  <a:cxn ang="0">
                    <a:pos x="1" y="41"/>
                  </a:cxn>
                  <a:cxn ang="0">
                    <a:pos x="0" y="52"/>
                  </a:cxn>
                  <a:cxn ang="0">
                    <a:pos x="4" y="65"/>
                  </a:cxn>
                  <a:cxn ang="0">
                    <a:pos x="11" y="82"/>
                  </a:cxn>
                  <a:cxn ang="0">
                    <a:pos x="21" y="99"/>
                  </a:cxn>
                  <a:cxn ang="0">
                    <a:pos x="32" y="116"/>
                  </a:cxn>
                  <a:cxn ang="0">
                    <a:pos x="45" y="132"/>
                  </a:cxn>
                  <a:cxn ang="0">
                    <a:pos x="58" y="145"/>
                  </a:cxn>
                  <a:cxn ang="0">
                    <a:pos x="72" y="153"/>
                  </a:cxn>
                  <a:cxn ang="0">
                    <a:pos x="84" y="157"/>
                  </a:cxn>
                  <a:cxn ang="0">
                    <a:pos x="95" y="155"/>
                  </a:cxn>
                  <a:cxn ang="0">
                    <a:pos x="107" y="151"/>
                  </a:cxn>
                  <a:cxn ang="0">
                    <a:pos x="118" y="146"/>
                  </a:cxn>
                  <a:cxn ang="0">
                    <a:pos x="128" y="141"/>
                  </a:cxn>
                  <a:cxn ang="0">
                    <a:pos x="136" y="135"/>
                  </a:cxn>
                  <a:cxn ang="0">
                    <a:pos x="142" y="130"/>
                  </a:cxn>
                  <a:cxn ang="0">
                    <a:pos x="146" y="128"/>
                  </a:cxn>
                  <a:cxn ang="0">
                    <a:pos x="148" y="126"/>
                  </a:cxn>
                  <a:cxn ang="0">
                    <a:pos x="51" y="0"/>
                  </a:cxn>
                </a:cxnLst>
                <a:rect l="0" t="0" r="r" b="b"/>
                <a:pathLst>
                  <a:path w="148" h="157">
                    <a:moveTo>
                      <a:pt x="51" y="0"/>
                    </a:moveTo>
                    <a:lnTo>
                      <a:pt x="48" y="1"/>
                    </a:lnTo>
                    <a:lnTo>
                      <a:pt x="42" y="4"/>
                    </a:lnTo>
                    <a:lnTo>
                      <a:pt x="34" y="8"/>
                    </a:lnTo>
                    <a:lnTo>
                      <a:pt x="24" y="15"/>
                    </a:lnTo>
                    <a:lnTo>
                      <a:pt x="14" y="22"/>
                    </a:lnTo>
                    <a:lnTo>
                      <a:pt x="6" y="31"/>
                    </a:lnTo>
                    <a:lnTo>
                      <a:pt x="1" y="41"/>
                    </a:lnTo>
                    <a:lnTo>
                      <a:pt x="0" y="52"/>
                    </a:lnTo>
                    <a:lnTo>
                      <a:pt x="4" y="65"/>
                    </a:lnTo>
                    <a:lnTo>
                      <a:pt x="11" y="82"/>
                    </a:lnTo>
                    <a:lnTo>
                      <a:pt x="21" y="99"/>
                    </a:lnTo>
                    <a:lnTo>
                      <a:pt x="32" y="116"/>
                    </a:lnTo>
                    <a:lnTo>
                      <a:pt x="45" y="132"/>
                    </a:lnTo>
                    <a:lnTo>
                      <a:pt x="58" y="145"/>
                    </a:lnTo>
                    <a:lnTo>
                      <a:pt x="72" y="153"/>
                    </a:lnTo>
                    <a:lnTo>
                      <a:pt x="84" y="157"/>
                    </a:lnTo>
                    <a:lnTo>
                      <a:pt x="95" y="155"/>
                    </a:lnTo>
                    <a:lnTo>
                      <a:pt x="107" y="151"/>
                    </a:lnTo>
                    <a:lnTo>
                      <a:pt x="118" y="146"/>
                    </a:lnTo>
                    <a:lnTo>
                      <a:pt x="128" y="141"/>
                    </a:lnTo>
                    <a:lnTo>
                      <a:pt x="136" y="135"/>
                    </a:lnTo>
                    <a:lnTo>
                      <a:pt x="142" y="130"/>
                    </a:lnTo>
                    <a:lnTo>
                      <a:pt x="146" y="128"/>
                    </a:lnTo>
                    <a:lnTo>
                      <a:pt x="148" y="126"/>
                    </a:lnTo>
                    <a:lnTo>
                      <a:pt x="5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" name="Freeform 13"/>
              <p:cNvSpPr>
                <a:spLocks/>
              </p:cNvSpPr>
              <p:nvPr/>
            </p:nvSpPr>
            <p:spPr bwMode="auto">
              <a:xfrm>
                <a:off x="1686" y="1899"/>
                <a:ext cx="89" cy="107"/>
              </a:xfrm>
              <a:custGeom>
                <a:avLst/>
                <a:gdLst/>
                <a:ahLst/>
                <a:cxnLst>
                  <a:cxn ang="0">
                    <a:pos x="6" y="0"/>
                  </a:cxn>
                  <a:cxn ang="0">
                    <a:pos x="4" y="4"/>
                  </a:cxn>
                  <a:cxn ang="0">
                    <a:pos x="1" y="9"/>
                  </a:cxn>
                  <a:cxn ang="0">
                    <a:pos x="0" y="13"/>
                  </a:cxn>
                  <a:cxn ang="0">
                    <a:pos x="0" y="18"/>
                  </a:cxn>
                  <a:cxn ang="0">
                    <a:pos x="4" y="30"/>
                  </a:cxn>
                  <a:cxn ang="0">
                    <a:pos x="9" y="43"/>
                  </a:cxn>
                  <a:cxn ang="0">
                    <a:pos x="17" y="58"/>
                  </a:cxn>
                  <a:cxn ang="0">
                    <a:pos x="27" y="72"/>
                  </a:cxn>
                  <a:cxn ang="0">
                    <a:pos x="38" y="86"/>
                  </a:cxn>
                  <a:cxn ang="0">
                    <a:pos x="49" y="97"/>
                  </a:cxn>
                  <a:cxn ang="0">
                    <a:pos x="60" y="104"/>
                  </a:cxn>
                  <a:cxn ang="0">
                    <a:pos x="71" y="107"/>
                  </a:cxn>
                  <a:cxn ang="0">
                    <a:pos x="75" y="106"/>
                  </a:cxn>
                  <a:cxn ang="0">
                    <a:pos x="80" y="105"/>
                  </a:cxn>
                  <a:cxn ang="0">
                    <a:pos x="85" y="104"/>
                  </a:cxn>
                  <a:cxn ang="0">
                    <a:pos x="89" y="102"/>
                  </a:cxn>
                  <a:cxn ang="0">
                    <a:pos x="76" y="92"/>
                  </a:cxn>
                  <a:cxn ang="0">
                    <a:pos x="63" y="79"/>
                  </a:cxn>
                  <a:cxn ang="0">
                    <a:pos x="51" y="66"/>
                  </a:cxn>
                  <a:cxn ang="0">
                    <a:pos x="40" y="52"/>
                  </a:cxn>
                  <a:cxn ang="0">
                    <a:pos x="30" y="38"/>
                  </a:cxn>
                  <a:cxn ang="0">
                    <a:pos x="21" y="25"/>
                  </a:cxn>
                  <a:cxn ang="0">
                    <a:pos x="13" y="12"/>
                  </a:cxn>
                  <a:cxn ang="0">
                    <a:pos x="6" y="0"/>
                  </a:cxn>
                </a:cxnLst>
                <a:rect l="0" t="0" r="r" b="b"/>
                <a:pathLst>
                  <a:path w="89" h="107">
                    <a:moveTo>
                      <a:pt x="6" y="0"/>
                    </a:moveTo>
                    <a:lnTo>
                      <a:pt x="4" y="4"/>
                    </a:lnTo>
                    <a:lnTo>
                      <a:pt x="1" y="9"/>
                    </a:lnTo>
                    <a:lnTo>
                      <a:pt x="0" y="13"/>
                    </a:lnTo>
                    <a:lnTo>
                      <a:pt x="0" y="18"/>
                    </a:lnTo>
                    <a:lnTo>
                      <a:pt x="4" y="30"/>
                    </a:lnTo>
                    <a:lnTo>
                      <a:pt x="9" y="43"/>
                    </a:lnTo>
                    <a:lnTo>
                      <a:pt x="17" y="58"/>
                    </a:lnTo>
                    <a:lnTo>
                      <a:pt x="27" y="72"/>
                    </a:lnTo>
                    <a:lnTo>
                      <a:pt x="38" y="86"/>
                    </a:lnTo>
                    <a:lnTo>
                      <a:pt x="49" y="97"/>
                    </a:lnTo>
                    <a:lnTo>
                      <a:pt x="60" y="104"/>
                    </a:lnTo>
                    <a:lnTo>
                      <a:pt x="71" y="107"/>
                    </a:lnTo>
                    <a:lnTo>
                      <a:pt x="75" y="106"/>
                    </a:lnTo>
                    <a:lnTo>
                      <a:pt x="80" y="105"/>
                    </a:lnTo>
                    <a:lnTo>
                      <a:pt x="85" y="104"/>
                    </a:lnTo>
                    <a:lnTo>
                      <a:pt x="89" y="102"/>
                    </a:lnTo>
                    <a:lnTo>
                      <a:pt x="76" y="92"/>
                    </a:lnTo>
                    <a:lnTo>
                      <a:pt x="63" y="79"/>
                    </a:lnTo>
                    <a:lnTo>
                      <a:pt x="51" y="66"/>
                    </a:lnTo>
                    <a:lnTo>
                      <a:pt x="40" y="52"/>
                    </a:lnTo>
                    <a:lnTo>
                      <a:pt x="30" y="38"/>
                    </a:lnTo>
                    <a:lnTo>
                      <a:pt x="21" y="25"/>
                    </a:lnTo>
                    <a:lnTo>
                      <a:pt x="13" y="12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rgbClr val="00004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" name="Freeform 14"/>
              <p:cNvSpPr>
                <a:spLocks/>
              </p:cNvSpPr>
              <p:nvPr/>
            </p:nvSpPr>
            <p:spPr bwMode="auto">
              <a:xfrm>
                <a:off x="1692" y="1873"/>
                <a:ext cx="119" cy="128"/>
              </a:xfrm>
              <a:custGeom>
                <a:avLst/>
                <a:gdLst/>
                <a:ahLst/>
                <a:cxnLst>
                  <a:cxn ang="0">
                    <a:pos x="37" y="0"/>
                  </a:cxn>
                  <a:cxn ang="0">
                    <a:pos x="36" y="1"/>
                  </a:cxn>
                  <a:cxn ang="0">
                    <a:pos x="33" y="2"/>
                  </a:cxn>
                  <a:cxn ang="0">
                    <a:pos x="28" y="5"/>
                  </a:cxn>
                  <a:cxn ang="0">
                    <a:pos x="23" y="7"/>
                  </a:cxn>
                  <a:cxn ang="0">
                    <a:pos x="17" y="11"/>
                  </a:cxn>
                  <a:cxn ang="0">
                    <a:pos x="11" y="15"/>
                  </a:cxn>
                  <a:cxn ang="0">
                    <a:pos x="5" y="20"/>
                  </a:cxn>
                  <a:cxn ang="0">
                    <a:pos x="0" y="26"/>
                  </a:cxn>
                  <a:cxn ang="0">
                    <a:pos x="7" y="38"/>
                  </a:cxn>
                  <a:cxn ang="0">
                    <a:pos x="15" y="51"/>
                  </a:cxn>
                  <a:cxn ang="0">
                    <a:pos x="24" y="64"/>
                  </a:cxn>
                  <a:cxn ang="0">
                    <a:pos x="34" y="78"/>
                  </a:cxn>
                  <a:cxn ang="0">
                    <a:pos x="45" y="92"/>
                  </a:cxn>
                  <a:cxn ang="0">
                    <a:pos x="57" y="105"/>
                  </a:cxn>
                  <a:cxn ang="0">
                    <a:pos x="70" y="118"/>
                  </a:cxn>
                  <a:cxn ang="0">
                    <a:pos x="83" y="128"/>
                  </a:cxn>
                  <a:cxn ang="0">
                    <a:pos x="90" y="125"/>
                  </a:cxn>
                  <a:cxn ang="0">
                    <a:pos x="97" y="122"/>
                  </a:cxn>
                  <a:cxn ang="0">
                    <a:pos x="103" y="118"/>
                  </a:cxn>
                  <a:cxn ang="0">
                    <a:pos x="109" y="114"/>
                  </a:cxn>
                  <a:cxn ang="0">
                    <a:pos x="113" y="111"/>
                  </a:cxn>
                  <a:cxn ang="0">
                    <a:pos x="116" y="109"/>
                  </a:cxn>
                  <a:cxn ang="0">
                    <a:pos x="118" y="107"/>
                  </a:cxn>
                  <a:cxn ang="0">
                    <a:pos x="119" y="106"/>
                  </a:cxn>
                  <a:cxn ang="0">
                    <a:pos x="37" y="0"/>
                  </a:cxn>
                </a:cxnLst>
                <a:rect l="0" t="0" r="r" b="b"/>
                <a:pathLst>
                  <a:path w="119" h="128">
                    <a:moveTo>
                      <a:pt x="37" y="0"/>
                    </a:moveTo>
                    <a:lnTo>
                      <a:pt x="36" y="1"/>
                    </a:lnTo>
                    <a:lnTo>
                      <a:pt x="33" y="2"/>
                    </a:lnTo>
                    <a:lnTo>
                      <a:pt x="28" y="5"/>
                    </a:lnTo>
                    <a:lnTo>
                      <a:pt x="23" y="7"/>
                    </a:lnTo>
                    <a:lnTo>
                      <a:pt x="17" y="11"/>
                    </a:lnTo>
                    <a:lnTo>
                      <a:pt x="11" y="15"/>
                    </a:lnTo>
                    <a:lnTo>
                      <a:pt x="5" y="20"/>
                    </a:lnTo>
                    <a:lnTo>
                      <a:pt x="0" y="26"/>
                    </a:lnTo>
                    <a:lnTo>
                      <a:pt x="7" y="38"/>
                    </a:lnTo>
                    <a:lnTo>
                      <a:pt x="15" y="51"/>
                    </a:lnTo>
                    <a:lnTo>
                      <a:pt x="24" y="64"/>
                    </a:lnTo>
                    <a:lnTo>
                      <a:pt x="34" y="78"/>
                    </a:lnTo>
                    <a:lnTo>
                      <a:pt x="45" y="92"/>
                    </a:lnTo>
                    <a:lnTo>
                      <a:pt x="57" y="105"/>
                    </a:lnTo>
                    <a:lnTo>
                      <a:pt x="70" y="118"/>
                    </a:lnTo>
                    <a:lnTo>
                      <a:pt x="83" y="128"/>
                    </a:lnTo>
                    <a:lnTo>
                      <a:pt x="90" y="125"/>
                    </a:lnTo>
                    <a:lnTo>
                      <a:pt x="97" y="122"/>
                    </a:lnTo>
                    <a:lnTo>
                      <a:pt x="103" y="118"/>
                    </a:lnTo>
                    <a:lnTo>
                      <a:pt x="109" y="114"/>
                    </a:lnTo>
                    <a:lnTo>
                      <a:pt x="113" y="111"/>
                    </a:lnTo>
                    <a:lnTo>
                      <a:pt x="116" y="109"/>
                    </a:lnTo>
                    <a:lnTo>
                      <a:pt x="118" y="107"/>
                    </a:lnTo>
                    <a:lnTo>
                      <a:pt x="119" y="106"/>
                    </a:lnTo>
                    <a:lnTo>
                      <a:pt x="37" y="0"/>
                    </a:lnTo>
                    <a:close/>
                  </a:path>
                </a:pathLst>
              </a:custGeom>
              <a:solidFill>
                <a:srgbClr val="020C8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" name="Freeform 15"/>
              <p:cNvSpPr>
                <a:spLocks/>
              </p:cNvSpPr>
              <p:nvPr/>
            </p:nvSpPr>
            <p:spPr bwMode="auto">
              <a:xfrm>
                <a:off x="1599" y="1822"/>
                <a:ext cx="1412" cy="788"/>
              </a:xfrm>
              <a:custGeom>
                <a:avLst/>
                <a:gdLst/>
                <a:ahLst/>
                <a:cxnLst>
                  <a:cxn ang="0">
                    <a:pos x="627" y="13"/>
                  </a:cxn>
                  <a:cxn ang="0">
                    <a:pos x="16" y="295"/>
                  </a:cxn>
                  <a:cxn ang="0">
                    <a:pos x="13" y="297"/>
                  </a:cxn>
                  <a:cxn ang="0">
                    <a:pos x="5" y="303"/>
                  </a:cxn>
                  <a:cxn ang="0">
                    <a:pos x="0" y="315"/>
                  </a:cxn>
                  <a:cxn ang="0">
                    <a:pos x="2" y="330"/>
                  </a:cxn>
                  <a:cxn ang="0">
                    <a:pos x="13" y="377"/>
                  </a:cxn>
                  <a:cxn ang="0">
                    <a:pos x="674" y="772"/>
                  </a:cxn>
                  <a:cxn ang="0">
                    <a:pos x="676" y="774"/>
                  </a:cxn>
                  <a:cxn ang="0">
                    <a:pos x="684" y="777"/>
                  </a:cxn>
                  <a:cxn ang="0">
                    <a:pos x="696" y="781"/>
                  </a:cxn>
                  <a:cxn ang="0">
                    <a:pos x="711" y="784"/>
                  </a:cxn>
                  <a:cxn ang="0">
                    <a:pos x="728" y="788"/>
                  </a:cxn>
                  <a:cxn ang="0">
                    <a:pos x="746" y="788"/>
                  </a:cxn>
                  <a:cxn ang="0">
                    <a:pos x="765" y="785"/>
                  </a:cxn>
                  <a:cxn ang="0">
                    <a:pos x="783" y="778"/>
                  </a:cxn>
                  <a:cxn ang="0">
                    <a:pos x="1400" y="365"/>
                  </a:cxn>
                  <a:cxn ang="0">
                    <a:pos x="1402" y="358"/>
                  </a:cxn>
                  <a:cxn ang="0">
                    <a:pos x="1408" y="341"/>
                  </a:cxn>
                  <a:cxn ang="0">
                    <a:pos x="1412" y="318"/>
                  </a:cxn>
                  <a:cxn ang="0">
                    <a:pos x="1411" y="295"/>
                  </a:cxn>
                  <a:cxn ang="0">
                    <a:pos x="1411" y="293"/>
                  </a:cxn>
                  <a:cxn ang="0">
                    <a:pos x="1410" y="290"/>
                  </a:cxn>
                  <a:cxn ang="0">
                    <a:pos x="1408" y="285"/>
                  </a:cxn>
                  <a:cxn ang="0">
                    <a:pos x="1406" y="279"/>
                  </a:cxn>
                  <a:cxn ang="0">
                    <a:pos x="1402" y="272"/>
                  </a:cxn>
                  <a:cxn ang="0">
                    <a:pos x="1397" y="265"/>
                  </a:cxn>
                  <a:cxn ang="0">
                    <a:pos x="1391" y="259"/>
                  </a:cxn>
                  <a:cxn ang="0">
                    <a:pos x="1383" y="254"/>
                  </a:cxn>
                  <a:cxn ang="0">
                    <a:pos x="748" y="15"/>
                  </a:cxn>
                  <a:cxn ang="0">
                    <a:pos x="745" y="14"/>
                  </a:cxn>
                  <a:cxn ang="0">
                    <a:pos x="739" y="10"/>
                  </a:cxn>
                  <a:cxn ang="0">
                    <a:pos x="727" y="7"/>
                  </a:cxn>
                  <a:cxn ang="0">
                    <a:pos x="713" y="3"/>
                  </a:cxn>
                  <a:cxn ang="0">
                    <a:pos x="695" y="0"/>
                  </a:cxn>
                  <a:cxn ang="0">
                    <a:pos x="675" y="0"/>
                  </a:cxn>
                  <a:cxn ang="0">
                    <a:pos x="652" y="4"/>
                  </a:cxn>
                  <a:cxn ang="0">
                    <a:pos x="627" y="13"/>
                  </a:cxn>
                </a:cxnLst>
                <a:rect l="0" t="0" r="r" b="b"/>
                <a:pathLst>
                  <a:path w="1412" h="788">
                    <a:moveTo>
                      <a:pt x="627" y="13"/>
                    </a:moveTo>
                    <a:lnTo>
                      <a:pt x="16" y="295"/>
                    </a:lnTo>
                    <a:lnTo>
                      <a:pt x="13" y="297"/>
                    </a:lnTo>
                    <a:lnTo>
                      <a:pt x="5" y="303"/>
                    </a:lnTo>
                    <a:lnTo>
                      <a:pt x="0" y="315"/>
                    </a:lnTo>
                    <a:lnTo>
                      <a:pt x="2" y="330"/>
                    </a:lnTo>
                    <a:lnTo>
                      <a:pt x="13" y="377"/>
                    </a:lnTo>
                    <a:lnTo>
                      <a:pt x="674" y="772"/>
                    </a:lnTo>
                    <a:lnTo>
                      <a:pt x="676" y="774"/>
                    </a:lnTo>
                    <a:lnTo>
                      <a:pt x="684" y="777"/>
                    </a:lnTo>
                    <a:lnTo>
                      <a:pt x="696" y="781"/>
                    </a:lnTo>
                    <a:lnTo>
                      <a:pt x="711" y="784"/>
                    </a:lnTo>
                    <a:lnTo>
                      <a:pt x="728" y="788"/>
                    </a:lnTo>
                    <a:lnTo>
                      <a:pt x="746" y="788"/>
                    </a:lnTo>
                    <a:lnTo>
                      <a:pt x="765" y="785"/>
                    </a:lnTo>
                    <a:lnTo>
                      <a:pt x="783" y="778"/>
                    </a:lnTo>
                    <a:lnTo>
                      <a:pt x="1400" y="365"/>
                    </a:lnTo>
                    <a:lnTo>
                      <a:pt x="1402" y="358"/>
                    </a:lnTo>
                    <a:lnTo>
                      <a:pt x="1408" y="341"/>
                    </a:lnTo>
                    <a:lnTo>
                      <a:pt x="1412" y="318"/>
                    </a:lnTo>
                    <a:lnTo>
                      <a:pt x="1411" y="295"/>
                    </a:lnTo>
                    <a:lnTo>
                      <a:pt x="1411" y="293"/>
                    </a:lnTo>
                    <a:lnTo>
                      <a:pt x="1410" y="290"/>
                    </a:lnTo>
                    <a:lnTo>
                      <a:pt x="1408" y="285"/>
                    </a:lnTo>
                    <a:lnTo>
                      <a:pt x="1406" y="279"/>
                    </a:lnTo>
                    <a:lnTo>
                      <a:pt x="1402" y="272"/>
                    </a:lnTo>
                    <a:lnTo>
                      <a:pt x="1397" y="265"/>
                    </a:lnTo>
                    <a:lnTo>
                      <a:pt x="1391" y="259"/>
                    </a:lnTo>
                    <a:lnTo>
                      <a:pt x="1383" y="254"/>
                    </a:lnTo>
                    <a:lnTo>
                      <a:pt x="748" y="15"/>
                    </a:lnTo>
                    <a:lnTo>
                      <a:pt x="745" y="14"/>
                    </a:lnTo>
                    <a:lnTo>
                      <a:pt x="739" y="10"/>
                    </a:lnTo>
                    <a:lnTo>
                      <a:pt x="727" y="7"/>
                    </a:lnTo>
                    <a:lnTo>
                      <a:pt x="713" y="3"/>
                    </a:lnTo>
                    <a:lnTo>
                      <a:pt x="695" y="0"/>
                    </a:lnTo>
                    <a:lnTo>
                      <a:pt x="675" y="0"/>
                    </a:lnTo>
                    <a:lnTo>
                      <a:pt x="652" y="4"/>
                    </a:lnTo>
                    <a:lnTo>
                      <a:pt x="627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" name="Freeform 16"/>
              <p:cNvSpPr>
                <a:spLocks/>
              </p:cNvSpPr>
              <p:nvPr/>
            </p:nvSpPr>
            <p:spPr bwMode="auto">
              <a:xfrm>
                <a:off x="1807" y="1831"/>
                <a:ext cx="941" cy="467"/>
              </a:xfrm>
              <a:custGeom>
                <a:avLst/>
                <a:gdLst/>
                <a:ahLst/>
                <a:cxnLst>
                  <a:cxn ang="0">
                    <a:pos x="0" y="250"/>
                  </a:cxn>
                  <a:cxn ang="0">
                    <a:pos x="5" y="275"/>
                  </a:cxn>
                  <a:cxn ang="0">
                    <a:pos x="134" y="328"/>
                  </a:cxn>
                  <a:cxn ang="0">
                    <a:pos x="186" y="303"/>
                  </a:cxn>
                  <a:cxn ang="0">
                    <a:pos x="473" y="442"/>
                  </a:cxn>
                  <a:cxn ang="0">
                    <a:pos x="570" y="429"/>
                  </a:cxn>
                  <a:cxn ang="0">
                    <a:pos x="689" y="467"/>
                  </a:cxn>
                  <a:cxn ang="0">
                    <a:pos x="927" y="340"/>
                  </a:cxn>
                  <a:cxn ang="0">
                    <a:pos x="850" y="290"/>
                  </a:cxn>
                  <a:cxn ang="0">
                    <a:pos x="941" y="179"/>
                  </a:cxn>
                  <a:cxn ang="0">
                    <a:pos x="445" y="0"/>
                  </a:cxn>
                  <a:cxn ang="0">
                    <a:pos x="301" y="69"/>
                  </a:cxn>
                  <a:cxn ang="0">
                    <a:pos x="275" y="101"/>
                  </a:cxn>
                  <a:cxn ang="0">
                    <a:pos x="0" y="250"/>
                  </a:cxn>
                </a:cxnLst>
                <a:rect l="0" t="0" r="r" b="b"/>
                <a:pathLst>
                  <a:path w="941" h="467">
                    <a:moveTo>
                      <a:pt x="0" y="250"/>
                    </a:moveTo>
                    <a:lnTo>
                      <a:pt x="5" y="275"/>
                    </a:lnTo>
                    <a:lnTo>
                      <a:pt x="134" y="328"/>
                    </a:lnTo>
                    <a:lnTo>
                      <a:pt x="186" y="303"/>
                    </a:lnTo>
                    <a:lnTo>
                      <a:pt x="473" y="442"/>
                    </a:lnTo>
                    <a:lnTo>
                      <a:pt x="570" y="429"/>
                    </a:lnTo>
                    <a:lnTo>
                      <a:pt x="689" y="467"/>
                    </a:lnTo>
                    <a:lnTo>
                      <a:pt x="927" y="340"/>
                    </a:lnTo>
                    <a:lnTo>
                      <a:pt x="850" y="290"/>
                    </a:lnTo>
                    <a:lnTo>
                      <a:pt x="941" y="179"/>
                    </a:lnTo>
                    <a:lnTo>
                      <a:pt x="445" y="0"/>
                    </a:lnTo>
                    <a:lnTo>
                      <a:pt x="301" y="69"/>
                    </a:lnTo>
                    <a:lnTo>
                      <a:pt x="275" y="101"/>
                    </a:lnTo>
                    <a:lnTo>
                      <a:pt x="0" y="250"/>
                    </a:lnTo>
                    <a:close/>
                  </a:path>
                </a:pathLst>
              </a:custGeom>
              <a:solidFill>
                <a:srgbClr val="B29B8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" name="Freeform 17"/>
              <p:cNvSpPr>
                <a:spLocks/>
              </p:cNvSpPr>
              <p:nvPr/>
            </p:nvSpPr>
            <p:spPr bwMode="auto">
              <a:xfrm>
                <a:off x="1628" y="1900"/>
                <a:ext cx="1353" cy="627"/>
              </a:xfrm>
              <a:custGeom>
                <a:avLst/>
                <a:gdLst/>
                <a:ahLst/>
                <a:cxnLst>
                  <a:cxn ang="0">
                    <a:pos x="1339" y="188"/>
                  </a:cxn>
                  <a:cxn ang="0">
                    <a:pos x="1120" y="110"/>
                  </a:cxn>
                  <a:cxn ang="0">
                    <a:pos x="1029" y="221"/>
                  </a:cxn>
                  <a:cxn ang="0">
                    <a:pos x="1106" y="271"/>
                  </a:cxn>
                  <a:cxn ang="0">
                    <a:pos x="868" y="398"/>
                  </a:cxn>
                  <a:cxn ang="0">
                    <a:pos x="749" y="360"/>
                  </a:cxn>
                  <a:cxn ang="0">
                    <a:pos x="652" y="373"/>
                  </a:cxn>
                  <a:cxn ang="0">
                    <a:pos x="365" y="234"/>
                  </a:cxn>
                  <a:cxn ang="0">
                    <a:pos x="313" y="259"/>
                  </a:cxn>
                  <a:cxn ang="0">
                    <a:pos x="184" y="206"/>
                  </a:cxn>
                  <a:cxn ang="0">
                    <a:pos x="179" y="181"/>
                  </a:cxn>
                  <a:cxn ang="0">
                    <a:pos x="454" y="32"/>
                  </a:cxn>
                  <a:cxn ang="0">
                    <a:pos x="480" y="0"/>
                  </a:cxn>
                  <a:cxn ang="0">
                    <a:pos x="7" y="228"/>
                  </a:cxn>
                  <a:cxn ang="0">
                    <a:pos x="5" y="230"/>
                  </a:cxn>
                  <a:cxn ang="0">
                    <a:pos x="0" y="236"/>
                  </a:cxn>
                  <a:cxn ang="0">
                    <a:pos x="0" y="244"/>
                  </a:cxn>
                  <a:cxn ang="0">
                    <a:pos x="10" y="255"/>
                  </a:cxn>
                  <a:cxn ang="0">
                    <a:pos x="636" y="604"/>
                  </a:cxn>
                  <a:cxn ang="0">
                    <a:pos x="639" y="606"/>
                  </a:cxn>
                  <a:cxn ang="0">
                    <a:pos x="647" y="610"/>
                  </a:cxn>
                  <a:cxn ang="0">
                    <a:pos x="659" y="615"/>
                  </a:cxn>
                  <a:cxn ang="0">
                    <a:pos x="675" y="620"/>
                  </a:cxn>
                  <a:cxn ang="0">
                    <a:pos x="693" y="625"/>
                  </a:cxn>
                  <a:cxn ang="0">
                    <a:pos x="713" y="627"/>
                  </a:cxn>
                  <a:cxn ang="0">
                    <a:pos x="733" y="625"/>
                  </a:cxn>
                  <a:cxn ang="0">
                    <a:pos x="754" y="619"/>
                  </a:cxn>
                  <a:cxn ang="0">
                    <a:pos x="1326" y="243"/>
                  </a:cxn>
                  <a:cxn ang="0">
                    <a:pos x="1328" y="242"/>
                  </a:cxn>
                  <a:cxn ang="0">
                    <a:pos x="1333" y="238"/>
                  </a:cxn>
                  <a:cxn ang="0">
                    <a:pos x="1340" y="233"/>
                  </a:cxn>
                  <a:cxn ang="0">
                    <a:pos x="1347" y="227"/>
                  </a:cxn>
                  <a:cxn ang="0">
                    <a:pos x="1352" y="219"/>
                  </a:cxn>
                  <a:cxn ang="0">
                    <a:pos x="1353" y="209"/>
                  </a:cxn>
                  <a:cxn ang="0">
                    <a:pos x="1349" y="199"/>
                  </a:cxn>
                  <a:cxn ang="0">
                    <a:pos x="1339" y="188"/>
                  </a:cxn>
                </a:cxnLst>
                <a:rect l="0" t="0" r="r" b="b"/>
                <a:pathLst>
                  <a:path w="1353" h="627">
                    <a:moveTo>
                      <a:pt x="1339" y="188"/>
                    </a:moveTo>
                    <a:lnTo>
                      <a:pt x="1120" y="110"/>
                    </a:lnTo>
                    <a:lnTo>
                      <a:pt x="1029" y="221"/>
                    </a:lnTo>
                    <a:lnTo>
                      <a:pt x="1106" y="271"/>
                    </a:lnTo>
                    <a:lnTo>
                      <a:pt x="868" y="398"/>
                    </a:lnTo>
                    <a:lnTo>
                      <a:pt x="749" y="360"/>
                    </a:lnTo>
                    <a:lnTo>
                      <a:pt x="652" y="373"/>
                    </a:lnTo>
                    <a:lnTo>
                      <a:pt x="365" y="234"/>
                    </a:lnTo>
                    <a:lnTo>
                      <a:pt x="313" y="259"/>
                    </a:lnTo>
                    <a:lnTo>
                      <a:pt x="184" y="206"/>
                    </a:lnTo>
                    <a:lnTo>
                      <a:pt x="179" y="181"/>
                    </a:lnTo>
                    <a:lnTo>
                      <a:pt x="454" y="32"/>
                    </a:lnTo>
                    <a:lnTo>
                      <a:pt x="480" y="0"/>
                    </a:lnTo>
                    <a:lnTo>
                      <a:pt x="7" y="228"/>
                    </a:lnTo>
                    <a:lnTo>
                      <a:pt x="5" y="230"/>
                    </a:lnTo>
                    <a:lnTo>
                      <a:pt x="0" y="236"/>
                    </a:lnTo>
                    <a:lnTo>
                      <a:pt x="0" y="244"/>
                    </a:lnTo>
                    <a:lnTo>
                      <a:pt x="10" y="255"/>
                    </a:lnTo>
                    <a:lnTo>
                      <a:pt x="636" y="604"/>
                    </a:lnTo>
                    <a:lnTo>
                      <a:pt x="639" y="606"/>
                    </a:lnTo>
                    <a:lnTo>
                      <a:pt x="647" y="610"/>
                    </a:lnTo>
                    <a:lnTo>
                      <a:pt x="659" y="615"/>
                    </a:lnTo>
                    <a:lnTo>
                      <a:pt x="675" y="620"/>
                    </a:lnTo>
                    <a:lnTo>
                      <a:pt x="693" y="625"/>
                    </a:lnTo>
                    <a:lnTo>
                      <a:pt x="713" y="627"/>
                    </a:lnTo>
                    <a:lnTo>
                      <a:pt x="733" y="625"/>
                    </a:lnTo>
                    <a:lnTo>
                      <a:pt x="754" y="619"/>
                    </a:lnTo>
                    <a:lnTo>
                      <a:pt x="1326" y="243"/>
                    </a:lnTo>
                    <a:lnTo>
                      <a:pt x="1328" y="242"/>
                    </a:lnTo>
                    <a:lnTo>
                      <a:pt x="1333" y="238"/>
                    </a:lnTo>
                    <a:lnTo>
                      <a:pt x="1340" y="233"/>
                    </a:lnTo>
                    <a:lnTo>
                      <a:pt x="1347" y="227"/>
                    </a:lnTo>
                    <a:lnTo>
                      <a:pt x="1352" y="219"/>
                    </a:lnTo>
                    <a:lnTo>
                      <a:pt x="1353" y="209"/>
                    </a:lnTo>
                    <a:lnTo>
                      <a:pt x="1349" y="199"/>
                    </a:lnTo>
                    <a:lnTo>
                      <a:pt x="1339" y="188"/>
                    </a:lnTo>
                    <a:close/>
                  </a:path>
                </a:pathLst>
              </a:custGeom>
              <a:solidFill>
                <a:srgbClr val="DBC4A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" name="Freeform 18"/>
              <p:cNvSpPr>
                <a:spLocks/>
              </p:cNvSpPr>
              <p:nvPr/>
            </p:nvSpPr>
            <p:spPr bwMode="auto">
              <a:xfrm>
                <a:off x="1629" y="2139"/>
                <a:ext cx="1366" cy="449"/>
              </a:xfrm>
              <a:custGeom>
                <a:avLst/>
                <a:gdLst/>
                <a:ahLst/>
                <a:cxnLst>
                  <a:cxn ang="0">
                    <a:pos x="0" y="33"/>
                  </a:cxn>
                  <a:cxn ang="0">
                    <a:pos x="2" y="56"/>
                  </a:cxn>
                  <a:cxn ang="0">
                    <a:pos x="639" y="427"/>
                  </a:cxn>
                  <a:cxn ang="0">
                    <a:pos x="642" y="428"/>
                  </a:cxn>
                  <a:cxn ang="0">
                    <a:pos x="651" y="433"/>
                  </a:cxn>
                  <a:cxn ang="0">
                    <a:pos x="665" y="440"/>
                  </a:cxn>
                  <a:cxn ang="0">
                    <a:pos x="682" y="445"/>
                  </a:cxn>
                  <a:cxn ang="0">
                    <a:pos x="701" y="449"/>
                  </a:cxn>
                  <a:cxn ang="0">
                    <a:pos x="722" y="449"/>
                  </a:cxn>
                  <a:cxn ang="0">
                    <a:pos x="742" y="444"/>
                  </a:cxn>
                  <a:cxn ang="0">
                    <a:pos x="761" y="432"/>
                  </a:cxn>
                  <a:cxn ang="0">
                    <a:pos x="1353" y="35"/>
                  </a:cxn>
                  <a:cxn ang="0">
                    <a:pos x="1366" y="0"/>
                  </a:cxn>
                  <a:cxn ang="0">
                    <a:pos x="751" y="401"/>
                  </a:cxn>
                  <a:cxn ang="0">
                    <a:pos x="749" y="402"/>
                  </a:cxn>
                  <a:cxn ang="0">
                    <a:pos x="745" y="405"/>
                  </a:cxn>
                  <a:cxn ang="0">
                    <a:pos x="737" y="409"/>
                  </a:cxn>
                  <a:cxn ang="0">
                    <a:pos x="726" y="412"/>
                  </a:cxn>
                  <a:cxn ang="0">
                    <a:pos x="711" y="413"/>
                  </a:cxn>
                  <a:cxn ang="0">
                    <a:pos x="692" y="411"/>
                  </a:cxn>
                  <a:cxn ang="0">
                    <a:pos x="669" y="405"/>
                  </a:cxn>
                  <a:cxn ang="0">
                    <a:pos x="641" y="394"/>
                  </a:cxn>
                  <a:cxn ang="0">
                    <a:pos x="0" y="33"/>
                  </a:cxn>
                </a:cxnLst>
                <a:rect l="0" t="0" r="r" b="b"/>
                <a:pathLst>
                  <a:path w="1366" h="449">
                    <a:moveTo>
                      <a:pt x="0" y="33"/>
                    </a:moveTo>
                    <a:lnTo>
                      <a:pt x="2" y="56"/>
                    </a:lnTo>
                    <a:lnTo>
                      <a:pt x="639" y="427"/>
                    </a:lnTo>
                    <a:lnTo>
                      <a:pt x="642" y="428"/>
                    </a:lnTo>
                    <a:lnTo>
                      <a:pt x="651" y="433"/>
                    </a:lnTo>
                    <a:lnTo>
                      <a:pt x="665" y="440"/>
                    </a:lnTo>
                    <a:lnTo>
                      <a:pt x="682" y="445"/>
                    </a:lnTo>
                    <a:lnTo>
                      <a:pt x="701" y="449"/>
                    </a:lnTo>
                    <a:lnTo>
                      <a:pt x="722" y="449"/>
                    </a:lnTo>
                    <a:lnTo>
                      <a:pt x="742" y="444"/>
                    </a:lnTo>
                    <a:lnTo>
                      <a:pt x="761" y="432"/>
                    </a:lnTo>
                    <a:lnTo>
                      <a:pt x="1353" y="35"/>
                    </a:lnTo>
                    <a:lnTo>
                      <a:pt x="1366" y="0"/>
                    </a:lnTo>
                    <a:lnTo>
                      <a:pt x="751" y="401"/>
                    </a:lnTo>
                    <a:lnTo>
                      <a:pt x="749" y="402"/>
                    </a:lnTo>
                    <a:lnTo>
                      <a:pt x="745" y="405"/>
                    </a:lnTo>
                    <a:lnTo>
                      <a:pt x="737" y="409"/>
                    </a:lnTo>
                    <a:lnTo>
                      <a:pt x="726" y="412"/>
                    </a:lnTo>
                    <a:lnTo>
                      <a:pt x="711" y="413"/>
                    </a:lnTo>
                    <a:lnTo>
                      <a:pt x="692" y="411"/>
                    </a:lnTo>
                    <a:lnTo>
                      <a:pt x="669" y="405"/>
                    </a:lnTo>
                    <a:lnTo>
                      <a:pt x="641" y="394"/>
                    </a:lnTo>
                    <a:lnTo>
                      <a:pt x="0" y="33"/>
                    </a:lnTo>
                    <a:close/>
                  </a:path>
                </a:pathLst>
              </a:custGeom>
              <a:solidFill>
                <a:srgbClr val="A08975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" name="Freeform 19"/>
              <p:cNvSpPr>
                <a:spLocks/>
              </p:cNvSpPr>
              <p:nvPr/>
            </p:nvSpPr>
            <p:spPr bwMode="auto">
              <a:xfrm>
                <a:off x="2112" y="2108"/>
                <a:ext cx="372" cy="146"/>
              </a:xfrm>
              <a:custGeom>
                <a:avLst/>
                <a:gdLst/>
                <a:ahLst/>
                <a:cxnLst>
                  <a:cxn ang="0">
                    <a:pos x="74" y="0"/>
                  </a:cxn>
                  <a:cxn ang="0">
                    <a:pos x="0" y="32"/>
                  </a:cxn>
                  <a:cxn ang="0">
                    <a:pos x="3" y="49"/>
                  </a:cxn>
                  <a:cxn ang="0">
                    <a:pos x="206" y="146"/>
                  </a:cxn>
                  <a:cxn ang="0">
                    <a:pos x="226" y="146"/>
                  </a:cxn>
                  <a:cxn ang="0">
                    <a:pos x="372" y="72"/>
                  </a:cxn>
                  <a:cxn ang="0">
                    <a:pos x="74" y="0"/>
                  </a:cxn>
                </a:cxnLst>
                <a:rect l="0" t="0" r="r" b="b"/>
                <a:pathLst>
                  <a:path w="372" h="146">
                    <a:moveTo>
                      <a:pt x="74" y="0"/>
                    </a:moveTo>
                    <a:lnTo>
                      <a:pt x="0" y="32"/>
                    </a:lnTo>
                    <a:lnTo>
                      <a:pt x="3" y="49"/>
                    </a:lnTo>
                    <a:lnTo>
                      <a:pt x="206" y="146"/>
                    </a:lnTo>
                    <a:lnTo>
                      <a:pt x="226" y="146"/>
                    </a:lnTo>
                    <a:lnTo>
                      <a:pt x="372" y="72"/>
                    </a:lnTo>
                    <a:lnTo>
                      <a:pt x="74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" name="Freeform 20"/>
              <p:cNvSpPr>
                <a:spLocks/>
              </p:cNvSpPr>
              <p:nvPr/>
            </p:nvSpPr>
            <p:spPr bwMode="auto">
              <a:xfrm>
                <a:off x="1501" y="1533"/>
                <a:ext cx="180" cy="264"/>
              </a:xfrm>
              <a:custGeom>
                <a:avLst/>
                <a:gdLst/>
                <a:ahLst/>
                <a:cxnLst>
                  <a:cxn ang="0">
                    <a:pos x="121" y="218"/>
                  </a:cxn>
                  <a:cxn ang="0">
                    <a:pos x="120" y="217"/>
                  </a:cxn>
                  <a:cxn ang="0">
                    <a:pos x="115" y="215"/>
                  </a:cxn>
                  <a:cxn ang="0">
                    <a:pos x="107" y="213"/>
                  </a:cxn>
                  <a:cxn ang="0">
                    <a:pos x="99" y="208"/>
                  </a:cxn>
                  <a:cxn ang="0">
                    <a:pos x="90" y="203"/>
                  </a:cxn>
                  <a:cxn ang="0">
                    <a:pos x="81" y="197"/>
                  </a:cxn>
                  <a:cxn ang="0">
                    <a:pos x="73" y="189"/>
                  </a:cxn>
                  <a:cxn ang="0">
                    <a:pos x="68" y="180"/>
                  </a:cxn>
                  <a:cxn ang="0">
                    <a:pos x="64" y="170"/>
                  </a:cxn>
                  <a:cxn ang="0">
                    <a:pos x="64" y="158"/>
                  </a:cxn>
                  <a:cxn ang="0">
                    <a:pos x="68" y="144"/>
                  </a:cxn>
                  <a:cxn ang="0">
                    <a:pos x="77" y="129"/>
                  </a:cxn>
                  <a:cxn ang="0">
                    <a:pos x="92" y="113"/>
                  </a:cxn>
                  <a:cxn ang="0">
                    <a:pos x="114" y="95"/>
                  </a:cxn>
                  <a:cxn ang="0">
                    <a:pos x="142" y="75"/>
                  </a:cxn>
                  <a:cxn ang="0">
                    <a:pos x="180" y="53"/>
                  </a:cxn>
                  <a:cxn ang="0">
                    <a:pos x="135" y="0"/>
                  </a:cxn>
                  <a:cxn ang="0">
                    <a:pos x="133" y="1"/>
                  </a:cxn>
                  <a:cxn ang="0">
                    <a:pos x="125" y="6"/>
                  </a:cxn>
                  <a:cxn ang="0">
                    <a:pos x="114" y="15"/>
                  </a:cxn>
                  <a:cxn ang="0">
                    <a:pos x="100" y="25"/>
                  </a:cxn>
                  <a:cxn ang="0">
                    <a:pos x="85" y="38"/>
                  </a:cxn>
                  <a:cxn ang="0">
                    <a:pos x="68" y="54"/>
                  </a:cxn>
                  <a:cxn ang="0">
                    <a:pos x="51" y="71"/>
                  </a:cxn>
                  <a:cxn ang="0">
                    <a:pos x="36" y="89"/>
                  </a:cxn>
                  <a:cxn ang="0">
                    <a:pos x="28" y="100"/>
                  </a:cxn>
                  <a:cxn ang="0">
                    <a:pos x="21" y="109"/>
                  </a:cxn>
                  <a:cxn ang="0">
                    <a:pos x="14" y="120"/>
                  </a:cxn>
                  <a:cxn ang="0">
                    <a:pos x="9" y="131"/>
                  </a:cxn>
                  <a:cxn ang="0">
                    <a:pos x="4" y="142"/>
                  </a:cxn>
                  <a:cxn ang="0">
                    <a:pos x="2" y="152"/>
                  </a:cxn>
                  <a:cxn ang="0">
                    <a:pos x="0" y="163"/>
                  </a:cxn>
                  <a:cxn ang="0">
                    <a:pos x="0" y="174"/>
                  </a:cxn>
                  <a:cxn ang="0">
                    <a:pos x="3" y="187"/>
                  </a:cxn>
                  <a:cxn ang="0">
                    <a:pos x="8" y="200"/>
                  </a:cxn>
                  <a:cxn ang="0">
                    <a:pos x="17" y="213"/>
                  </a:cxn>
                  <a:cxn ang="0">
                    <a:pos x="30" y="225"/>
                  </a:cxn>
                  <a:cxn ang="0">
                    <a:pos x="46" y="236"/>
                  </a:cxn>
                  <a:cxn ang="0">
                    <a:pos x="67" y="246"/>
                  </a:cxn>
                  <a:cxn ang="0">
                    <a:pos x="93" y="255"/>
                  </a:cxn>
                  <a:cxn ang="0">
                    <a:pos x="124" y="264"/>
                  </a:cxn>
                  <a:cxn ang="0">
                    <a:pos x="121" y="218"/>
                  </a:cxn>
                </a:cxnLst>
                <a:rect l="0" t="0" r="r" b="b"/>
                <a:pathLst>
                  <a:path w="180" h="264">
                    <a:moveTo>
                      <a:pt x="121" y="218"/>
                    </a:moveTo>
                    <a:lnTo>
                      <a:pt x="120" y="217"/>
                    </a:lnTo>
                    <a:lnTo>
                      <a:pt x="115" y="215"/>
                    </a:lnTo>
                    <a:lnTo>
                      <a:pt x="107" y="213"/>
                    </a:lnTo>
                    <a:lnTo>
                      <a:pt x="99" y="208"/>
                    </a:lnTo>
                    <a:lnTo>
                      <a:pt x="90" y="203"/>
                    </a:lnTo>
                    <a:lnTo>
                      <a:pt x="81" y="197"/>
                    </a:lnTo>
                    <a:lnTo>
                      <a:pt x="73" y="189"/>
                    </a:lnTo>
                    <a:lnTo>
                      <a:pt x="68" y="180"/>
                    </a:lnTo>
                    <a:lnTo>
                      <a:pt x="64" y="170"/>
                    </a:lnTo>
                    <a:lnTo>
                      <a:pt x="64" y="158"/>
                    </a:lnTo>
                    <a:lnTo>
                      <a:pt x="68" y="144"/>
                    </a:lnTo>
                    <a:lnTo>
                      <a:pt x="77" y="129"/>
                    </a:lnTo>
                    <a:lnTo>
                      <a:pt x="92" y="113"/>
                    </a:lnTo>
                    <a:lnTo>
                      <a:pt x="114" y="95"/>
                    </a:lnTo>
                    <a:lnTo>
                      <a:pt x="142" y="75"/>
                    </a:lnTo>
                    <a:lnTo>
                      <a:pt x="180" y="53"/>
                    </a:lnTo>
                    <a:lnTo>
                      <a:pt x="135" y="0"/>
                    </a:lnTo>
                    <a:lnTo>
                      <a:pt x="133" y="1"/>
                    </a:lnTo>
                    <a:lnTo>
                      <a:pt x="125" y="6"/>
                    </a:lnTo>
                    <a:lnTo>
                      <a:pt x="114" y="15"/>
                    </a:lnTo>
                    <a:lnTo>
                      <a:pt x="100" y="25"/>
                    </a:lnTo>
                    <a:lnTo>
                      <a:pt x="85" y="38"/>
                    </a:lnTo>
                    <a:lnTo>
                      <a:pt x="68" y="54"/>
                    </a:lnTo>
                    <a:lnTo>
                      <a:pt x="51" y="71"/>
                    </a:lnTo>
                    <a:lnTo>
                      <a:pt x="36" y="89"/>
                    </a:lnTo>
                    <a:lnTo>
                      <a:pt x="28" y="100"/>
                    </a:lnTo>
                    <a:lnTo>
                      <a:pt x="21" y="109"/>
                    </a:lnTo>
                    <a:lnTo>
                      <a:pt x="14" y="120"/>
                    </a:lnTo>
                    <a:lnTo>
                      <a:pt x="9" y="131"/>
                    </a:lnTo>
                    <a:lnTo>
                      <a:pt x="4" y="142"/>
                    </a:lnTo>
                    <a:lnTo>
                      <a:pt x="2" y="152"/>
                    </a:lnTo>
                    <a:lnTo>
                      <a:pt x="0" y="163"/>
                    </a:lnTo>
                    <a:lnTo>
                      <a:pt x="0" y="174"/>
                    </a:lnTo>
                    <a:lnTo>
                      <a:pt x="3" y="187"/>
                    </a:lnTo>
                    <a:lnTo>
                      <a:pt x="8" y="200"/>
                    </a:lnTo>
                    <a:lnTo>
                      <a:pt x="17" y="213"/>
                    </a:lnTo>
                    <a:lnTo>
                      <a:pt x="30" y="225"/>
                    </a:lnTo>
                    <a:lnTo>
                      <a:pt x="46" y="236"/>
                    </a:lnTo>
                    <a:lnTo>
                      <a:pt x="67" y="246"/>
                    </a:lnTo>
                    <a:lnTo>
                      <a:pt x="93" y="255"/>
                    </a:lnTo>
                    <a:lnTo>
                      <a:pt x="124" y="264"/>
                    </a:lnTo>
                    <a:lnTo>
                      <a:pt x="121" y="21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" name="Freeform 21"/>
              <p:cNvSpPr>
                <a:spLocks/>
              </p:cNvSpPr>
              <p:nvPr/>
            </p:nvSpPr>
            <p:spPr bwMode="auto">
              <a:xfrm>
                <a:off x="1597" y="1670"/>
                <a:ext cx="435" cy="345"/>
              </a:xfrm>
              <a:custGeom>
                <a:avLst/>
                <a:gdLst/>
                <a:ahLst/>
                <a:cxnLst>
                  <a:cxn ang="0">
                    <a:pos x="149" y="57"/>
                  </a:cxn>
                  <a:cxn ang="0">
                    <a:pos x="138" y="56"/>
                  </a:cxn>
                  <a:cxn ang="0">
                    <a:pos x="121" y="57"/>
                  </a:cxn>
                  <a:cxn ang="0">
                    <a:pos x="101" y="62"/>
                  </a:cxn>
                  <a:cxn ang="0">
                    <a:pos x="85" y="71"/>
                  </a:cxn>
                  <a:cxn ang="0">
                    <a:pos x="78" y="76"/>
                  </a:cxn>
                  <a:cxn ang="0">
                    <a:pos x="76" y="76"/>
                  </a:cxn>
                  <a:cxn ang="0">
                    <a:pos x="74" y="75"/>
                  </a:cxn>
                  <a:cxn ang="0">
                    <a:pos x="67" y="72"/>
                  </a:cxn>
                  <a:cxn ang="0">
                    <a:pos x="50" y="66"/>
                  </a:cxn>
                  <a:cxn ang="0">
                    <a:pos x="32" y="58"/>
                  </a:cxn>
                  <a:cxn ang="0">
                    <a:pos x="20" y="52"/>
                  </a:cxn>
                  <a:cxn ang="0">
                    <a:pos x="17" y="53"/>
                  </a:cxn>
                  <a:cxn ang="0">
                    <a:pos x="8" y="64"/>
                  </a:cxn>
                  <a:cxn ang="0">
                    <a:pos x="0" y="86"/>
                  </a:cxn>
                  <a:cxn ang="0">
                    <a:pos x="4" y="121"/>
                  </a:cxn>
                  <a:cxn ang="0">
                    <a:pos x="26" y="163"/>
                  </a:cxn>
                  <a:cxn ang="0">
                    <a:pos x="47" y="184"/>
                  </a:cxn>
                  <a:cxn ang="0">
                    <a:pos x="62" y="185"/>
                  </a:cxn>
                  <a:cxn ang="0">
                    <a:pos x="69" y="181"/>
                  </a:cxn>
                  <a:cxn ang="0">
                    <a:pos x="104" y="171"/>
                  </a:cxn>
                  <a:cxn ang="0">
                    <a:pos x="106" y="175"/>
                  </a:cxn>
                  <a:cxn ang="0">
                    <a:pos x="110" y="188"/>
                  </a:cxn>
                  <a:cxn ang="0">
                    <a:pos x="118" y="206"/>
                  </a:cxn>
                  <a:cxn ang="0">
                    <a:pos x="131" y="229"/>
                  </a:cxn>
                  <a:cxn ang="0">
                    <a:pos x="149" y="255"/>
                  </a:cxn>
                  <a:cxn ang="0">
                    <a:pos x="174" y="285"/>
                  </a:cxn>
                  <a:cxn ang="0">
                    <a:pos x="204" y="315"/>
                  </a:cxn>
                  <a:cxn ang="0">
                    <a:pos x="243" y="345"/>
                  </a:cxn>
                  <a:cxn ang="0">
                    <a:pos x="430" y="249"/>
                  </a:cxn>
                  <a:cxn ang="0">
                    <a:pos x="400" y="215"/>
                  </a:cxn>
                  <a:cxn ang="0">
                    <a:pos x="359" y="167"/>
                  </a:cxn>
                  <a:cxn ang="0">
                    <a:pos x="327" y="123"/>
                  </a:cxn>
                  <a:cxn ang="0">
                    <a:pos x="322" y="109"/>
                  </a:cxn>
                  <a:cxn ang="0">
                    <a:pos x="334" y="103"/>
                  </a:cxn>
                  <a:cxn ang="0">
                    <a:pos x="353" y="93"/>
                  </a:cxn>
                  <a:cxn ang="0">
                    <a:pos x="372" y="79"/>
                  </a:cxn>
                  <a:cxn ang="0">
                    <a:pos x="389" y="57"/>
                  </a:cxn>
                  <a:cxn ang="0">
                    <a:pos x="387" y="38"/>
                  </a:cxn>
                  <a:cxn ang="0">
                    <a:pos x="374" y="28"/>
                  </a:cxn>
                  <a:cxn ang="0">
                    <a:pos x="361" y="18"/>
                  </a:cxn>
                  <a:cxn ang="0">
                    <a:pos x="348" y="9"/>
                  </a:cxn>
                  <a:cxn ang="0">
                    <a:pos x="340" y="2"/>
                  </a:cxn>
                  <a:cxn ang="0">
                    <a:pos x="337" y="1"/>
                  </a:cxn>
                  <a:cxn ang="0">
                    <a:pos x="328" y="0"/>
                  </a:cxn>
                  <a:cxn ang="0">
                    <a:pos x="314" y="0"/>
                  </a:cxn>
                  <a:cxn ang="0">
                    <a:pos x="302" y="1"/>
                  </a:cxn>
                  <a:cxn ang="0">
                    <a:pos x="295" y="6"/>
                  </a:cxn>
                  <a:cxn ang="0">
                    <a:pos x="283" y="15"/>
                  </a:cxn>
                  <a:cxn ang="0">
                    <a:pos x="270" y="26"/>
                  </a:cxn>
                  <a:cxn ang="0">
                    <a:pos x="259" y="33"/>
                  </a:cxn>
                  <a:cxn ang="0">
                    <a:pos x="252" y="37"/>
                  </a:cxn>
                  <a:cxn ang="0">
                    <a:pos x="243" y="38"/>
                  </a:cxn>
                  <a:cxn ang="0">
                    <a:pos x="234" y="38"/>
                  </a:cxn>
                  <a:cxn ang="0">
                    <a:pos x="223" y="40"/>
                  </a:cxn>
                  <a:cxn ang="0">
                    <a:pos x="213" y="43"/>
                  </a:cxn>
                  <a:cxn ang="0">
                    <a:pos x="200" y="47"/>
                  </a:cxn>
                  <a:cxn ang="0">
                    <a:pos x="187" y="50"/>
                  </a:cxn>
                  <a:cxn ang="0">
                    <a:pos x="179" y="53"/>
                  </a:cxn>
                  <a:cxn ang="0">
                    <a:pos x="178" y="53"/>
                  </a:cxn>
                  <a:cxn ang="0">
                    <a:pos x="174" y="54"/>
                  </a:cxn>
                  <a:cxn ang="0">
                    <a:pos x="166" y="56"/>
                  </a:cxn>
                  <a:cxn ang="0">
                    <a:pos x="157" y="57"/>
                  </a:cxn>
                </a:cxnLst>
                <a:rect l="0" t="0" r="r" b="b"/>
                <a:pathLst>
                  <a:path w="435" h="345">
                    <a:moveTo>
                      <a:pt x="150" y="57"/>
                    </a:moveTo>
                    <a:lnTo>
                      <a:pt x="149" y="57"/>
                    </a:lnTo>
                    <a:lnTo>
                      <a:pt x="144" y="56"/>
                    </a:lnTo>
                    <a:lnTo>
                      <a:pt x="138" y="56"/>
                    </a:lnTo>
                    <a:lnTo>
                      <a:pt x="130" y="56"/>
                    </a:lnTo>
                    <a:lnTo>
                      <a:pt x="121" y="57"/>
                    </a:lnTo>
                    <a:lnTo>
                      <a:pt x="111" y="59"/>
                    </a:lnTo>
                    <a:lnTo>
                      <a:pt x="101" y="62"/>
                    </a:lnTo>
                    <a:lnTo>
                      <a:pt x="93" y="66"/>
                    </a:lnTo>
                    <a:lnTo>
                      <a:pt x="85" y="71"/>
                    </a:lnTo>
                    <a:lnTo>
                      <a:pt x="80" y="74"/>
                    </a:lnTo>
                    <a:lnTo>
                      <a:pt x="78" y="76"/>
                    </a:lnTo>
                    <a:lnTo>
                      <a:pt x="76" y="76"/>
                    </a:lnTo>
                    <a:lnTo>
                      <a:pt x="76" y="76"/>
                    </a:lnTo>
                    <a:lnTo>
                      <a:pt x="75" y="76"/>
                    </a:lnTo>
                    <a:lnTo>
                      <a:pt x="74" y="75"/>
                    </a:lnTo>
                    <a:lnTo>
                      <a:pt x="71" y="74"/>
                    </a:lnTo>
                    <a:lnTo>
                      <a:pt x="67" y="72"/>
                    </a:lnTo>
                    <a:lnTo>
                      <a:pt x="59" y="70"/>
                    </a:lnTo>
                    <a:lnTo>
                      <a:pt x="50" y="66"/>
                    </a:lnTo>
                    <a:lnTo>
                      <a:pt x="41" y="62"/>
                    </a:lnTo>
                    <a:lnTo>
                      <a:pt x="32" y="58"/>
                    </a:lnTo>
                    <a:lnTo>
                      <a:pt x="25" y="55"/>
                    </a:lnTo>
                    <a:lnTo>
                      <a:pt x="20" y="52"/>
                    </a:lnTo>
                    <a:lnTo>
                      <a:pt x="19" y="52"/>
                    </a:lnTo>
                    <a:lnTo>
                      <a:pt x="17" y="53"/>
                    </a:lnTo>
                    <a:lnTo>
                      <a:pt x="13" y="57"/>
                    </a:lnTo>
                    <a:lnTo>
                      <a:pt x="8" y="64"/>
                    </a:lnTo>
                    <a:lnTo>
                      <a:pt x="3" y="73"/>
                    </a:lnTo>
                    <a:lnTo>
                      <a:pt x="0" y="86"/>
                    </a:lnTo>
                    <a:lnTo>
                      <a:pt x="0" y="102"/>
                    </a:lnTo>
                    <a:lnTo>
                      <a:pt x="4" y="121"/>
                    </a:lnTo>
                    <a:lnTo>
                      <a:pt x="14" y="143"/>
                    </a:lnTo>
                    <a:lnTo>
                      <a:pt x="26" y="163"/>
                    </a:lnTo>
                    <a:lnTo>
                      <a:pt x="37" y="176"/>
                    </a:lnTo>
                    <a:lnTo>
                      <a:pt x="47" y="184"/>
                    </a:lnTo>
                    <a:lnTo>
                      <a:pt x="55" y="186"/>
                    </a:lnTo>
                    <a:lnTo>
                      <a:pt x="62" y="185"/>
                    </a:lnTo>
                    <a:lnTo>
                      <a:pt x="66" y="184"/>
                    </a:lnTo>
                    <a:lnTo>
                      <a:pt x="69" y="181"/>
                    </a:lnTo>
                    <a:lnTo>
                      <a:pt x="70" y="180"/>
                    </a:lnTo>
                    <a:lnTo>
                      <a:pt x="104" y="171"/>
                    </a:lnTo>
                    <a:lnTo>
                      <a:pt x="104" y="172"/>
                    </a:lnTo>
                    <a:lnTo>
                      <a:pt x="106" y="175"/>
                    </a:lnTo>
                    <a:lnTo>
                      <a:pt x="107" y="180"/>
                    </a:lnTo>
                    <a:lnTo>
                      <a:pt x="110" y="188"/>
                    </a:lnTo>
                    <a:lnTo>
                      <a:pt x="114" y="196"/>
                    </a:lnTo>
                    <a:lnTo>
                      <a:pt x="118" y="206"/>
                    </a:lnTo>
                    <a:lnTo>
                      <a:pt x="124" y="217"/>
                    </a:lnTo>
                    <a:lnTo>
                      <a:pt x="131" y="229"/>
                    </a:lnTo>
                    <a:lnTo>
                      <a:pt x="140" y="242"/>
                    </a:lnTo>
                    <a:lnTo>
                      <a:pt x="149" y="255"/>
                    </a:lnTo>
                    <a:lnTo>
                      <a:pt x="161" y="270"/>
                    </a:lnTo>
                    <a:lnTo>
                      <a:pt x="174" y="285"/>
                    </a:lnTo>
                    <a:lnTo>
                      <a:pt x="188" y="300"/>
                    </a:lnTo>
                    <a:lnTo>
                      <a:pt x="204" y="315"/>
                    </a:lnTo>
                    <a:lnTo>
                      <a:pt x="222" y="330"/>
                    </a:lnTo>
                    <a:lnTo>
                      <a:pt x="243" y="345"/>
                    </a:lnTo>
                    <a:lnTo>
                      <a:pt x="435" y="254"/>
                    </a:lnTo>
                    <a:lnTo>
                      <a:pt x="430" y="249"/>
                    </a:lnTo>
                    <a:lnTo>
                      <a:pt x="418" y="235"/>
                    </a:lnTo>
                    <a:lnTo>
                      <a:pt x="400" y="215"/>
                    </a:lnTo>
                    <a:lnTo>
                      <a:pt x="380" y="192"/>
                    </a:lnTo>
                    <a:lnTo>
                      <a:pt x="359" y="167"/>
                    </a:lnTo>
                    <a:lnTo>
                      <a:pt x="341" y="143"/>
                    </a:lnTo>
                    <a:lnTo>
                      <a:pt x="327" y="123"/>
                    </a:lnTo>
                    <a:lnTo>
                      <a:pt x="321" y="109"/>
                    </a:lnTo>
                    <a:lnTo>
                      <a:pt x="322" y="109"/>
                    </a:lnTo>
                    <a:lnTo>
                      <a:pt x="327" y="106"/>
                    </a:lnTo>
                    <a:lnTo>
                      <a:pt x="334" y="103"/>
                    </a:lnTo>
                    <a:lnTo>
                      <a:pt x="343" y="99"/>
                    </a:lnTo>
                    <a:lnTo>
                      <a:pt x="353" y="93"/>
                    </a:lnTo>
                    <a:lnTo>
                      <a:pt x="363" y="86"/>
                    </a:lnTo>
                    <a:lnTo>
                      <a:pt x="372" y="79"/>
                    </a:lnTo>
                    <a:lnTo>
                      <a:pt x="380" y="71"/>
                    </a:lnTo>
                    <a:lnTo>
                      <a:pt x="389" y="57"/>
                    </a:lnTo>
                    <a:lnTo>
                      <a:pt x="391" y="46"/>
                    </a:lnTo>
                    <a:lnTo>
                      <a:pt x="387" y="38"/>
                    </a:lnTo>
                    <a:lnTo>
                      <a:pt x="380" y="31"/>
                    </a:lnTo>
                    <a:lnTo>
                      <a:pt x="374" y="28"/>
                    </a:lnTo>
                    <a:lnTo>
                      <a:pt x="368" y="23"/>
                    </a:lnTo>
                    <a:lnTo>
                      <a:pt x="361" y="18"/>
                    </a:lnTo>
                    <a:lnTo>
                      <a:pt x="355" y="13"/>
                    </a:lnTo>
                    <a:lnTo>
                      <a:pt x="348" y="9"/>
                    </a:lnTo>
                    <a:lnTo>
                      <a:pt x="343" y="5"/>
                    </a:lnTo>
                    <a:lnTo>
                      <a:pt x="340" y="2"/>
                    </a:lnTo>
                    <a:lnTo>
                      <a:pt x="338" y="1"/>
                    </a:lnTo>
                    <a:lnTo>
                      <a:pt x="337" y="1"/>
                    </a:lnTo>
                    <a:lnTo>
                      <a:pt x="333" y="0"/>
                    </a:lnTo>
                    <a:lnTo>
                      <a:pt x="328" y="0"/>
                    </a:lnTo>
                    <a:lnTo>
                      <a:pt x="321" y="0"/>
                    </a:lnTo>
                    <a:lnTo>
                      <a:pt x="314" y="0"/>
                    </a:lnTo>
                    <a:lnTo>
                      <a:pt x="308" y="0"/>
                    </a:lnTo>
                    <a:lnTo>
                      <a:pt x="302" y="1"/>
                    </a:lnTo>
                    <a:lnTo>
                      <a:pt x="298" y="3"/>
                    </a:lnTo>
                    <a:lnTo>
                      <a:pt x="295" y="6"/>
                    </a:lnTo>
                    <a:lnTo>
                      <a:pt x="289" y="10"/>
                    </a:lnTo>
                    <a:lnTo>
                      <a:pt x="283" y="15"/>
                    </a:lnTo>
                    <a:lnTo>
                      <a:pt x="277" y="20"/>
                    </a:lnTo>
                    <a:lnTo>
                      <a:pt x="270" y="26"/>
                    </a:lnTo>
                    <a:lnTo>
                      <a:pt x="264" y="30"/>
                    </a:lnTo>
                    <a:lnTo>
                      <a:pt x="259" y="33"/>
                    </a:lnTo>
                    <a:lnTo>
                      <a:pt x="255" y="36"/>
                    </a:lnTo>
                    <a:lnTo>
                      <a:pt x="252" y="37"/>
                    </a:lnTo>
                    <a:lnTo>
                      <a:pt x="247" y="38"/>
                    </a:lnTo>
                    <a:lnTo>
                      <a:pt x="243" y="38"/>
                    </a:lnTo>
                    <a:lnTo>
                      <a:pt x="239" y="38"/>
                    </a:lnTo>
                    <a:lnTo>
                      <a:pt x="234" y="38"/>
                    </a:lnTo>
                    <a:lnTo>
                      <a:pt x="229" y="39"/>
                    </a:lnTo>
                    <a:lnTo>
                      <a:pt x="223" y="40"/>
                    </a:lnTo>
                    <a:lnTo>
                      <a:pt x="218" y="41"/>
                    </a:lnTo>
                    <a:lnTo>
                      <a:pt x="213" y="43"/>
                    </a:lnTo>
                    <a:lnTo>
                      <a:pt x="207" y="44"/>
                    </a:lnTo>
                    <a:lnTo>
                      <a:pt x="200" y="47"/>
                    </a:lnTo>
                    <a:lnTo>
                      <a:pt x="194" y="48"/>
                    </a:lnTo>
                    <a:lnTo>
                      <a:pt x="187" y="50"/>
                    </a:lnTo>
                    <a:lnTo>
                      <a:pt x="183" y="52"/>
                    </a:lnTo>
                    <a:lnTo>
                      <a:pt x="179" y="53"/>
                    </a:lnTo>
                    <a:lnTo>
                      <a:pt x="179" y="53"/>
                    </a:lnTo>
                    <a:lnTo>
                      <a:pt x="178" y="53"/>
                    </a:lnTo>
                    <a:lnTo>
                      <a:pt x="176" y="54"/>
                    </a:lnTo>
                    <a:lnTo>
                      <a:pt x="174" y="54"/>
                    </a:lnTo>
                    <a:lnTo>
                      <a:pt x="170" y="55"/>
                    </a:lnTo>
                    <a:lnTo>
                      <a:pt x="166" y="56"/>
                    </a:lnTo>
                    <a:lnTo>
                      <a:pt x="161" y="56"/>
                    </a:lnTo>
                    <a:lnTo>
                      <a:pt x="157" y="57"/>
                    </a:lnTo>
                    <a:lnTo>
                      <a:pt x="150" y="5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" name="Freeform 22"/>
              <p:cNvSpPr>
                <a:spLocks/>
              </p:cNvSpPr>
              <p:nvPr/>
            </p:nvSpPr>
            <p:spPr bwMode="auto">
              <a:xfrm>
                <a:off x="1546" y="1085"/>
                <a:ext cx="459" cy="632"/>
              </a:xfrm>
              <a:custGeom>
                <a:avLst/>
                <a:gdLst/>
                <a:ahLst/>
                <a:cxnLst>
                  <a:cxn ang="0">
                    <a:pos x="17" y="274"/>
                  </a:cxn>
                  <a:cxn ang="0">
                    <a:pos x="17" y="178"/>
                  </a:cxn>
                  <a:cxn ang="0">
                    <a:pos x="28" y="93"/>
                  </a:cxn>
                  <a:cxn ang="0">
                    <a:pos x="48" y="64"/>
                  </a:cxn>
                  <a:cxn ang="0">
                    <a:pos x="80" y="38"/>
                  </a:cxn>
                  <a:cxn ang="0">
                    <a:pos x="123" y="17"/>
                  </a:cxn>
                  <a:cxn ang="0">
                    <a:pos x="174" y="4"/>
                  </a:cxn>
                  <a:cxn ang="0">
                    <a:pos x="230" y="1"/>
                  </a:cxn>
                  <a:cxn ang="0">
                    <a:pos x="290" y="12"/>
                  </a:cxn>
                  <a:cxn ang="0">
                    <a:pos x="350" y="39"/>
                  </a:cxn>
                  <a:cxn ang="0">
                    <a:pos x="380" y="61"/>
                  </a:cxn>
                  <a:cxn ang="0">
                    <a:pos x="385" y="66"/>
                  </a:cxn>
                  <a:cxn ang="0">
                    <a:pos x="393" y="74"/>
                  </a:cxn>
                  <a:cxn ang="0">
                    <a:pos x="402" y="83"/>
                  </a:cxn>
                  <a:cxn ang="0">
                    <a:pos x="415" y="96"/>
                  </a:cxn>
                  <a:cxn ang="0">
                    <a:pos x="432" y="116"/>
                  </a:cxn>
                  <a:cxn ang="0">
                    <a:pos x="448" y="135"/>
                  </a:cxn>
                  <a:cxn ang="0">
                    <a:pos x="457" y="149"/>
                  </a:cxn>
                  <a:cxn ang="0">
                    <a:pos x="459" y="159"/>
                  </a:cxn>
                  <a:cxn ang="0">
                    <a:pos x="458" y="175"/>
                  </a:cxn>
                  <a:cxn ang="0">
                    <a:pos x="447" y="189"/>
                  </a:cxn>
                  <a:cxn ang="0">
                    <a:pos x="435" y="269"/>
                  </a:cxn>
                  <a:cxn ang="0">
                    <a:pos x="421" y="383"/>
                  </a:cxn>
                  <a:cxn ang="0">
                    <a:pos x="412" y="502"/>
                  </a:cxn>
                  <a:cxn ang="0">
                    <a:pos x="412" y="595"/>
                  </a:cxn>
                  <a:cxn ang="0">
                    <a:pos x="406" y="600"/>
                  </a:cxn>
                  <a:cxn ang="0">
                    <a:pos x="384" y="614"/>
                  </a:cxn>
                  <a:cxn ang="0">
                    <a:pos x="347" y="627"/>
                  </a:cxn>
                  <a:cxn ang="0">
                    <a:pos x="293" y="632"/>
                  </a:cxn>
                  <a:cxn ang="0">
                    <a:pos x="287" y="628"/>
                  </a:cxn>
                  <a:cxn ang="0">
                    <a:pos x="271" y="618"/>
                  </a:cxn>
                  <a:cxn ang="0">
                    <a:pos x="247" y="602"/>
                  </a:cxn>
                  <a:cxn ang="0">
                    <a:pos x="217" y="581"/>
                  </a:cxn>
                  <a:cxn ang="0">
                    <a:pos x="183" y="557"/>
                  </a:cxn>
                  <a:cxn ang="0">
                    <a:pos x="149" y="530"/>
                  </a:cxn>
                  <a:cxn ang="0">
                    <a:pos x="117" y="500"/>
                  </a:cxn>
                  <a:cxn ang="0">
                    <a:pos x="88" y="470"/>
                  </a:cxn>
                  <a:cxn ang="0">
                    <a:pos x="76" y="448"/>
                  </a:cxn>
                  <a:cxn ang="0">
                    <a:pos x="65" y="442"/>
                  </a:cxn>
                  <a:cxn ang="0">
                    <a:pos x="49" y="433"/>
                  </a:cxn>
                  <a:cxn ang="0">
                    <a:pos x="32" y="421"/>
                  </a:cxn>
                  <a:cxn ang="0">
                    <a:pos x="19" y="406"/>
                  </a:cxn>
                  <a:cxn ang="0">
                    <a:pos x="8" y="388"/>
                  </a:cxn>
                  <a:cxn ang="0">
                    <a:pos x="3" y="369"/>
                  </a:cxn>
                  <a:cxn ang="0">
                    <a:pos x="1" y="352"/>
                  </a:cxn>
                  <a:cxn ang="0">
                    <a:pos x="0" y="337"/>
                  </a:cxn>
                  <a:cxn ang="0">
                    <a:pos x="5" y="299"/>
                  </a:cxn>
                </a:cxnLst>
                <a:rect l="0" t="0" r="r" b="b"/>
                <a:pathLst>
                  <a:path w="459" h="632">
                    <a:moveTo>
                      <a:pt x="18" y="288"/>
                    </a:moveTo>
                    <a:lnTo>
                      <a:pt x="17" y="274"/>
                    </a:lnTo>
                    <a:lnTo>
                      <a:pt x="15" y="235"/>
                    </a:lnTo>
                    <a:lnTo>
                      <a:pt x="17" y="178"/>
                    </a:lnTo>
                    <a:lnTo>
                      <a:pt x="24" y="108"/>
                    </a:lnTo>
                    <a:lnTo>
                      <a:pt x="28" y="93"/>
                    </a:lnTo>
                    <a:lnTo>
                      <a:pt x="36" y="79"/>
                    </a:lnTo>
                    <a:lnTo>
                      <a:pt x="48" y="64"/>
                    </a:lnTo>
                    <a:lnTo>
                      <a:pt x="62" y="51"/>
                    </a:lnTo>
                    <a:lnTo>
                      <a:pt x="80" y="38"/>
                    </a:lnTo>
                    <a:lnTo>
                      <a:pt x="101" y="26"/>
                    </a:lnTo>
                    <a:lnTo>
                      <a:pt x="123" y="17"/>
                    </a:lnTo>
                    <a:lnTo>
                      <a:pt x="148" y="9"/>
                    </a:lnTo>
                    <a:lnTo>
                      <a:pt x="174" y="4"/>
                    </a:lnTo>
                    <a:lnTo>
                      <a:pt x="202" y="0"/>
                    </a:lnTo>
                    <a:lnTo>
                      <a:pt x="230" y="1"/>
                    </a:lnTo>
                    <a:lnTo>
                      <a:pt x="260" y="5"/>
                    </a:lnTo>
                    <a:lnTo>
                      <a:pt x="290" y="12"/>
                    </a:lnTo>
                    <a:lnTo>
                      <a:pt x="320" y="24"/>
                    </a:lnTo>
                    <a:lnTo>
                      <a:pt x="350" y="39"/>
                    </a:lnTo>
                    <a:lnTo>
                      <a:pt x="379" y="60"/>
                    </a:lnTo>
                    <a:lnTo>
                      <a:pt x="380" y="61"/>
                    </a:lnTo>
                    <a:lnTo>
                      <a:pt x="382" y="62"/>
                    </a:lnTo>
                    <a:lnTo>
                      <a:pt x="385" y="66"/>
                    </a:lnTo>
                    <a:lnTo>
                      <a:pt x="389" y="70"/>
                    </a:lnTo>
                    <a:lnTo>
                      <a:pt x="393" y="74"/>
                    </a:lnTo>
                    <a:lnTo>
                      <a:pt x="398" y="79"/>
                    </a:lnTo>
                    <a:lnTo>
                      <a:pt x="402" y="83"/>
                    </a:lnTo>
                    <a:lnTo>
                      <a:pt x="406" y="87"/>
                    </a:lnTo>
                    <a:lnTo>
                      <a:pt x="415" y="96"/>
                    </a:lnTo>
                    <a:lnTo>
                      <a:pt x="424" y="106"/>
                    </a:lnTo>
                    <a:lnTo>
                      <a:pt x="432" y="116"/>
                    </a:lnTo>
                    <a:lnTo>
                      <a:pt x="440" y="126"/>
                    </a:lnTo>
                    <a:lnTo>
                      <a:pt x="448" y="135"/>
                    </a:lnTo>
                    <a:lnTo>
                      <a:pt x="453" y="143"/>
                    </a:lnTo>
                    <a:lnTo>
                      <a:pt x="457" y="149"/>
                    </a:lnTo>
                    <a:lnTo>
                      <a:pt x="458" y="152"/>
                    </a:lnTo>
                    <a:lnTo>
                      <a:pt x="459" y="159"/>
                    </a:lnTo>
                    <a:lnTo>
                      <a:pt x="459" y="167"/>
                    </a:lnTo>
                    <a:lnTo>
                      <a:pt x="458" y="175"/>
                    </a:lnTo>
                    <a:lnTo>
                      <a:pt x="458" y="178"/>
                    </a:lnTo>
                    <a:lnTo>
                      <a:pt x="447" y="189"/>
                    </a:lnTo>
                    <a:lnTo>
                      <a:pt x="441" y="222"/>
                    </a:lnTo>
                    <a:lnTo>
                      <a:pt x="435" y="269"/>
                    </a:lnTo>
                    <a:lnTo>
                      <a:pt x="428" y="324"/>
                    </a:lnTo>
                    <a:lnTo>
                      <a:pt x="421" y="383"/>
                    </a:lnTo>
                    <a:lnTo>
                      <a:pt x="415" y="444"/>
                    </a:lnTo>
                    <a:lnTo>
                      <a:pt x="412" y="502"/>
                    </a:lnTo>
                    <a:lnTo>
                      <a:pt x="410" y="553"/>
                    </a:lnTo>
                    <a:lnTo>
                      <a:pt x="412" y="595"/>
                    </a:lnTo>
                    <a:lnTo>
                      <a:pt x="410" y="596"/>
                    </a:lnTo>
                    <a:lnTo>
                      <a:pt x="406" y="600"/>
                    </a:lnTo>
                    <a:lnTo>
                      <a:pt x="397" y="607"/>
                    </a:lnTo>
                    <a:lnTo>
                      <a:pt x="384" y="614"/>
                    </a:lnTo>
                    <a:lnTo>
                      <a:pt x="368" y="621"/>
                    </a:lnTo>
                    <a:lnTo>
                      <a:pt x="347" y="627"/>
                    </a:lnTo>
                    <a:lnTo>
                      <a:pt x="322" y="631"/>
                    </a:lnTo>
                    <a:lnTo>
                      <a:pt x="293" y="632"/>
                    </a:lnTo>
                    <a:lnTo>
                      <a:pt x="291" y="631"/>
                    </a:lnTo>
                    <a:lnTo>
                      <a:pt x="287" y="628"/>
                    </a:lnTo>
                    <a:lnTo>
                      <a:pt x="280" y="623"/>
                    </a:lnTo>
                    <a:lnTo>
                      <a:pt x="271" y="618"/>
                    </a:lnTo>
                    <a:lnTo>
                      <a:pt x="260" y="611"/>
                    </a:lnTo>
                    <a:lnTo>
                      <a:pt x="247" y="602"/>
                    </a:lnTo>
                    <a:lnTo>
                      <a:pt x="232" y="593"/>
                    </a:lnTo>
                    <a:lnTo>
                      <a:pt x="217" y="581"/>
                    </a:lnTo>
                    <a:lnTo>
                      <a:pt x="200" y="570"/>
                    </a:lnTo>
                    <a:lnTo>
                      <a:pt x="183" y="557"/>
                    </a:lnTo>
                    <a:lnTo>
                      <a:pt x="166" y="544"/>
                    </a:lnTo>
                    <a:lnTo>
                      <a:pt x="149" y="530"/>
                    </a:lnTo>
                    <a:lnTo>
                      <a:pt x="133" y="515"/>
                    </a:lnTo>
                    <a:lnTo>
                      <a:pt x="117" y="500"/>
                    </a:lnTo>
                    <a:lnTo>
                      <a:pt x="101" y="486"/>
                    </a:lnTo>
                    <a:lnTo>
                      <a:pt x="88" y="470"/>
                    </a:lnTo>
                    <a:lnTo>
                      <a:pt x="78" y="448"/>
                    </a:lnTo>
                    <a:lnTo>
                      <a:pt x="76" y="448"/>
                    </a:lnTo>
                    <a:lnTo>
                      <a:pt x="72" y="445"/>
                    </a:lnTo>
                    <a:lnTo>
                      <a:pt x="65" y="442"/>
                    </a:lnTo>
                    <a:lnTo>
                      <a:pt x="58" y="438"/>
                    </a:lnTo>
                    <a:lnTo>
                      <a:pt x="49" y="433"/>
                    </a:lnTo>
                    <a:lnTo>
                      <a:pt x="40" y="427"/>
                    </a:lnTo>
                    <a:lnTo>
                      <a:pt x="32" y="421"/>
                    </a:lnTo>
                    <a:lnTo>
                      <a:pt x="26" y="415"/>
                    </a:lnTo>
                    <a:lnTo>
                      <a:pt x="19" y="406"/>
                    </a:lnTo>
                    <a:lnTo>
                      <a:pt x="13" y="397"/>
                    </a:lnTo>
                    <a:lnTo>
                      <a:pt x="8" y="388"/>
                    </a:lnTo>
                    <a:lnTo>
                      <a:pt x="5" y="378"/>
                    </a:lnTo>
                    <a:lnTo>
                      <a:pt x="3" y="369"/>
                    </a:lnTo>
                    <a:lnTo>
                      <a:pt x="2" y="360"/>
                    </a:lnTo>
                    <a:lnTo>
                      <a:pt x="1" y="352"/>
                    </a:lnTo>
                    <a:lnTo>
                      <a:pt x="1" y="345"/>
                    </a:lnTo>
                    <a:lnTo>
                      <a:pt x="0" y="337"/>
                    </a:lnTo>
                    <a:lnTo>
                      <a:pt x="1" y="319"/>
                    </a:lnTo>
                    <a:lnTo>
                      <a:pt x="5" y="299"/>
                    </a:lnTo>
                    <a:lnTo>
                      <a:pt x="18" y="28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" name="Freeform 23"/>
              <p:cNvSpPr>
                <a:spLocks/>
              </p:cNvSpPr>
              <p:nvPr/>
            </p:nvSpPr>
            <p:spPr bwMode="auto">
              <a:xfrm>
                <a:off x="1642" y="1258"/>
                <a:ext cx="150" cy="403"/>
              </a:xfrm>
              <a:custGeom>
                <a:avLst/>
                <a:gdLst/>
                <a:ahLst/>
                <a:cxnLst>
                  <a:cxn ang="0">
                    <a:pos x="30" y="117"/>
                  </a:cxn>
                  <a:cxn ang="0">
                    <a:pos x="28" y="154"/>
                  </a:cxn>
                  <a:cxn ang="0">
                    <a:pos x="29" y="157"/>
                  </a:cxn>
                  <a:cxn ang="0">
                    <a:pos x="25" y="156"/>
                  </a:cxn>
                  <a:cxn ang="0">
                    <a:pos x="24" y="169"/>
                  </a:cxn>
                  <a:cxn ang="0">
                    <a:pos x="31" y="201"/>
                  </a:cxn>
                  <a:cxn ang="0">
                    <a:pos x="43" y="235"/>
                  </a:cxn>
                  <a:cxn ang="0">
                    <a:pos x="57" y="263"/>
                  </a:cxn>
                  <a:cxn ang="0">
                    <a:pos x="66" y="297"/>
                  </a:cxn>
                  <a:cxn ang="0">
                    <a:pos x="55" y="282"/>
                  </a:cxn>
                  <a:cxn ang="0">
                    <a:pos x="41" y="287"/>
                  </a:cxn>
                  <a:cxn ang="0">
                    <a:pos x="33" y="284"/>
                  </a:cxn>
                  <a:cxn ang="0">
                    <a:pos x="9" y="149"/>
                  </a:cxn>
                  <a:cxn ang="0">
                    <a:pos x="3" y="145"/>
                  </a:cxn>
                  <a:cxn ang="0">
                    <a:pos x="0" y="143"/>
                  </a:cxn>
                  <a:cxn ang="0">
                    <a:pos x="18" y="299"/>
                  </a:cxn>
                  <a:cxn ang="0">
                    <a:pos x="34" y="313"/>
                  </a:cxn>
                  <a:cxn ang="0">
                    <a:pos x="52" y="328"/>
                  </a:cxn>
                  <a:cxn ang="0">
                    <a:pos x="69" y="343"/>
                  </a:cxn>
                  <a:cxn ang="0">
                    <a:pos x="88" y="358"/>
                  </a:cxn>
                  <a:cxn ang="0">
                    <a:pos x="107" y="372"/>
                  </a:cxn>
                  <a:cxn ang="0">
                    <a:pos x="125" y="385"/>
                  </a:cxn>
                  <a:cxn ang="0">
                    <a:pos x="142" y="398"/>
                  </a:cxn>
                  <a:cxn ang="0">
                    <a:pos x="147" y="392"/>
                  </a:cxn>
                  <a:cxn ang="0">
                    <a:pos x="134" y="356"/>
                  </a:cxn>
                  <a:cxn ang="0">
                    <a:pos x="119" y="310"/>
                  </a:cxn>
                  <a:cxn ang="0">
                    <a:pos x="101" y="266"/>
                  </a:cxn>
                  <a:cxn ang="0">
                    <a:pos x="82" y="196"/>
                  </a:cxn>
                  <a:cxn ang="0">
                    <a:pos x="87" y="51"/>
                  </a:cxn>
                  <a:cxn ang="0">
                    <a:pos x="82" y="7"/>
                  </a:cxn>
                  <a:cxn ang="0">
                    <a:pos x="63" y="26"/>
                  </a:cxn>
                  <a:cxn ang="0">
                    <a:pos x="50" y="45"/>
                  </a:cxn>
                  <a:cxn ang="0">
                    <a:pos x="43" y="58"/>
                  </a:cxn>
                </a:cxnLst>
                <a:rect l="0" t="0" r="r" b="b"/>
                <a:pathLst>
                  <a:path w="150" h="403">
                    <a:moveTo>
                      <a:pt x="43" y="59"/>
                    </a:moveTo>
                    <a:lnTo>
                      <a:pt x="30" y="117"/>
                    </a:lnTo>
                    <a:lnTo>
                      <a:pt x="27" y="145"/>
                    </a:lnTo>
                    <a:lnTo>
                      <a:pt x="28" y="154"/>
                    </a:lnTo>
                    <a:lnTo>
                      <a:pt x="30" y="155"/>
                    </a:lnTo>
                    <a:lnTo>
                      <a:pt x="29" y="157"/>
                    </a:lnTo>
                    <a:lnTo>
                      <a:pt x="27" y="157"/>
                    </a:lnTo>
                    <a:lnTo>
                      <a:pt x="25" y="156"/>
                    </a:lnTo>
                    <a:lnTo>
                      <a:pt x="22" y="155"/>
                    </a:lnTo>
                    <a:lnTo>
                      <a:pt x="24" y="169"/>
                    </a:lnTo>
                    <a:lnTo>
                      <a:pt x="27" y="185"/>
                    </a:lnTo>
                    <a:lnTo>
                      <a:pt x="31" y="201"/>
                    </a:lnTo>
                    <a:lnTo>
                      <a:pt x="36" y="219"/>
                    </a:lnTo>
                    <a:lnTo>
                      <a:pt x="43" y="235"/>
                    </a:lnTo>
                    <a:lnTo>
                      <a:pt x="49" y="250"/>
                    </a:lnTo>
                    <a:lnTo>
                      <a:pt x="57" y="263"/>
                    </a:lnTo>
                    <a:lnTo>
                      <a:pt x="66" y="274"/>
                    </a:lnTo>
                    <a:lnTo>
                      <a:pt x="66" y="297"/>
                    </a:lnTo>
                    <a:lnTo>
                      <a:pt x="56" y="294"/>
                    </a:lnTo>
                    <a:lnTo>
                      <a:pt x="55" y="282"/>
                    </a:lnTo>
                    <a:lnTo>
                      <a:pt x="51" y="292"/>
                    </a:lnTo>
                    <a:lnTo>
                      <a:pt x="41" y="287"/>
                    </a:lnTo>
                    <a:lnTo>
                      <a:pt x="38" y="277"/>
                    </a:lnTo>
                    <a:lnTo>
                      <a:pt x="33" y="284"/>
                    </a:lnTo>
                    <a:lnTo>
                      <a:pt x="22" y="275"/>
                    </a:lnTo>
                    <a:lnTo>
                      <a:pt x="9" y="149"/>
                    </a:lnTo>
                    <a:lnTo>
                      <a:pt x="5" y="147"/>
                    </a:lnTo>
                    <a:lnTo>
                      <a:pt x="3" y="145"/>
                    </a:lnTo>
                    <a:lnTo>
                      <a:pt x="1" y="144"/>
                    </a:lnTo>
                    <a:lnTo>
                      <a:pt x="0" y="143"/>
                    </a:lnTo>
                    <a:lnTo>
                      <a:pt x="10" y="292"/>
                    </a:lnTo>
                    <a:lnTo>
                      <a:pt x="18" y="299"/>
                    </a:lnTo>
                    <a:lnTo>
                      <a:pt x="26" y="307"/>
                    </a:lnTo>
                    <a:lnTo>
                      <a:pt x="34" y="313"/>
                    </a:lnTo>
                    <a:lnTo>
                      <a:pt x="43" y="321"/>
                    </a:lnTo>
                    <a:lnTo>
                      <a:pt x="52" y="328"/>
                    </a:lnTo>
                    <a:lnTo>
                      <a:pt x="61" y="336"/>
                    </a:lnTo>
                    <a:lnTo>
                      <a:pt x="69" y="343"/>
                    </a:lnTo>
                    <a:lnTo>
                      <a:pt x="79" y="351"/>
                    </a:lnTo>
                    <a:lnTo>
                      <a:pt x="88" y="358"/>
                    </a:lnTo>
                    <a:lnTo>
                      <a:pt x="97" y="365"/>
                    </a:lnTo>
                    <a:lnTo>
                      <a:pt x="107" y="372"/>
                    </a:lnTo>
                    <a:lnTo>
                      <a:pt x="116" y="379"/>
                    </a:lnTo>
                    <a:lnTo>
                      <a:pt x="125" y="385"/>
                    </a:lnTo>
                    <a:lnTo>
                      <a:pt x="134" y="392"/>
                    </a:lnTo>
                    <a:lnTo>
                      <a:pt x="142" y="398"/>
                    </a:lnTo>
                    <a:lnTo>
                      <a:pt x="150" y="403"/>
                    </a:lnTo>
                    <a:lnTo>
                      <a:pt x="147" y="392"/>
                    </a:lnTo>
                    <a:lnTo>
                      <a:pt x="141" y="375"/>
                    </a:lnTo>
                    <a:lnTo>
                      <a:pt x="134" y="356"/>
                    </a:lnTo>
                    <a:lnTo>
                      <a:pt x="127" y="333"/>
                    </a:lnTo>
                    <a:lnTo>
                      <a:pt x="119" y="310"/>
                    </a:lnTo>
                    <a:lnTo>
                      <a:pt x="110" y="287"/>
                    </a:lnTo>
                    <a:lnTo>
                      <a:pt x="101" y="266"/>
                    </a:lnTo>
                    <a:lnTo>
                      <a:pt x="92" y="247"/>
                    </a:lnTo>
                    <a:lnTo>
                      <a:pt x="82" y="196"/>
                    </a:lnTo>
                    <a:lnTo>
                      <a:pt x="82" y="124"/>
                    </a:lnTo>
                    <a:lnTo>
                      <a:pt x="87" y="51"/>
                    </a:lnTo>
                    <a:lnTo>
                      <a:pt x="93" y="0"/>
                    </a:lnTo>
                    <a:lnTo>
                      <a:pt x="82" y="7"/>
                    </a:lnTo>
                    <a:lnTo>
                      <a:pt x="71" y="17"/>
                    </a:lnTo>
                    <a:lnTo>
                      <a:pt x="63" y="26"/>
                    </a:lnTo>
                    <a:lnTo>
                      <a:pt x="56" y="36"/>
                    </a:lnTo>
                    <a:lnTo>
                      <a:pt x="50" y="45"/>
                    </a:lnTo>
                    <a:lnTo>
                      <a:pt x="46" y="53"/>
                    </a:lnTo>
                    <a:lnTo>
                      <a:pt x="43" y="58"/>
                    </a:lnTo>
                    <a:lnTo>
                      <a:pt x="43" y="59"/>
                    </a:lnTo>
                    <a:close/>
                  </a:path>
                </a:pathLst>
              </a:custGeom>
              <a:solidFill>
                <a:srgbClr val="7C0C0C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" name="Freeform 24"/>
              <p:cNvSpPr>
                <a:spLocks/>
              </p:cNvSpPr>
              <p:nvPr/>
            </p:nvSpPr>
            <p:spPr bwMode="auto">
              <a:xfrm>
                <a:off x="1724" y="1245"/>
                <a:ext cx="249" cy="451"/>
              </a:xfrm>
              <a:custGeom>
                <a:avLst/>
                <a:gdLst/>
                <a:ahLst/>
                <a:cxnLst>
                  <a:cxn ang="0">
                    <a:pos x="10" y="260"/>
                  </a:cxn>
                  <a:cxn ang="0">
                    <a:pos x="19" y="279"/>
                  </a:cxn>
                  <a:cxn ang="0">
                    <a:pos x="28" y="300"/>
                  </a:cxn>
                  <a:cxn ang="0">
                    <a:pos x="37" y="323"/>
                  </a:cxn>
                  <a:cxn ang="0">
                    <a:pos x="45" y="346"/>
                  </a:cxn>
                  <a:cxn ang="0">
                    <a:pos x="52" y="369"/>
                  </a:cxn>
                  <a:cxn ang="0">
                    <a:pos x="59" y="388"/>
                  </a:cxn>
                  <a:cxn ang="0">
                    <a:pos x="65" y="405"/>
                  </a:cxn>
                  <a:cxn ang="0">
                    <a:pos x="68" y="416"/>
                  </a:cxn>
                  <a:cxn ang="0">
                    <a:pos x="78" y="424"/>
                  </a:cxn>
                  <a:cxn ang="0">
                    <a:pos x="88" y="431"/>
                  </a:cxn>
                  <a:cxn ang="0">
                    <a:pos x="96" y="437"/>
                  </a:cxn>
                  <a:cxn ang="0">
                    <a:pos x="104" y="442"/>
                  </a:cxn>
                  <a:cxn ang="0">
                    <a:pos x="110" y="446"/>
                  </a:cxn>
                  <a:cxn ang="0">
                    <a:pos x="114" y="449"/>
                  </a:cxn>
                  <a:cxn ang="0">
                    <a:pos x="117" y="450"/>
                  </a:cxn>
                  <a:cxn ang="0">
                    <a:pos x="118" y="451"/>
                  </a:cxn>
                  <a:cxn ang="0">
                    <a:pos x="144" y="449"/>
                  </a:cxn>
                  <a:cxn ang="0">
                    <a:pos x="165" y="445"/>
                  </a:cxn>
                  <a:cxn ang="0">
                    <a:pos x="182" y="441"/>
                  </a:cxn>
                  <a:cxn ang="0">
                    <a:pos x="196" y="437"/>
                  </a:cxn>
                  <a:cxn ang="0">
                    <a:pos x="206" y="433"/>
                  </a:cxn>
                  <a:cxn ang="0">
                    <a:pos x="212" y="430"/>
                  </a:cxn>
                  <a:cxn ang="0">
                    <a:pos x="216" y="427"/>
                  </a:cxn>
                  <a:cxn ang="0">
                    <a:pos x="217" y="426"/>
                  </a:cxn>
                  <a:cxn ang="0">
                    <a:pos x="217" y="383"/>
                  </a:cxn>
                  <a:cxn ang="0">
                    <a:pos x="220" y="326"/>
                  </a:cxn>
                  <a:cxn ang="0">
                    <a:pos x="225" y="261"/>
                  </a:cxn>
                  <a:cxn ang="0">
                    <a:pos x="232" y="195"/>
                  </a:cxn>
                  <a:cxn ang="0">
                    <a:pos x="237" y="133"/>
                  </a:cxn>
                  <a:cxn ang="0">
                    <a:pos x="243" y="81"/>
                  </a:cxn>
                  <a:cxn ang="0">
                    <a:pos x="247" y="47"/>
                  </a:cxn>
                  <a:cxn ang="0">
                    <a:pos x="249" y="34"/>
                  </a:cxn>
                  <a:cxn ang="0">
                    <a:pos x="225" y="16"/>
                  </a:cxn>
                  <a:cxn ang="0">
                    <a:pos x="213" y="13"/>
                  </a:cxn>
                  <a:cxn ang="0">
                    <a:pos x="200" y="10"/>
                  </a:cxn>
                  <a:cxn ang="0">
                    <a:pos x="187" y="8"/>
                  </a:cxn>
                  <a:cxn ang="0">
                    <a:pos x="172" y="5"/>
                  </a:cxn>
                  <a:cxn ang="0">
                    <a:pos x="159" y="4"/>
                  </a:cxn>
                  <a:cxn ang="0">
                    <a:pos x="144" y="2"/>
                  </a:cxn>
                  <a:cxn ang="0">
                    <a:pos x="129" y="1"/>
                  </a:cxn>
                  <a:cxn ang="0">
                    <a:pos x="115" y="1"/>
                  </a:cxn>
                  <a:cxn ang="0">
                    <a:pos x="101" y="0"/>
                  </a:cxn>
                  <a:cxn ang="0">
                    <a:pos x="87" y="0"/>
                  </a:cxn>
                  <a:cxn ang="0">
                    <a:pos x="74" y="1"/>
                  </a:cxn>
                  <a:cxn ang="0">
                    <a:pos x="61" y="1"/>
                  </a:cxn>
                  <a:cxn ang="0">
                    <a:pos x="50" y="2"/>
                  </a:cxn>
                  <a:cxn ang="0">
                    <a:pos x="39" y="4"/>
                  </a:cxn>
                  <a:cxn ang="0">
                    <a:pos x="30" y="5"/>
                  </a:cxn>
                  <a:cxn ang="0">
                    <a:pos x="22" y="8"/>
                  </a:cxn>
                  <a:cxn ang="0">
                    <a:pos x="19" y="9"/>
                  </a:cxn>
                  <a:cxn ang="0">
                    <a:pos x="17" y="10"/>
                  </a:cxn>
                  <a:cxn ang="0">
                    <a:pos x="13" y="11"/>
                  </a:cxn>
                  <a:cxn ang="0">
                    <a:pos x="11" y="13"/>
                  </a:cxn>
                  <a:cxn ang="0">
                    <a:pos x="5" y="64"/>
                  </a:cxn>
                  <a:cxn ang="0">
                    <a:pos x="0" y="137"/>
                  </a:cxn>
                  <a:cxn ang="0">
                    <a:pos x="0" y="209"/>
                  </a:cxn>
                  <a:cxn ang="0">
                    <a:pos x="10" y="260"/>
                  </a:cxn>
                </a:cxnLst>
                <a:rect l="0" t="0" r="r" b="b"/>
                <a:pathLst>
                  <a:path w="249" h="451">
                    <a:moveTo>
                      <a:pt x="10" y="260"/>
                    </a:moveTo>
                    <a:lnTo>
                      <a:pt x="19" y="279"/>
                    </a:lnTo>
                    <a:lnTo>
                      <a:pt x="28" y="300"/>
                    </a:lnTo>
                    <a:lnTo>
                      <a:pt x="37" y="323"/>
                    </a:lnTo>
                    <a:lnTo>
                      <a:pt x="45" y="346"/>
                    </a:lnTo>
                    <a:lnTo>
                      <a:pt x="52" y="369"/>
                    </a:lnTo>
                    <a:lnTo>
                      <a:pt x="59" y="388"/>
                    </a:lnTo>
                    <a:lnTo>
                      <a:pt x="65" y="405"/>
                    </a:lnTo>
                    <a:lnTo>
                      <a:pt x="68" y="416"/>
                    </a:lnTo>
                    <a:lnTo>
                      <a:pt x="78" y="424"/>
                    </a:lnTo>
                    <a:lnTo>
                      <a:pt x="88" y="431"/>
                    </a:lnTo>
                    <a:lnTo>
                      <a:pt x="96" y="437"/>
                    </a:lnTo>
                    <a:lnTo>
                      <a:pt x="104" y="442"/>
                    </a:lnTo>
                    <a:lnTo>
                      <a:pt x="110" y="446"/>
                    </a:lnTo>
                    <a:lnTo>
                      <a:pt x="114" y="449"/>
                    </a:lnTo>
                    <a:lnTo>
                      <a:pt x="117" y="450"/>
                    </a:lnTo>
                    <a:lnTo>
                      <a:pt x="118" y="451"/>
                    </a:lnTo>
                    <a:lnTo>
                      <a:pt x="144" y="449"/>
                    </a:lnTo>
                    <a:lnTo>
                      <a:pt x="165" y="445"/>
                    </a:lnTo>
                    <a:lnTo>
                      <a:pt x="182" y="441"/>
                    </a:lnTo>
                    <a:lnTo>
                      <a:pt x="196" y="437"/>
                    </a:lnTo>
                    <a:lnTo>
                      <a:pt x="206" y="433"/>
                    </a:lnTo>
                    <a:lnTo>
                      <a:pt x="212" y="430"/>
                    </a:lnTo>
                    <a:lnTo>
                      <a:pt x="216" y="427"/>
                    </a:lnTo>
                    <a:lnTo>
                      <a:pt x="217" y="426"/>
                    </a:lnTo>
                    <a:lnTo>
                      <a:pt x="217" y="383"/>
                    </a:lnTo>
                    <a:lnTo>
                      <a:pt x="220" y="326"/>
                    </a:lnTo>
                    <a:lnTo>
                      <a:pt x="225" y="261"/>
                    </a:lnTo>
                    <a:lnTo>
                      <a:pt x="232" y="195"/>
                    </a:lnTo>
                    <a:lnTo>
                      <a:pt x="237" y="133"/>
                    </a:lnTo>
                    <a:lnTo>
                      <a:pt x="243" y="81"/>
                    </a:lnTo>
                    <a:lnTo>
                      <a:pt x="247" y="47"/>
                    </a:lnTo>
                    <a:lnTo>
                      <a:pt x="249" y="34"/>
                    </a:lnTo>
                    <a:lnTo>
                      <a:pt x="225" y="16"/>
                    </a:lnTo>
                    <a:lnTo>
                      <a:pt x="213" y="13"/>
                    </a:lnTo>
                    <a:lnTo>
                      <a:pt x="200" y="10"/>
                    </a:lnTo>
                    <a:lnTo>
                      <a:pt x="187" y="8"/>
                    </a:lnTo>
                    <a:lnTo>
                      <a:pt x="172" y="5"/>
                    </a:lnTo>
                    <a:lnTo>
                      <a:pt x="159" y="4"/>
                    </a:lnTo>
                    <a:lnTo>
                      <a:pt x="144" y="2"/>
                    </a:lnTo>
                    <a:lnTo>
                      <a:pt x="129" y="1"/>
                    </a:lnTo>
                    <a:lnTo>
                      <a:pt x="115" y="1"/>
                    </a:lnTo>
                    <a:lnTo>
                      <a:pt x="101" y="0"/>
                    </a:lnTo>
                    <a:lnTo>
                      <a:pt x="87" y="0"/>
                    </a:lnTo>
                    <a:lnTo>
                      <a:pt x="74" y="1"/>
                    </a:lnTo>
                    <a:lnTo>
                      <a:pt x="61" y="1"/>
                    </a:lnTo>
                    <a:lnTo>
                      <a:pt x="50" y="2"/>
                    </a:lnTo>
                    <a:lnTo>
                      <a:pt x="39" y="4"/>
                    </a:lnTo>
                    <a:lnTo>
                      <a:pt x="30" y="5"/>
                    </a:lnTo>
                    <a:lnTo>
                      <a:pt x="22" y="8"/>
                    </a:lnTo>
                    <a:lnTo>
                      <a:pt x="19" y="9"/>
                    </a:lnTo>
                    <a:lnTo>
                      <a:pt x="17" y="10"/>
                    </a:lnTo>
                    <a:lnTo>
                      <a:pt x="13" y="11"/>
                    </a:lnTo>
                    <a:lnTo>
                      <a:pt x="11" y="13"/>
                    </a:lnTo>
                    <a:lnTo>
                      <a:pt x="5" y="64"/>
                    </a:lnTo>
                    <a:lnTo>
                      <a:pt x="0" y="137"/>
                    </a:lnTo>
                    <a:lnTo>
                      <a:pt x="0" y="209"/>
                    </a:lnTo>
                    <a:lnTo>
                      <a:pt x="10" y="260"/>
                    </a:lnTo>
                    <a:close/>
                  </a:path>
                </a:pathLst>
              </a:custGeom>
              <a:solidFill>
                <a:srgbClr val="A5494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" name="Freeform 25"/>
              <p:cNvSpPr>
                <a:spLocks/>
              </p:cNvSpPr>
              <p:nvPr/>
            </p:nvSpPr>
            <p:spPr bwMode="auto">
              <a:xfrm>
                <a:off x="1641" y="1393"/>
                <a:ext cx="83" cy="181"/>
              </a:xfrm>
              <a:custGeom>
                <a:avLst/>
                <a:gdLst/>
                <a:ahLst/>
                <a:cxnLst>
                  <a:cxn ang="0">
                    <a:pos x="28" y="3"/>
                  </a:cxn>
                  <a:cxn ang="0">
                    <a:pos x="29" y="8"/>
                  </a:cxn>
                  <a:cxn ang="0">
                    <a:pos x="31" y="20"/>
                  </a:cxn>
                  <a:cxn ang="0">
                    <a:pos x="36" y="39"/>
                  </a:cxn>
                  <a:cxn ang="0">
                    <a:pos x="41" y="61"/>
                  </a:cxn>
                  <a:cxn ang="0">
                    <a:pos x="49" y="84"/>
                  </a:cxn>
                  <a:cxn ang="0">
                    <a:pos x="57" y="107"/>
                  </a:cxn>
                  <a:cxn ang="0">
                    <a:pos x="69" y="127"/>
                  </a:cxn>
                  <a:cxn ang="0">
                    <a:pos x="83" y="141"/>
                  </a:cxn>
                  <a:cxn ang="0">
                    <a:pos x="76" y="181"/>
                  </a:cxn>
                  <a:cxn ang="0">
                    <a:pos x="74" y="180"/>
                  </a:cxn>
                  <a:cxn ang="0">
                    <a:pos x="68" y="178"/>
                  </a:cxn>
                  <a:cxn ang="0">
                    <a:pos x="60" y="174"/>
                  </a:cxn>
                  <a:cxn ang="0">
                    <a:pos x="50" y="169"/>
                  </a:cxn>
                  <a:cxn ang="0">
                    <a:pos x="40" y="164"/>
                  </a:cxn>
                  <a:cxn ang="0">
                    <a:pos x="30" y="159"/>
                  </a:cxn>
                  <a:cxn ang="0">
                    <a:pos x="21" y="153"/>
                  </a:cxn>
                  <a:cxn ang="0">
                    <a:pos x="15" y="148"/>
                  </a:cxn>
                  <a:cxn ang="0">
                    <a:pos x="7" y="84"/>
                  </a:cxn>
                  <a:cxn ang="0">
                    <a:pos x="3" y="51"/>
                  </a:cxn>
                  <a:cxn ang="0">
                    <a:pos x="1" y="32"/>
                  </a:cxn>
                  <a:cxn ang="0">
                    <a:pos x="0" y="20"/>
                  </a:cxn>
                  <a:cxn ang="0">
                    <a:pos x="0" y="11"/>
                  </a:cxn>
                  <a:cxn ang="0">
                    <a:pos x="3" y="5"/>
                  </a:cxn>
                  <a:cxn ang="0">
                    <a:pos x="7" y="2"/>
                  </a:cxn>
                  <a:cxn ang="0">
                    <a:pos x="13" y="0"/>
                  </a:cxn>
                  <a:cxn ang="0">
                    <a:pos x="19" y="0"/>
                  </a:cxn>
                  <a:cxn ang="0">
                    <a:pos x="23" y="1"/>
                  </a:cxn>
                  <a:cxn ang="0">
                    <a:pos x="27" y="2"/>
                  </a:cxn>
                  <a:cxn ang="0">
                    <a:pos x="28" y="3"/>
                  </a:cxn>
                </a:cxnLst>
                <a:rect l="0" t="0" r="r" b="b"/>
                <a:pathLst>
                  <a:path w="83" h="181">
                    <a:moveTo>
                      <a:pt x="28" y="3"/>
                    </a:moveTo>
                    <a:lnTo>
                      <a:pt x="29" y="8"/>
                    </a:lnTo>
                    <a:lnTo>
                      <a:pt x="31" y="20"/>
                    </a:lnTo>
                    <a:lnTo>
                      <a:pt x="36" y="39"/>
                    </a:lnTo>
                    <a:lnTo>
                      <a:pt x="41" y="61"/>
                    </a:lnTo>
                    <a:lnTo>
                      <a:pt x="49" y="84"/>
                    </a:lnTo>
                    <a:lnTo>
                      <a:pt x="57" y="107"/>
                    </a:lnTo>
                    <a:lnTo>
                      <a:pt x="69" y="127"/>
                    </a:lnTo>
                    <a:lnTo>
                      <a:pt x="83" y="141"/>
                    </a:lnTo>
                    <a:lnTo>
                      <a:pt x="76" y="181"/>
                    </a:lnTo>
                    <a:lnTo>
                      <a:pt x="74" y="180"/>
                    </a:lnTo>
                    <a:lnTo>
                      <a:pt x="68" y="178"/>
                    </a:lnTo>
                    <a:lnTo>
                      <a:pt x="60" y="174"/>
                    </a:lnTo>
                    <a:lnTo>
                      <a:pt x="50" y="169"/>
                    </a:lnTo>
                    <a:lnTo>
                      <a:pt x="40" y="164"/>
                    </a:lnTo>
                    <a:lnTo>
                      <a:pt x="30" y="159"/>
                    </a:lnTo>
                    <a:lnTo>
                      <a:pt x="21" y="153"/>
                    </a:lnTo>
                    <a:lnTo>
                      <a:pt x="15" y="148"/>
                    </a:lnTo>
                    <a:lnTo>
                      <a:pt x="7" y="84"/>
                    </a:lnTo>
                    <a:lnTo>
                      <a:pt x="3" y="51"/>
                    </a:lnTo>
                    <a:lnTo>
                      <a:pt x="1" y="32"/>
                    </a:lnTo>
                    <a:lnTo>
                      <a:pt x="0" y="20"/>
                    </a:lnTo>
                    <a:lnTo>
                      <a:pt x="0" y="11"/>
                    </a:lnTo>
                    <a:lnTo>
                      <a:pt x="3" y="5"/>
                    </a:lnTo>
                    <a:lnTo>
                      <a:pt x="7" y="2"/>
                    </a:lnTo>
                    <a:lnTo>
                      <a:pt x="13" y="0"/>
                    </a:lnTo>
                    <a:lnTo>
                      <a:pt x="19" y="0"/>
                    </a:lnTo>
                    <a:lnTo>
                      <a:pt x="23" y="1"/>
                    </a:lnTo>
                    <a:lnTo>
                      <a:pt x="27" y="2"/>
                    </a:lnTo>
                    <a:lnTo>
                      <a:pt x="28" y="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" name="Freeform 26"/>
              <p:cNvSpPr>
                <a:spLocks/>
              </p:cNvSpPr>
              <p:nvPr/>
            </p:nvSpPr>
            <p:spPr bwMode="auto">
              <a:xfrm>
                <a:off x="1564" y="1375"/>
                <a:ext cx="90" cy="150"/>
              </a:xfrm>
              <a:custGeom>
                <a:avLst/>
                <a:gdLst/>
                <a:ahLst/>
                <a:cxnLst>
                  <a:cxn ang="0">
                    <a:pos x="26" y="3"/>
                  </a:cxn>
                  <a:cxn ang="0">
                    <a:pos x="19" y="6"/>
                  </a:cxn>
                  <a:cxn ang="0">
                    <a:pos x="13" y="12"/>
                  </a:cxn>
                  <a:cxn ang="0">
                    <a:pos x="8" y="18"/>
                  </a:cxn>
                  <a:cxn ang="0">
                    <a:pos x="4" y="26"/>
                  </a:cxn>
                  <a:cxn ang="0">
                    <a:pos x="1" y="37"/>
                  </a:cxn>
                  <a:cxn ang="0">
                    <a:pos x="0" y="49"/>
                  </a:cxn>
                  <a:cxn ang="0">
                    <a:pos x="1" y="63"/>
                  </a:cxn>
                  <a:cxn ang="0">
                    <a:pos x="4" y="78"/>
                  </a:cxn>
                  <a:cxn ang="0">
                    <a:pos x="10" y="92"/>
                  </a:cxn>
                  <a:cxn ang="0">
                    <a:pos x="17" y="105"/>
                  </a:cxn>
                  <a:cxn ang="0">
                    <a:pos x="25" y="115"/>
                  </a:cxn>
                  <a:cxn ang="0">
                    <a:pos x="35" y="123"/>
                  </a:cxn>
                  <a:cxn ang="0">
                    <a:pos x="44" y="130"/>
                  </a:cxn>
                  <a:cxn ang="0">
                    <a:pos x="53" y="134"/>
                  </a:cxn>
                  <a:cxn ang="0">
                    <a:pos x="61" y="137"/>
                  </a:cxn>
                  <a:cxn ang="0">
                    <a:pos x="67" y="140"/>
                  </a:cxn>
                  <a:cxn ang="0">
                    <a:pos x="89" y="150"/>
                  </a:cxn>
                  <a:cxn ang="0">
                    <a:pos x="90" y="134"/>
                  </a:cxn>
                  <a:cxn ang="0">
                    <a:pos x="87" y="98"/>
                  </a:cxn>
                  <a:cxn ang="0">
                    <a:pos x="87" y="93"/>
                  </a:cxn>
                  <a:cxn ang="0">
                    <a:pos x="87" y="80"/>
                  </a:cxn>
                  <a:cxn ang="0">
                    <a:pos x="84" y="62"/>
                  </a:cxn>
                  <a:cxn ang="0">
                    <a:pos x="80" y="41"/>
                  </a:cxn>
                  <a:cxn ang="0">
                    <a:pos x="72" y="22"/>
                  </a:cxn>
                  <a:cxn ang="0">
                    <a:pos x="61" y="7"/>
                  </a:cxn>
                  <a:cxn ang="0">
                    <a:pos x="46" y="0"/>
                  </a:cxn>
                  <a:cxn ang="0">
                    <a:pos x="26" y="3"/>
                  </a:cxn>
                </a:cxnLst>
                <a:rect l="0" t="0" r="r" b="b"/>
                <a:pathLst>
                  <a:path w="90" h="150">
                    <a:moveTo>
                      <a:pt x="26" y="3"/>
                    </a:moveTo>
                    <a:lnTo>
                      <a:pt x="19" y="6"/>
                    </a:lnTo>
                    <a:lnTo>
                      <a:pt x="13" y="12"/>
                    </a:lnTo>
                    <a:lnTo>
                      <a:pt x="8" y="18"/>
                    </a:lnTo>
                    <a:lnTo>
                      <a:pt x="4" y="26"/>
                    </a:lnTo>
                    <a:lnTo>
                      <a:pt x="1" y="37"/>
                    </a:lnTo>
                    <a:lnTo>
                      <a:pt x="0" y="49"/>
                    </a:lnTo>
                    <a:lnTo>
                      <a:pt x="1" y="63"/>
                    </a:lnTo>
                    <a:lnTo>
                      <a:pt x="4" y="78"/>
                    </a:lnTo>
                    <a:lnTo>
                      <a:pt x="10" y="92"/>
                    </a:lnTo>
                    <a:lnTo>
                      <a:pt x="17" y="105"/>
                    </a:lnTo>
                    <a:lnTo>
                      <a:pt x="25" y="115"/>
                    </a:lnTo>
                    <a:lnTo>
                      <a:pt x="35" y="123"/>
                    </a:lnTo>
                    <a:lnTo>
                      <a:pt x="44" y="130"/>
                    </a:lnTo>
                    <a:lnTo>
                      <a:pt x="53" y="134"/>
                    </a:lnTo>
                    <a:lnTo>
                      <a:pt x="61" y="137"/>
                    </a:lnTo>
                    <a:lnTo>
                      <a:pt x="67" y="140"/>
                    </a:lnTo>
                    <a:lnTo>
                      <a:pt x="89" y="150"/>
                    </a:lnTo>
                    <a:lnTo>
                      <a:pt x="90" y="134"/>
                    </a:lnTo>
                    <a:lnTo>
                      <a:pt x="87" y="98"/>
                    </a:lnTo>
                    <a:lnTo>
                      <a:pt x="87" y="93"/>
                    </a:lnTo>
                    <a:lnTo>
                      <a:pt x="87" y="80"/>
                    </a:lnTo>
                    <a:lnTo>
                      <a:pt x="84" y="62"/>
                    </a:lnTo>
                    <a:lnTo>
                      <a:pt x="80" y="41"/>
                    </a:lnTo>
                    <a:lnTo>
                      <a:pt x="72" y="22"/>
                    </a:lnTo>
                    <a:lnTo>
                      <a:pt x="61" y="7"/>
                    </a:lnTo>
                    <a:lnTo>
                      <a:pt x="46" y="0"/>
                    </a:lnTo>
                    <a:lnTo>
                      <a:pt x="26" y="3"/>
                    </a:lnTo>
                    <a:close/>
                  </a:path>
                </a:pathLst>
              </a:custGeom>
              <a:solidFill>
                <a:srgbClr val="7C0C0C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" name="Freeform 27"/>
              <p:cNvSpPr>
                <a:spLocks/>
              </p:cNvSpPr>
              <p:nvPr/>
            </p:nvSpPr>
            <p:spPr bwMode="auto">
              <a:xfrm>
                <a:off x="1743" y="1332"/>
                <a:ext cx="116" cy="50"/>
              </a:xfrm>
              <a:custGeom>
                <a:avLst/>
                <a:gdLst/>
                <a:ahLst/>
                <a:cxnLst>
                  <a:cxn ang="0">
                    <a:pos x="15" y="27"/>
                  </a:cxn>
                  <a:cxn ang="0">
                    <a:pos x="15" y="27"/>
                  </a:cxn>
                  <a:cxn ang="0">
                    <a:pos x="18" y="24"/>
                  </a:cxn>
                  <a:cxn ang="0">
                    <a:pos x="21" y="22"/>
                  </a:cxn>
                  <a:cxn ang="0">
                    <a:pos x="25" y="18"/>
                  </a:cxn>
                  <a:cxn ang="0">
                    <a:pos x="31" y="15"/>
                  </a:cxn>
                  <a:cxn ang="0">
                    <a:pos x="37" y="13"/>
                  </a:cxn>
                  <a:cxn ang="0">
                    <a:pos x="45" y="11"/>
                  </a:cxn>
                  <a:cxn ang="0">
                    <a:pos x="53" y="11"/>
                  </a:cxn>
                  <a:cxn ang="0">
                    <a:pos x="62" y="12"/>
                  </a:cxn>
                  <a:cxn ang="0">
                    <a:pos x="71" y="12"/>
                  </a:cxn>
                  <a:cxn ang="0">
                    <a:pos x="80" y="11"/>
                  </a:cxn>
                  <a:cxn ang="0">
                    <a:pos x="89" y="10"/>
                  </a:cxn>
                  <a:cxn ang="0">
                    <a:pos x="97" y="9"/>
                  </a:cxn>
                  <a:cxn ang="0">
                    <a:pos x="104" y="8"/>
                  </a:cxn>
                  <a:cxn ang="0">
                    <a:pos x="108" y="7"/>
                  </a:cxn>
                  <a:cxn ang="0">
                    <a:pos x="110" y="7"/>
                  </a:cxn>
                  <a:cxn ang="0">
                    <a:pos x="114" y="0"/>
                  </a:cxn>
                  <a:cxn ang="0">
                    <a:pos x="115" y="5"/>
                  </a:cxn>
                  <a:cxn ang="0">
                    <a:pos x="116" y="17"/>
                  </a:cxn>
                  <a:cxn ang="0">
                    <a:pos x="115" y="32"/>
                  </a:cxn>
                  <a:cxn ang="0">
                    <a:pos x="112" y="47"/>
                  </a:cxn>
                  <a:cxn ang="0">
                    <a:pos x="54" y="42"/>
                  </a:cxn>
                  <a:cxn ang="0">
                    <a:pos x="53" y="42"/>
                  </a:cxn>
                  <a:cxn ang="0">
                    <a:pos x="50" y="42"/>
                  </a:cxn>
                  <a:cxn ang="0">
                    <a:pos x="44" y="42"/>
                  </a:cxn>
                  <a:cxn ang="0">
                    <a:pos x="38" y="42"/>
                  </a:cxn>
                  <a:cxn ang="0">
                    <a:pos x="31" y="43"/>
                  </a:cxn>
                  <a:cxn ang="0">
                    <a:pos x="24" y="45"/>
                  </a:cxn>
                  <a:cxn ang="0">
                    <a:pos x="16" y="46"/>
                  </a:cxn>
                  <a:cxn ang="0">
                    <a:pos x="9" y="49"/>
                  </a:cxn>
                  <a:cxn ang="0">
                    <a:pos x="3" y="50"/>
                  </a:cxn>
                  <a:cxn ang="0">
                    <a:pos x="1" y="50"/>
                  </a:cxn>
                  <a:cxn ang="0">
                    <a:pos x="0" y="47"/>
                  </a:cxn>
                  <a:cxn ang="0">
                    <a:pos x="2" y="43"/>
                  </a:cxn>
                  <a:cxn ang="0">
                    <a:pos x="4" y="38"/>
                  </a:cxn>
                  <a:cxn ang="0">
                    <a:pos x="7" y="34"/>
                  </a:cxn>
                  <a:cxn ang="0">
                    <a:pos x="11" y="30"/>
                  </a:cxn>
                  <a:cxn ang="0">
                    <a:pos x="15" y="27"/>
                  </a:cxn>
                </a:cxnLst>
                <a:rect l="0" t="0" r="r" b="b"/>
                <a:pathLst>
                  <a:path w="116" h="50">
                    <a:moveTo>
                      <a:pt x="15" y="27"/>
                    </a:moveTo>
                    <a:lnTo>
                      <a:pt x="15" y="27"/>
                    </a:lnTo>
                    <a:lnTo>
                      <a:pt x="18" y="24"/>
                    </a:lnTo>
                    <a:lnTo>
                      <a:pt x="21" y="22"/>
                    </a:lnTo>
                    <a:lnTo>
                      <a:pt x="25" y="18"/>
                    </a:lnTo>
                    <a:lnTo>
                      <a:pt x="31" y="15"/>
                    </a:lnTo>
                    <a:lnTo>
                      <a:pt x="37" y="13"/>
                    </a:lnTo>
                    <a:lnTo>
                      <a:pt x="45" y="11"/>
                    </a:lnTo>
                    <a:lnTo>
                      <a:pt x="53" y="11"/>
                    </a:lnTo>
                    <a:lnTo>
                      <a:pt x="62" y="12"/>
                    </a:lnTo>
                    <a:lnTo>
                      <a:pt x="71" y="12"/>
                    </a:lnTo>
                    <a:lnTo>
                      <a:pt x="80" y="11"/>
                    </a:lnTo>
                    <a:lnTo>
                      <a:pt x="89" y="10"/>
                    </a:lnTo>
                    <a:lnTo>
                      <a:pt x="97" y="9"/>
                    </a:lnTo>
                    <a:lnTo>
                      <a:pt x="104" y="8"/>
                    </a:lnTo>
                    <a:lnTo>
                      <a:pt x="108" y="7"/>
                    </a:lnTo>
                    <a:lnTo>
                      <a:pt x="110" y="7"/>
                    </a:lnTo>
                    <a:lnTo>
                      <a:pt x="114" y="0"/>
                    </a:lnTo>
                    <a:lnTo>
                      <a:pt x="115" y="5"/>
                    </a:lnTo>
                    <a:lnTo>
                      <a:pt x="116" y="17"/>
                    </a:lnTo>
                    <a:lnTo>
                      <a:pt x="115" y="32"/>
                    </a:lnTo>
                    <a:lnTo>
                      <a:pt x="112" y="47"/>
                    </a:lnTo>
                    <a:lnTo>
                      <a:pt x="54" y="42"/>
                    </a:lnTo>
                    <a:lnTo>
                      <a:pt x="53" y="42"/>
                    </a:lnTo>
                    <a:lnTo>
                      <a:pt x="50" y="42"/>
                    </a:lnTo>
                    <a:lnTo>
                      <a:pt x="44" y="42"/>
                    </a:lnTo>
                    <a:lnTo>
                      <a:pt x="38" y="42"/>
                    </a:lnTo>
                    <a:lnTo>
                      <a:pt x="31" y="43"/>
                    </a:lnTo>
                    <a:lnTo>
                      <a:pt x="24" y="45"/>
                    </a:lnTo>
                    <a:lnTo>
                      <a:pt x="16" y="46"/>
                    </a:lnTo>
                    <a:lnTo>
                      <a:pt x="9" y="49"/>
                    </a:lnTo>
                    <a:lnTo>
                      <a:pt x="3" y="50"/>
                    </a:lnTo>
                    <a:lnTo>
                      <a:pt x="1" y="50"/>
                    </a:lnTo>
                    <a:lnTo>
                      <a:pt x="0" y="47"/>
                    </a:lnTo>
                    <a:lnTo>
                      <a:pt x="2" y="43"/>
                    </a:lnTo>
                    <a:lnTo>
                      <a:pt x="4" y="38"/>
                    </a:lnTo>
                    <a:lnTo>
                      <a:pt x="7" y="34"/>
                    </a:lnTo>
                    <a:lnTo>
                      <a:pt x="11" y="30"/>
                    </a:lnTo>
                    <a:lnTo>
                      <a:pt x="15" y="2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" name="Freeform 28"/>
              <p:cNvSpPr>
                <a:spLocks/>
              </p:cNvSpPr>
              <p:nvPr/>
            </p:nvSpPr>
            <p:spPr bwMode="auto">
              <a:xfrm>
                <a:off x="1752" y="1411"/>
                <a:ext cx="93" cy="17"/>
              </a:xfrm>
              <a:custGeom>
                <a:avLst/>
                <a:gdLst/>
                <a:ahLst/>
                <a:cxnLst>
                  <a:cxn ang="0">
                    <a:pos x="41" y="10"/>
                  </a:cxn>
                  <a:cxn ang="0">
                    <a:pos x="0" y="17"/>
                  </a:cxn>
                  <a:cxn ang="0">
                    <a:pos x="1" y="17"/>
                  </a:cxn>
                  <a:cxn ang="0">
                    <a:pos x="2" y="16"/>
                  </a:cxn>
                  <a:cxn ang="0">
                    <a:pos x="4" y="14"/>
                  </a:cxn>
                  <a:cxn ang="0">
                    <a:pos x="7" y="13"/>
                  </a:cxn>
                  <a:cxn ang="0">
                    <a:pos x="11" y="11"/>
                  </a:cxn>
                  <a:cxn ang="0">
                    <a:pos x="16" y="9"/>
                  </a:cxn>
                  <a:cxn ang="0">
                    <a:pos x="21" y="7"/>
                  </a:cxn>
                  <a:cxn ang="0">
                    <a:pos x="27" y="5"/>
                  </a:cxn>
                  <a:cxn ang="0">
                    <a:pos x="33" y="4"/>
                  </a:cxn>
                  <a:cxn ang="0">
                    <a:pos x="41" y="2"/>
                  </a:cxn>
                  <a:cxn ang="0">
                    <a:pos x="49" y="0"/>
                  </a:cxn>
                  <a:cxn ang="0">
                    <a:pos x="57" y="0"/>
                  </a:cxn>
                  <a:cxn ang="0">
                    <a:pos x="64" y="0"/>
                  </a:cxn>
                  <a:cxn ang="0">
                    <a:pos x="71" y="0"/>
                  </a:cxn>
                  <a:cxn ang="0">
                    <a:pos x="75" y="0"/>
                  </a:cxn>
                  <a:cxn ang="0">
                    <a:pos x="78" y="1"/>
                  </a:cxn>
                  <a:cxn ang="0">
                    <a:pos x="80" y="4"/>
                  </a:cxn>
                  <a:cxn ang="0">
                    <a:pos x="84" y="8"/>
                  </a:cxn>
                  <a:cxn ang="0">
                    <a:pos x="88" y="11"/>
                  </a:cxn>
                  <a:cxn ang="0">
                    <a:pos x="89" y="12"/>
                  </a:cxn>
                  <a:cxn ang="0">
                    <a:pos x="93" y="14"/>
                  </a:cxn>
                  <a:cxn ang="0">
                    <a:pos x="91" y="16"/>
                  </a:cxn>
                  <a:cxn ang="0">
                    <a:pos x="86" y="17"/>
                  </a:cxn>
                  <a:cxn ang="0">
                    <a:pos x="84" y="17"/>
                  </a:cxn>
                  <a:cxn ang="0">
                    <a:pos x="70" y="6"/>
                  </a:cxn>
                  <a:cxn ang="0">
                    <a:pos x="68" y="6"/>
                  </a:cxn>
                  <a:cxn ang="0">
                    <a:pos x="65" y="7"/>
                  </a:cxn>
                  <a:cxn ang="0">
                    <a:pos x="60" y="8"/>
                  </a:cxn>
                  <a:cxn ang="0">
                    <a:pos x="54" y="9"/>
                  </a:cxn>
                  <a:cxn ang="0">
                    <a:pos x="49" y="9"/>
                  </a:cxn>
                  <a:cxn ang="0">
                    <a:pos x="45" y="10"/>
                  </a:cxn>
                  <a:cxn ang="0">
                    <a:pos x="41" y="10"/>
                  </a:cxn>
                  <a:cxn ang="0">
                    <a:pos x="41" y="10"/>
                  </a:cxn>
                </a:cxnLst>
                <a:rect l="0" t="0" r="r" b="b"/>
                <a:pathLst>
                  <a:path w="93" h="17">
                    <a:moveTo>
                      <a:pt x="41" y="10"/>
                    </a:moveTo>
                    <a:lnTo>
                      <a:pt x="0" y="17"/>
                    </a:lnTo>
                    <a:lnTo>
                      <a:pt x="1" y="17"/>
                    </a:lnTo>
                    <a:lnTo>
                      <a:pt x="2" y="16"/>
                    </a:lnTo>
                    <a:lnTo>
                      <a:pt x="4" y="14"/>
                    </a:lnTo>
                    <a:lnTo>
                      <a:pt x="7" y="13"/>
                    </a:lnTo>
                    <a:lnTo>
                      <a:pt x="11" y="11"/>
                    </a:lnTo>
                    <a:lnTo>
                      <a:pt x="16" y="9"/>
                    </a:lnTo>
                    <a:lnTo>
                      <a:pt x="21" y="7"/>
                    </a:lnTo>
                    <a:lnTo>
                      <a:pt x="27" y="5"/>
                    </a:lnTo>
                    <a:lnTo>
                      <a:pt x="33" y="4"/>
                    </a:lnTo>
                    <a:lnTo>
                      <a:pt x="41" y="2"/>
                    </a:lnTo>
                    <a:lnTo>
                      <a:pt x="49" y="0"/>
                    </a:lnTo>
                    <a:lnTo>
                      <a:pt x="57" y="0"/>
                    </a:lnTo>
                    <a:lnTo>
                      <a:pt x="64" y="0"/>
                    </a:lnTo>
                    <a:lnTo>
                      <a:pt x="71" y="0"/>
                    </a:lnTo>
                    <a:lnTo>
                      <a:pt x="75" y="0"/>
                    </a:lnTo>
                    <a:lnTo>
                      <a:pt x="78" y="1"/>
                    </a:lnTo>
                    <a:lnTo>
                      <a:pt x="80" y="4"/>
                    </a:lnTo>
                    <a:lnTo>
                      <a:pt x="84" y="8"/>
                    </a:lnTo>
                    <a:lnTo>
                      <a:pt x="88" y="11"/>
                    </a:lnTo>
                    <a:lnTo>
                      <a:pt x="89" y="12"/>
                    </a:lnTo>
                    <a:lnTo>
                      <a:pt x="93" y="14"/>
                    </a:lnTo>
                    <a:lnTo>
                      <a:pt x="91" y="16"/>
                    </a:lnTo>
                    <a:lnTo>
                      <a:pt x="86" y="17"/>
                    </a:lnTo>
                    <a:lnTo>
                      <a:pt x="84" y="17"/>
                    </a:lnTo>
                    <a:lnTo>
                      <a:pt x="70" y="6"/>
                    </a:lnTo>
                    <a:lnTo>
                      <a:pt x="68" y="6"/>
                    </a:lnTo>
                    <a:lnTo>
                      <a:pt x="65" y="7"/>
                    </a:lnTo>
                    <a:lnTo>
                      <a:pt x="60" y="8"/>
                    </a:lnTo>
                    <a:lnTo>
                      <a:pt x="54" y="9"/>
                    </a:lnTo>
                    <a:lnTo>
                      <a:pt x="49" y="9"/>
                    </a:lnTo>
                    <a:lnTo>
                      <a:pt x="45" y="10"/>
                    </a:lnTo>
                    <a:lnTo>
                      <a:pt x="41" y="10"/>
                    </a:lnTo>
                    <a:lnTo>
                      <a:pt x="41" y="1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" name="Freeform 29"/>
              <p:cNvSpPr>
                <a:spLocks/>
              </p:cNvSpPr>
              <p:nvPr/>
            </p:nvSpPr>
            <p:spPr bwMode="auto">
              <a:xfrm>
                <a:off x="1914" y="1331"/>
                <a:ext cx="64" cy="38"/>
              </a:xfrm>
              <a:custGeom>
                <a:avLst/>
                <a:gdLst/>
                <a:ahLst/>
                <a:cxnLst>
                  <a:cxn ang="0">
                    <a:pos x="59" y="17"/>
                  </a:cxn>
                  <a:cxn ang="0">
                    <a:pos x="58" y="16"/>
                  </a:cxn>
                  <a:cxn ang="0">
                    <a:pos x="55" y="15"/>
                  </a:cxn>
                  <a:cxn ang="0">
                    <a:pos x="51" y="14"/>
                  </a:cxn>
                  <a:cxn ang="0">
                    <a:pos x="47" y="12"/>
                  </a:cxn>
                  <a:cxn ang="0">
                    <a:pos x="41" y="10"/>
                  </a:cxn>
                  <a:cxn ang="0">
                    <a:pos x="34" y="9"/>
                  </a:cxn>
                  <a:cxn ang="0">
                    <a:pos x="28" y="8"/>
                  </a:cxn>
                  <a:cxn ang="0">
                    <a:pos x="21" y="7"/>
                  </a:cxn>
                  <a:cxn ang="0">
                    <a:pos x="7" y="7"/>
                  </a:cxn>
                  <a:cxn ang="0">
                    <a:pos x="0" y="0"/>
                  </a:cxn>
                  <a:cxn ang="0">
                    <a:pos x="0" y="4"/>
                  </a:cxn>
                  <a:cxn ang="0">
                    <a:pos x="1" y="16"/>
                  </a:cxn>
                  <a:cxn ang="0">
                    <a:pos x="3" y="29"/>
                  </a:cxn>
                  <a:cxn ang="0">
                    <a:pos x="4" y="38"/>
                  </a:cxn>
                  <a:cxn ang="0">
                    <a:pos x="5" y="38"/>
                  </a:cxn>
                  <a:cxn ang="0">
                    <a:pos x="10" y="38"/>
                  </a:cxn>
                  <a:cxn ang="0">
                    <a:pos x="16" y="37"/>
                  </a:cxn>
                  <a:cxn ang="0">
                    <a:pos x="25" y="35"/>
                  </a:cxn>
                  <a:cxn ang="0">
                    <a:pos x="30" y="33"/>
                  </a:cxn>
                  <a:cxn ang="0">
                    <a:pos x="35" y="33"/>
                  </a:cxn>
                  <a:cxn ang="0">
                    <a:pos x="41" y="33"/>
                  </a:cxn>
                  <a:cxn ang="0">
                    <a:pos x="46" y="34"/>
                  </a:cxn>
                  <a:cxn ang="0">
                    <a:pos x="50" y="35"/>
                  </a:cxn>
                  <a:cxn ang="0">
                    <a:pos x="54" y="36"/>
                  </a:cxn>
                  <a:cxn ang="0">
                    <a:pos x="56" y="37"/>
                  </a:cxn>
                  <a:cxn ang="0">
                    <a:pos x="59" y="37"/>
                  </a:cxn>
                  <a:cxn ang="0">
                    <a:pos x="62" y="35"/>
                  </a:cxn>
                  <a:cxn ang="0">
                    <a:pos x="64" y="31"/>
                  </a:cxn>
                  <a:cxn ang="0">
                    <a:pos x="64" y="24"/>
                  </a:cxn>
                  <a:cxn ang="0">
                    <a:pos x="59" y="17"/>
                  </a:cxn>
                </a:cxnLst>
                <a:rect l="0" t="0" r="r" b="b"/>
                <a:pathLst>
                  <a:path w="64" h="38">
                    <a:moveTo>
                      <a:pt x="59" y="17"/>
                    </a:moveTo>
                    <a:lnTo>
                      <a:pt x="58" y="16"/>
                    </a:lnTo>
                    <a:lnTo>
                      <a:pt x="55" y="15"/>
                    </a:lnTo>
                    <a:lnTo>
                      <a:pt x="51" y="14"/>
                    </a:lnTo>
                    <a:lnTo>
                      <a:pt x="47" y="12"/>
                    </a:lnTo>
                    <a:lnTo>
                      <a:pt x="41" y="10"/>
                    </a:lnTo>
                    <a:lnTo>
                      <a:pt x="34" y="9"/>
                    </a:lnTo>
                    <a:lnTo>
                      <a:pt x="28" y="8"/>
                    </a:lnTo>
                    <a:lnTo>
                      <a:pt x="21" y="7"/>
                    </a:lnTo>
                    <a:lnTo>
                      <a:pt x="7" y="7"/>
                    </a:lnTo>
                    <a:lnTo>
                      <a:pt x="0" y="0"/>
                    </a:lnTo>
                    <a:lnTo>
                      <a:pt x="0" y="4"/>
                    </a:lnTo>
                    <a:lnTo>
                      <a:pt x="1" y="16"/>
                    </a:lnTo>
                    <a:lnTo>
                      <a:pt x="3" y="29"/>
                    </a:lnTo>
                    <a:lnTo>
                      <a:pt x="4" y="38"/>
                    </a:lnTo>
                    <a:lnTo>
                      <a:pt x="5" y="38"/>
                    </a:lnTo>
                    <a:lnTo>
                      <a:pt x="10" y="38"/>
                    </a:lnTo>
                    <a:lnTo>
                      <a:pt x="16" y="37"/>
                    </a:lnTo>
                    <a:lnTo>
                      <a:pt x="25" y="35"/>
                    </a:lnTo>
                    <a:lnTo>
                      <a:pt x="30" y="33"/>
                    </a:lnTo>
                    <a:lnTo>
                      <a:pt x="35" y="33"/>
                    </a:lnTo>
                    <a:lnTo>
                      <a:pt x="41" y="33"/>
                    </a:lnTo>
                    <a:lnTo>
                      <a:pt x="46" y="34"/>
                    </a:lnTo>
                    <a:lnTo>
                      <a:pt x="50" y="35"/>
                    </a:lnTo>
                    <a:lnTo>
                      <a:pt x="54" y="36"/>
                    </a:lnTo>
                    <a:lnTo>
                      <a:pt x="56" y="37"/>
                    </a:lnTo>
                    <a:lnTo>
                      <a:pt x="59" y="37"/>
                    </a:lnTo>
                    <a:lnTo>
                      <a:pt x="62" y="35"/>
                    </a:lnTo>
                    <a:lnTo>
                      <a:pt x="64" y="31"/>
                    </a:lnTo>
                    <a:lnTo>
                      <a:pt x="64" y="24"/>
                    </a:lnTo>
                    <a:lnTo>
                      <a:pt x="59" y="1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" name="Freeform 30"/>
              <p:cNvSpPr>
                <a:spLocks/>
              </p:cNvSpPr>
              <p:nvPr/>
            </p:nvSpPr>
            <p:spPr bwMode="auto">
              <a:xfrm>
                <a:off x="1902" y="1402"/>
                <a:ext cx="59" cy="18"/>
              </a:xfrm>
              <a:custGeom>
                <a:avLst/>
                <a:gdLst/>
                <a:ahLst/>
                <a:cxnLst>
                  <a:cxn ang="0">
                    <a:pos x="8" y="9"/>
                  </a:cxn>
                  <a:cxn ang="0">
                    <a:pos x="9" y="9"/>
                  </a:cxn>
                  <a:cxn ang="0">
                    <a:pos x="11" y="7"/>
                  </a:cxn>
                  <a:cxn ang="0">
                    <a:pos x="15" y="4"/>
                  </a:cxn>
                  <a:cxn ang="0">
                    <a:pos x="20" y="3"/>
                  </a:cxn>
                  <a:cxn ang="0">
                    <a:pos x="26" y="1"/>
                  </a:cxn>
                  <a:cxn ang="0">
                    <a:pos x="34" y="0"/>
                  </a:cxn>
                  <a:cxn ang="0">
                    <a:pos x="43" y="1"/>
                  </a:cxn>
                  <a:cxn ang="0">
                    <a:pos x="54" y="4"/>
                  </a:cxn>
                  <a:cxn ang="0">
                    <a:pos x="59" y="9"/>
                  </a:cxn>
                  <a:cxn ang="0">
                    <a:pos x="52" y="9"/>
                  </a:cxn>
                  <a:cxn ang="0">
                    <a:pos x="46" y="9"/>
                  </a:cxn>
                  <a:cxn ang="0">
                    <a:pos x="20" y="11"/>
                  </a:cxn>
                  <a:cxn ang="0">
                    <a:pos x="3" y="18"/>
                  </a:cxn>
                  <a:cxn ang="0">
                    <a:pos x="2" y="18"/>
                  </a:cxn>
                  <a:cxn ang="0">
                    <a:pos x="1" y="17"/>
                  </a:cxn>
                  <a:cxn ang="0">
                    <a:pos x="0" y="16"/>
                  </a:cxn>
                  <a:cxn ang="0">
                    <a:pos x="1" y="14"/>
                  </a:cxn>
                  <a:cxn ang="0">
                    <a:pos x="3" y="13"/>
                  </a:cxn>
                  <a:cxn ang="0">
                    <a:pos x="3" y="11"/>
                  </a:cxn>
                  <a:cxn ang="0">
                    <a:pos x="6" y="10"/>
                  </a:cxn>
                  <a:cxn ang="0">
                    <a:pos x="8" y="9"/>
                  </a:cxn>
                </a:cxnLst>
                <a:rect l="0" t="0" r="r" b="b"/>
                <a:pathLst>
                  <a:path w="59" h="18">
                    <a:moveTo>
                      <a:pt x="8" y="9"/>
                    </a:moveTo>
                    <a:lnTo>
                      <a:pt x="9" y="9"/>
                    </a:lnTo>
                    <a:lnTo>
                      <a:pt x="11" y="7"/>
                    </a:lnTo>
                    <a:lnTo>
                      <a:pt x="15" y="4"/>
                    </a:lnTo>
                    <a:lnTo>
                      <a:pt x="20" y="3"/>
                    </a:lnTo>
                    <a:lnTo>
                      <a:pt x="26" y="1"/>
                    </a:lnTo>
                    <a:lnTo>
                      <a:pt x="34" y="0"/>
                    </a:lnTo>
                    <a:lnTo>
                      <a:pt x="43" y="1"/>
                    </a:lnTo>
                    <a:lnTo>
                      <a:pt x="54" y="4"/>
                    </a:lnTo>
                    <a:lnTo>
                      <a:pt x="59" y="9"/>
                    </a:lnTo>
                    <a:lnTo>
                      <a:pt x="52" y="9"/>
                    </a:lnTo>
                    <a:lnTo>
                      <a:pt x="46" y="9"/>
                    </a:lnTo>
                    <a:lnTo>
                      <a:pt x="20" y="11"/>
                    </a:lnTo>
                    <a:lnTo>
                      <a:pt x="3" y="18"/>
                    </a:lnTo>
                    <a:lnTo>
                      <a:pt x="2" y="18"/>
                    </a:lnTo>
                    <a:lnTo>
                      <a:pt x="1" y="17"/>
                    </a:lnTo>
                    <a:lnTo>
                      <a:pt x="0" y="16"/>
                    </a:lnTo>
                    <a:lnTo>
                      <a:pt x="1" y="14"/>
                    </a:lnTo>
                    <a:lnTo>
                      <a:pt x="3" y="13"/>
                    </a:lnTo>
                    <a:lnTo>
                      <a:pt x="3" y="11"/>
                    </a:lnTo>
                    <a:lnTo>
                      <a:pt x="6" y="10"/>
                    </a:lnTo>
                    <a:lnTo>
                      <a:pt x="8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" name="Freeform 31"/>
              <p:cNvSpPr>
                <a:spLocks/>
              </p:cNvSpPr>
              <p:nvPr/>
            </p:nvSpPr>
            <p:spPr bwMode="auto">
              <a:xfrm>
                <a:off x="1578" y="1398"/>
                <a:ext cx="55" cy="70"/>
              </a:xfrm>
              <a:custGeom>
                <a:avLst/>
                <a:gdLst/>
                <a:ahLst/>
                <a:cxnLst>
                  <a:cxn ang="0">
                    <a:pos x="47" y="4"/>
                  </a:cxn>
                  <a:cxn ang="0">
                    <a:pos x="46" y="3"/>
                  </a:cxn>
                  <a:cxn ang="0">
                    <a:pos x="42" y="3"/>
                  </a:cxn>
                  <a:cxn ang="0">
                    <a:pos x="37" y="1"/>
                  </a:cxn>
                  <a:cxn ang="0">
                    <a:pos x="31" y="0"/>
                  </a:cxn>
                  <a:cxn ang="0">
                    <a:pos x="24" y="2"/>
                  </a:cxn>
                  <a:cxn ang="0">
                    <a:pos x="16" y="5"/>
                  </a:cxn>
                  <a:cxn ang="0">
                    <a:pos x="8" y="13"/>
                  </a:cxn>
                  <a:cxn ang="0">
                    <a:pos x="0" y="23"/>
                  </a:cxn>
                  <a:cxn ang="0">
                    <a:pos x="1" y="22"/>
                  </a:cxn>
                  <a:cxn ang="0">
                    <a:pos x="5" y="19"/>
                  </a:cxn>
                  <a:cxn ang="0">
                    <a:pos x="9" y="15"/>
                  </a:cxn>
                  <a:cxn ang="0">
                    <a:pos x="16" y="12"/>
                  </a:cxn>
                  <a:cxn ang="0">
                    <a:pos x="21" y="9"/>
                  </a:cxn>
                  <a:cxn ang="0">
                    <a:pos x="28" y="9"/>
                  </a:cxn>
                  <a:cxn ang="0">
                    <a:pos x="34" y="12"/>
                  </a:cxn>
                  <a:cxn ang="0">
                    <a:pos x="39" y="19"/>
                  </a:cxn>
                  <a:cxn ang="0">
                    <a:pos x="43" y="31"/>
                  </a:cxn>
                  <a:cxn ang="0">
                    <a:pos x="43" y="32"/>
                  </a:cxn>
                  <a:cxn ang="0">
                    <a:pos x="40" y="28"/>
                  </a:cxn>
                  <a:cxn ang="0">
                    <a:pos x="39" y="26"/>
                  </a:cxn>
                  <a:cxn ang="0">
                    <a:pos x="39" y="27"/>
                  </a:cxn>
                  <a:cxn ang="0">
                    <a:pos x="40" y="30"/>
                  </a:cxn>
                  <a:cxn ang="0">
                    <a:pos x="39" y="34"/>
                  </a:cxn>
                  <a:cxn ang="0">
                    <a:pos x="36" y="39"/>
                  </a:cxn>
                  <a:cxn ang="0">
                    <a:pos x="33" y="44"/>
                  </a:cxn>
                  <a:cxn ang="0">
                    <a:pos x="30" y="51"/>
                  </a:cxn>
                  <a:cxn ang="0">
                    <a:pos x="31" y="56"/>
                  </a:cxn>
                  <a:cxn ang="0">
                    <a:pos x="34" y="62"/>
                  </a:cxn>
                  <a:cxn ang="0">
                    <a:pos x="38" y="66"/>
                  </a:cxn>
                  <a:cxn ang="0">
                    <a:pos x="39" y="68"/>
                  </a:cxn>
                  <a:cxn ang="0">
                    <a:pos x="40" y="69"/>
                  </a:cxn>
                  <a:cxn ang="0">
                    <a:pos x="40" y="69"/>
                  </a:cxn>
                  <a:cxn ang="0">
                    <a:pos x="55" y="70"/>
                  </a:cxn>
                  <a:cxn ang="0">
                    <a:pos x="53" y="69"/>
                  </a:cxn>
                  <a:cxn ang="0">
                    <a:pos x="51" y="68"/>
                  </a:cxn>
                  <a:cxn ang="0">
                    <a:pos x="48" y="64"/>
                  </a:cxn>
                  <a:cxn ang="0">
                    <a:pos x="47" y="55"/>
                  </a:cxn>
                  <a:cxn ang="0">
                    <a:pos x="47" y="46"/>
                  </a:cxn>
                  <a:cxn ang="0">
                    <a:pos x="49" y="39"/>
                  </a:cxn>
                  <a:cxn ang="0">
                    <a:pos x="50" y="34"/>
                  </a:cxn>
                  <a:cxn ang="0">
                    <a:pos x="51" y="32"/>
                  </a:cxn>
                  <a:cxn ang="0">
                    <a:pos x="52" y="29"/>
                  </a:cxn>
                  <a:cxn ang="0">
                    <a:pos x="54" y="21"/>
                  </a:cxn>
                  <a:cxn ang="0">
                    <a:pos x="53" y="12"/>
                  </a:cxn>
                  <a:cxn ang="0">
                    <a:pos x="47" y="4"/>
                  </a:cxn>
                </a:cxnLst>
                <a:rect l="0" t="0" r="r" b="b"/>
                <a:pathLst>
                  <a:path w="55" h="70">
                    <a:moveTo>
                      <a:pt x="47" y="4"/>
                    </a:moveTo>
                    <a:lnTo>
                      <a:pt x="46" y="3"/>
                    </a:lnTo>
                    <a:lnTo>
                      <a:pt x="42" y="3"/>
                    </a:lnTo>
                    <a:lnTo>
                      <a:pt x="37" y="1"/>
                    </a:lnTo>
                    <a:lnTo>
                      <a:pt x="31" y="0"/>
                    </a:lnTo>
                    <a:lnTo>
                      <a:pt x="24" y="2"/>
                    </a:lnTo>
                    <a:lnTo>
                      <a:pt x="16" y="5"/>
                    </a:lnTo>
                    <a:lnTo>
                      <a:pt x="8" y="13"/>
                    </a:lnTo>
                    <a:lnTo>
                      <a:pt x="0" y="23"/>
                    </a:lnTo>
                    <a:lnTo>
                      <a:pt x="1" y="22"/>
                    </a:lnTo>
                    <a:lnTo>
                      <a:pt x="5" y="19"/>
                    </a:lnTo>
                    <a:lnTo>
                      <a:pt x="9" y="15"/>
                    </a:lnTo>
                    <a:lnTo>
                      <a:pt x="16" y="12"/>
                    </a:lnTo>
                    <a:lnTo>
                      <a:pt x="21" y="9"/>
                    </a:lnTo>
                    <a:lnTo>
                      <a:pt x="28" y="9"/>
                    </a:lnTo>
                    <a:lnTo>
                      <a:pt x="34" y="12"/>
                    </a:lnTo>
                    <a:lnTo>
                      <a:pt x="39" y="19"/>
                    </a:lnTo>
                    <a:lnTo>
                      <a:pt x="43" y="31"/>
                    </a:lnTo>
                    <a:lnTo>
                      <a:pt x="43" y="32"/>
                    </a:lnTo>
                    <a:lnTo>
                      <a:pt x="40" y="28"/>
                    </a:lnTo>
                    <a:lnTo>
                      <a:pt x="39" y="26"/>
                    </a:lnTo>
                    <a:lnTo>
                      <a:pt x="39" y="27"/>
                    </a:lnTo>
                    <a:lnTo>
                      <a:pt x="40" y="30"/>
                    </a:lnTo>
                    <a:lnTo>
                      <a:pt x="39" y="34"/>
                    </a:lnTo>
                    <a:lnTo>
                      <a:pt x="36" y="39"/>
                    </a:lnTo>
                    <a:lnTo>
                      <a:pt x="33" y="44"/>
                    </a:lnTo>
                    <a:lnTo>
                      <a:pt x="30" y="51"/>
                    </a:lnTo>
                    <a:lnTo>
                      <a:pt x="31" y="56"/>
                    </a:lnTo>
                    <a:lnTo>
                      <a:pt x="34" y="62"/>
                    </a:lnTo>
                    <a:lnTo>
                      <a:pt x="38" y="66"/>
                    </a:lnTo>
                    <a:lnTo>
                      <a:pt x="39" y="68"/>
                    </a:lnTo>
                    <a:lnTo>
                      <a:pt x="40" y="69"/>
                    </a:lnTo>
                    <a:lnTo>
                      <a:pt x="40" y="69"/>
                    </a:lnTo>
                    <a:lnTo>
                      <a:pt x="55" y="70"/>
                    </a:lnTo>
                    <a:lnTo>
                      <a:pt x="53" y="69"/>
                    </a:lnTo>
                    <a:lnTo>
                      <a:pt x="51" y="68"/>
                    </a:lnTo>
                    <a:lnTo>
                      <a:pt x="48" y="64"/>
                    </a:lnTo>
                    <a:lnTo>
                      <a:pt x="47" y="55"/>
                    </a:lnTo>
                    <a:lnTo>
                      <a:pt x="47" y="46"/>
                    </a:lnTo>
                    <a:lnTo>
                      <a:pt x="49" y="39"/>
                    </a:lnTo>
                    <a:lnTo>
                      <a:pt x="50" y="34"/>
                    </a:lnTo>
                    <a:lnTo>
                      <a:pt x="51" y="32"/>
                    </a:lnTo>
                    <a:lnTo>
                      <a:pt x="52" y="29"/>
                    </a:lnTo>
                    <a:lnTo>
                      <a:pt x="54" y="21"/>
                    </a:lnTo>
                    <a:lnTo>
                      <a:pt x="53" y="12"/>
                    </a:lnTo>
                    <a:lnTo>
                      <a:pt x="47" y="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" name="Freeform 32"/>
              <p:cNvSpPr>
                <a:spLocks/>
              </p:cNvSpPr>
              <p:nvPr/>
            </p:nvSpPr>
            <p:spPr bwMode="auto">
              <a:xfrm>
                <a:off x="1769" y="1415"/>
                <a:ext cx="34" cy="20"/>
              </a:xfrm>
              <a:custGeom>
                <a:avLst/>
                <a:gdLst/>
                <a:ahLst/>
                <a:cxnLst>
                  <a:cxn ang="0">
                    <a:pos x="32" y="0"/>
                  </a:cxn>
                  <a:cxn ang="0">
                    <a:pos x="33" y="2"/>
                  </a:cxn>
                  <a:cxn ang="0">
                    <a:pos x="34" y="7"/>
                  </a:cxn>
                  <a:cxn ang="0">
                    <a:pos x="34" y="14"/>
                  </a:cxn>
                  <a:cxn ang="0">
                    <a:pos x="31" y="19"/>
                  </a:cxn>
                  <a:cxn ang="0">
                    <a:pos x="30" y="19"/>
                  </a:cxn>
                  <a:cxn ang="0">
                    <a:pos x="28" y="20"/>
                  </a:cxn>
                  <a:cxn ang="0">
                    <a:pos x="24" y="20"/>
                  </a:cxn>
                  <a:cxn ang="0">
                    <a:pos x="20" y="20"/>
                  </a:cxn>
                  <a:cxn ang="0">
                    <a:pos x="15" y="20"/>
                  </a:cxn>
                  <a:cxn ang="0">
                    <a:pos x="10" y="20"/>
                  </a:cxn>
                  <a:cxn ang="0">
                    <a:pos x="6" y="19"/>
                  </a:cxn>
                  <a:cxn ang="0">
                    <a:pos x="2" y="18"/>
                  </a:cxn>
                  <a:cxn ang="0">
                    <a:pos x="0" y="10"/>
                  </a:cxn>
                  <a:cxn ang="0">
                    <a:pos x="1" y="10"/>
                  </a:cxn>
                  <a:cxn ang="0">
                    <a:pos x="2" y="8"/>
                  </a:cxn>
                  <a:cxn ang="0">
                    <a:pos x="6" y="7"/>
                  </a:cxn>
                  <a:cxn ang="0">
                    <a:pos x="10" y="5"/>
                  </a:cxn>
                  <a:cxn ang="0">
                    <a:pos x="15" y="3"/>
                  </a:cxn>
                  <a:cxn ang="0">
                    <a:pos x="20" y="2"/>
                  </a:cxn>
                  <a:cxn ang="0">
                    <a:pos x="26" y="0"/>
                  </a:cxn>
                  <a:cxn ang="0">
                    <a:pos x="32" y="0"/>
                  </a:cxn>
                </a:cxnLst>
                <a:rect l="0" t="0" r="r" b="b"/>
                <a:pathLst>
                  <a:path w="34" h="20">
                    <a:moveTo>
                      <a:pt x="32" y="0"/>
                    </a:moveTo>
                    <a:lnTo>
                      <a:pt x="33" y="2"/>
                    </a:lnTo>
                    <a:lnTo>
                      <a:pt x="34" y="7"/>
                    </a:lnTo>
                    <a:lnTo>
                      <a:pt x="34" y="14"/>
                    </a:lnTo>
                    <a:lnTo>
                      <a:pt x="31" y="19"/>
                    </a:lnTo>
                    <a:lnTo>
                      <a:pt x="30" y="19"/>
                    </a:lnTo>
                    <a:lnTo>
                      <a:pt x="28" y="20"/>
                    </a:lnTo>
                    <a:lnTo>
                      <a:pt x="24" y="20"/>
                    </a:lnTo>
                    <a:lnTo>
                      <a:pt x="20" y="20"/>
                    </a:lnTo>
                    <a:lnTo>
                      <a:pt x="15" y="20"/>
                    </a:lnTo>
                    <a:lnTo>
                      <a:pt x="10" y="20"/>
                    </a:lnTo>
                    <a:lnTo>
                      <a:pt x="6" y="19"/>
                    </a:lnTo>
                    <a:lnTo>
                      <a:pt x="2" y="18"/>
                    </a:lnTo>
                    <a:lnTo>
                      <a:pt x="0" y="10"/>
                    </a:lnTo>
                    <a:lnTo>
                      <a:pt x="1" y="10"/>
                    </a:lnTo>
                    <a:lnTo>
                      <a:pt x="2" y="8"/>
                    </a:lnTo>
                    <a:lnTo>
                      <a:pt x="6" y="7"/>
                    </a:lnTo>
                    <a:lnTo>
                      <a:pt x="10" y="5"/>
                    </a:lnTo>
                    <a:lnTo>
                      <a:pt x="15" y="3"/>
                    </a:lnTo>
                    <a:lnTo>
                      <a:pt x="20" y="2"/>
                    </a:lnTo>
                    <a:lnTo>
                      <a:pt x="26" y="0"/>
                    </a:lnTo>
                    <a:lnTo>
                      <a:pt x="3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9" name="Freeform 33"/>
              <p:cNvSpPr>
                <a:spLocks/>
              </p:cNvSpPr>
              <p:nvPr/>
            </p:nvSpPr>
            <p:spPr bwMode="auto">
              <a:xfrm>
                <a:off x="1905" y="1410"/>
                <a:ext cx="33" cy="19"/>
              </a:xfrm>
              <a:custGeom>
                <a:avLst/>
                <a:gdLst/>
                <a:ahLst/>
                <a:cxnLst>
                  <a:cxn ang="0">
                    <a:pos x="31" y="0"/>
                  </a:cxn>
                  <a:cxn ang="0">
                    <a:pos x="32" y="1"/>
                  </a:cxn>
                  <a:cxn ang="0">
                    <a:pos x="33" y="6"/>
                  </a:cxn>
                  <a:cxn ang="0">
                    <a:pos x="33" y="12"/>
                  </a:cxn>
                  <a:cxn ang="0">
                    <a:pos x="30" y="17"/>
                  </a:cxn>
                  <a:cxn ang="0">
                    <a:pos x="29" y="17"/>
                  </a:cxn>
                  <a:cxn ang="0">
                    <a:pos x="26" y="18"/>
                  </a:cxn>
                  <a:cxn ang="0">
                    <a:pos x="23" y="18"/>
                  </a:cxn>
                  <a:cxn ang="0">
                    <a:pos x="19" y="19"/>
                  </a:cxn>
                  <a:cxn ang="0">
                    <a:pos x="14" y="19"/>
                  </a:cxn>
                  <a:cxn ang="0">
                    <a:pos x="9" y="19"/>
                  </a:cxn>
                  <a:cxn ang="0">
                    <a:pos x="5" y="18"/>
                  </a:cxn>
                  <a:cxn ang="0">
                    <a:pos x="1" y="16"/>
                  </a:cxn>
                  <a:cxn ang="0">
                    <a:pos x="0" y="9"/>
                  </a:cxn>
                  <a:cxn ang="0">
                    <a:pos x="1" y="9"/>
                  </a:cxn>
                  <a:cxn ang="0">
                    <a:pos x="3" y="7"/>
                  </a:cxn>
                  <a:cxn ang="0">
                    <a:pos x="6" y="6"/>
                  </a:cxn>
                  <a:cxn ang="0">
                    <a:pos x="10" y="4"/>
                  </a:cxn>
                  <a:cxn ang="0">
                    <a:pos x="14" y="2"/>
                  </a:cxn>
                  <a:cxn ang="0">
                    <a:pos x="20" y="1"/>
                  </a:cxn>
                  <a:cxn ang="0">
                    <a:pos x="25" y="0"/>
                  </a:cxn>
                  <a:cxn ang="0">
                    <a:pos x="31" y="0"/>
                  </a:cxn>
                </a:cxnLst>
                <a:rect l="0" t="0" r="r" b="b"/>
                <a:pathLst>
                  <a:path w="33" h="19">
                    <a:moveTo>
                      <a:pt x="31" y="0"/>
                    </a:moveTo>
                    <a:lnTo>
                      <a:pt x="32" y="1"/>
                    </a:lnTo>
                    <a:lnTo>
                      <a:pt x="33" y="6"/>
                    </a:lnTo>
                    <a:lnTo>
                      <a:pt x="33" y="12"/>
                    </a:lnTo>
                    <a:lnTo>
                      <a:pt x="30" y="17"/>
                    </a:lnTo>
                    <a:lnTo>
                      <a:pt x="29" y="17"/>
                    </a:lnTo>
                    <a:lnTo>
                      <a:pt x="26" y="18"/>
                    </a:lnTo>
                    <a:lnTo>
                      <a:pt x="23" y="18"/>
                    </a:lnTo>
                    <a:lnTo>
                      <a:pt x="19" y="19"/>
                    </a:lnTo>
                    <a:lnTo>
                      <a:pt x="14" y="19"/>
                    </a:lnTo>
                    <a:lnTo>
                      <a:pt x="9" y="19"/>
                    </a:lnTo>
                    <a:lnTo>
                      <a:pt x="5" y="18"/>
                    </a:lnTo>
                    <a:lnTo>
                      <a:pt x="1" y="16"/>
                    </a:lnTo>
                    <a:lnTo>
                      <a:pt x="0" y="9"/>
                    </a:lnTo>
                    <a:lnTo>
                      <a:pt x="1" y="9"/>
                    </a:lnTo>
                    <a:lnTo>
                      <a:pt x="3" y="7"/>
                    </a:lnTo>
                    <a:lnTo>
                      <a:pt x="6" y="6"/>
                    </a:lnTo>
                    <a:lnTo>
                      <a:pt x="10" y="4"/>
                    </a:lnTo>
                    <a:lnTo>
                      <a:pt x="14" y="2"/>
                    </a:lnTo>
                    <a:lnTo>
                      <a:pt x="20" y="1"/>
                    </a:lnTo>
                    <a:lnTo>
                      <a:pt x="25" y="0"/>
                    </a:lnTo>
                    <a:lnTo>
                      <a:pt x="3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0" name="Freeform 34"/>
              <p:cNvSpPr>
                <a:spLocks/>
              </p:cNvSpPr>
              <p:nvPr/>
            </p:nvSpPr>
            <p:spPr bwMode="auto">
              <a:xfrm>
                <a:off x="1792" y="1546"/>
                <a:ext cx="134" cy="59"/>
              </a:xfrm>
              <a:custGeom>
                <a:avLst/>
                <a:gdLst/>
                <a:ahLst/>
                <a:cxnLst>
                  <a:cxn ang="0">
                    <a:pos x="133" y="0"/>
                  </a:cxn>
                  <a:cxn ang="0">
                    <a:pos x="130" y="0"/>
                  </a:cxn>
                  <a:cxn ang="0">
                    <a:pos x="121" y="0"/>
                  </a:cxn>
                  <a:cxn ang="0">
                    <a:pos x="108" y="1"/>
                  </a:cxn>
                  <a:cxn ang="0">
                    <a:pos x="91" y="1"/>
                  </a:cxn>
                  <a:cxn ang="0">
                    <a:pos x="71" y="2"/>
                  </a:cxn>
                  <a:cxn ang="0">
                    <a:pos x="49" y="2"/>
                  </a:cxn>
                  <a:cxn ang="0">
                    <a:pos x="27" y="2"/>
                  </a:cxn>
                  <a:cxn ang="0">
                    <a:pos x="4" y="1"/>
                  </a:cxn>
                  <a:cxn ang="0">
                    <a:pos x="0" y="29"/>
                  </a:cxn>
                  <a:cxn ang="0">
                    <a:pos x="1" y="30"/>
                  </a:cxn>
                  <a:cxn ang="0">
                    <a:pos x="2" y="30"/>
                  </a:cxn>
                  <a:cxn ang="0">
                    <a:pos x="5" y="33"/>
                  </a:cxn>
                  <a:cxn ang="0">
                    <a:pos x="9" y="36"/>
                  </a:cxn>
                  <a:cxn ang="0">
                    <a:pos x="14" y="39"/>
                  </a:cxn>
                  <a:cxn ang="0">
                    <a:pos x="20" y="43"/>
                  </a:cxn>
                  <a:cxn ang="0">
                    <a:pos x="27" y="46"/>
                  </a:cxn>
                  <a:cxn ang="0">
                    <a:pos x="35" y="50"/>
                  </a:cxn>
                  <a:cxn ang="0">
                    <a:pos x="44" y="54"/>
                  </a:cxn>
                  <a:cxn ang="0">
                    <a:pos x="54" y="56"/>
                  </a:cxn>
                  <a:cxn ang="0">
                    <a:pos x="65" y="58"/>
                  </a:cxn>
                  <a:cxn ang="0">
                    <a:pos x="77" y="59"/>
                  </a:cxn>
                  <a:cxn ang="0">
                    <a:pos x="90" y="59"/>
                  </a:cxn>
                  <a:cxn ang="0">
                    <a:pos x="103" y="58"/>
                  </a:cxn>
                  <a:cxn ang="0">
                    <a:pos x="117" y="57"/>
                  </a:cxn>
                  <a:cxn ang="0">
                    <a:pos x="133" y="53"/>
                  </a:cxn>
                  <a:cxn ang="0">
                    <a:pos x="134" y="44"/>
                  </a:cxn>
                  <a:cxn ang="0">
                    <a:pos x="126" y="42"/>
                  </a:cxn>
                  <a:cxn ang="0">
                    <a:pos x="133" y="0"/>
                  </a:cxn>
                </a:cxnLst>
                <a:rect l="0" t="0" r="r" b="b"/>
                <a:pathLst>
                  <a:path w="134" h="59">
                    <a:moveTo>
                      <a:pt x="133" y="0"/>
                    </a:moveTo>
                    <a:lnTo>
                      <a:pt x="130" y="0"/>
                    </a:lnTo>
                    <a:lnTo>
                      <a:pt x="121" y="0"/>
                    </a:lnTo>
                    <a:lnTo>
                      <a:pt x="108" y="1"/>
                    </a:lnTo>
                    <a:lnTo>
                      <a:pt x="91" y="1"/>
                    </a:lnTo>
                    <a:lnTo>
                      <a:pt x="71" y="2"/>
                    </a:lnTo>
                    <a:lnTo>
                      <a:pt x="49" y="2"/>
                    </a:lnTo>
                    <a:lnTo>
                      <a:pt x="27" y="2"/>
                    </a:lnTo>
                    <a:lnTo>
                      <a:pt x="4" y="1"/>
                    </a:lnTo>
                    <a:lnTo>
                      <a:pt x="0" y="29"/>
                    </a:lnTo>
                    <a:lnTo>
                      <a:pt x="1" y="30"/>
                    </a:lnTo>
                    <a:lnTo>
                      <a:pt x="2" y="30"/>
                    </a:lnTo>
                    <a:lnTo>
                      <a:pt x="5" y="33"/>
                    </a:lnTo>
                    <a:lnTo>
                      <a:pt x="9" y="36"/>
                    </a:lnTo>
                    <a:lnTo>
                      <a:pt x="14" y="39"/>
                    </a:lnTo>
                    <a:lnTo>
                      <a:pt x="20" y="43"/>
                    </a:lnTo>
                    <a:lnTo>
                      <a:pt x="27" y="46"/>
                    </a:lnTo>
                    <a:lnTo>
                      <a:pt x="35" y="50"/>
                    </a:lnTo>
                    <a:lnTo>
                      <a:pt x="44" y="54"/>
                    </a:lnTo>
                    <a:lnTo>
                      <a:pt x="54" y="56"/>
                    </a:lnTo>
                    <a:lnTo>
                      <a:pt x="65" y="58"/>
                    </a:lnTo>
                    <a:lnTo>
                      <a:pt x="77" y="59"/>
                    </a:lnTo>
                    <a:lnTo>
                      <a:pt x="90" y="59"/>
                    </a:lnTo>
                    <a:lnTo>
                      <a:pt x="103" y="58"/>
                    </a:lnTo>
                    <a:lnTo>
                      <a:pt x="117" y="57"/>
                    </a:lnTo>
                    <a:lnTo>
                      <a:pt x="133" y="53"/>
                    </a:lnTo>
                    <a:lnTo>
                      <a:pt x="134" y="44"/>
                    </a:lnTo>
                    <a:lnTo>
                      <a:pt x="126" y="42"/>
                    </a:lnTo>
                    <a:lnTo>
                      <a:pt x="13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1" name="Freeform 35"/>
              <p:cNvSpPr>
                <a:spLocks/>
              </p:cNvSpPr>
              <p:nvPr/>
            </p:nvSpPr>
            <p:spPr bwMode="auto">
              <a:xfrm>
                <a:off x="1801" y="1556"/>
                <a:ext cx="109" cy="37"/>
              </a:xfrm>
              <a:custGeom>
                <a:avLst/>
                <a:gdLst/>
                <a:ahLst/>
                <a:cxnLst>
                  <a:cxn ang="0">
                    <a:pos x="109" y="3"/>
                  </a:cxn>
                  <a:cxn ang="0">
                    <a:pos x="104" y="35"/>
                  </a:cxn>
                  <a:cxn ang="0">
                    <a:pos x="101" y="35"/>
                  </a:cxn>
                  <a:cxn ang="0">
                    <a:pos x="93" y="36"/>
                  </a:cxn>
                  <a:cxn ang="0">
                    <a:pos x="81" y="37"/>
                  </a:cxn>
                  <a:cxn ang="0">
                    <a:pos x="66" y="36"/>
                  </a:cxn>
                  <a:cxn ang="0">
                    <a:pos x="49" y="34"/>
                  </a:cxn>
                  <a:cxn ang="0">
                    <a:pos x="32" y="30"/>
                  </a:cxn>
                  <a:cxn ang="0">
                    <a:pos x="15" y="24"/>
                  </a:cxn>
                  <a:cxn ang="0">
                    <a:pos x="0" y="14"/>
                  </a:cxn>
                  <a:cxn ang="0">
                    <a:pos x="1" y="0"/>
                  </a:cxn>
                  <a:cxn ang="0">
                    <a:pos x="4" y="1"/>
                  </a:cxn>
                  <a:cxn ang="0">
                    <a:pos x="11" y="1"/>
                  </a:cxn>
                  <a:cxn ang="0">
                    <a:pos x="22" y="3"/>
                  </a:cxn>
                  <a:cxn ang="0">
                    <a:pos x="35" y="4"/>
                  </a:cxn>
                  <a:cxn ang="0">
                    <a:pos x="52" y="6"/>
                  </a:cxn>
                  <a:cxn ang="0">
                    <a:pos x="69" y="6"/>
                  </a:cxn>
                  <a:cxn ang="0">
                    <a:pos x="89" y="5"/>
                  </a:cxn>
                  <a:cxn ang="0">
                    <a:pos x="109" y="3"/>
                  </a:cxn>
                </a:cxnLst>
                <a:rect l="0" t="0" r="r" b="b"/>
                <a:pathLst>
                  <a:path w="109" h="37">
                    <a:moveTo>
                      <a:pt x="109" y="3"/>
                    </a:moveTo>
                    <a:lnTo>
                      <a:pt x="104" y="35"/>
                    </a:lnTo>
                    <a:lnTo>
                      <a:pt x="101" y="35"/>
                    </a:lnTo>
                    <a:lnTo>
                      <a:pt x="93" y="36"/>
                    </a:lnTo>
                    <a:lnTo>
                      <a:pt x="81" y="37"/>
                    </a:lnTo>
                    <a:lnTo>
                      <a:pt x="66" y="36"/>
                    </a:lnTo>
                    <a:lnTo>
                      <a:pt x="49" y="34"/>
                    </a:lnTo>
                    <a:lnTo>
                      <a:pt x="32" y="30"/>
                    </a:lnTo>
                    <a:lnTo>
                      <a:pt x="15" y="24"/>
                    </a:lnTo>
                    <a:lnTo>
                      <a:pt x="0" y="14"/>
                    </a:lnTo>
                    <a:lnTo>
                      <a:pt x="1" y="0"/>
                    </a:lnTo>
                    <a:lnTo>
                      <a:pt x="4" y="1"/>
                    </a:lnTo>
                    <a:lnTo>
                      <a:pt x="11" y="1"/>
                    </a:lnTo>
                    <a:lnTo>
                      <a:pt x="22" y="3"/>
                    </a:lnTo>
                    <a:lnTo>
                      <a:pt x="35" y="4"/>
                    </a:lnTo>
                    <a:lnTo>
                      <a:pt x="52" y="6"/>
                    </a:lnTo>
                    <a:lnTo>
                      <a:pt x="69" y="6"/>
                    </a:lnTo>
                    <a:lnTo>
                      <a:pt x="89" y="5"/>
                    </a:lnTo>
                    <a:lnTo>
                      <a:pt x="109" y="3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2" name="Freeform 36"/>
              <p:cNvSpPr>
                <a:spLocks/>
              </p:cNvSpPr>
              <p:nvPr/>
            </p:nvSpPr>
            <p:spPr bwMode="auto">
              <a:xfrm>
                <a:off x="1792" y="1518"/>
                <a:ext cx="40" cy="72"/>
              </a:xfrm>
              <a:custGeom>
                <a:avLst/>
                <a:gdLst/>
                <a:ahLst/>
                <a:cxnLst>
                  <a:cxn ang="0">
                    <a:pos x="40" y="0"/>
                  </a:cxn>
                  <a:cxn ang="0">
                    <a:pos x="5" y="32"/>
                  </a:cxn>
                  <a:cxn ang="0">
                    <a:pos x="0" y="72"/>
                  </a:cxn>
                  <a:cxn ang="0">
                    <a:pos x="1" y="31"/>
                  </a:cxn>
                  <a:cxn ang="0">
                    <a:pos x="40" y="0"/>
                  </a:cxn>
                </a:cxnLst>
                <a:rect l="0" t="0" r="r" b="b"/>
                <a:pathLst>
                  <a:path w="40" h="72">
                    <a:moveTo>
                      <a:pt x="40" y="0"/>
                    </a:moveTo>
                    <a:lnTo>
                      <a:pt x="5" y="32"/>
                    </a:lnTo>
                    <a:lnTo>
                      <a:pt x="0" y="72"/>
                    </a:lnTo>
                    <a:lnTo>
                      <a:pt x="1" y="31"/>
                    </a:lnTo>
                    <a:lnTo>
                      <a:pt x="4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3" name="Freeform 37"/>
              <p:cNvSpPr>
                <a:spLocks/>
              </p:cNvSpPr>
              <p:nvPr/>
            </p:nvSpPr>
            <p:spPr bwMode="auto">
              <a:xfrm>
                <a:off x="1776" y="1425"/>
                <a:ext cx="8" cy="8"/>
              </a:xfrm>
              <a:custGeom>
                <a:avLst/>
                <a:gdLst/>
                <a:ahLst/>
                <a:cxnLst>
                  <a:cxn ang="0">
                    <a:pos x="0" y="4"/>
                  </a:cxn>
                  <a:cxn ang="0">
                    <a:pos x="0" y="5"/>
                  </a:cxn>
                  <a:cxn ang="0">
                    <a:pos x="0" y="7"/>
                  </a:cxn>
                  <a:cxn ang="0">
                    <a:pos x="2" y="8"/>
                  </a:cxn>
                  <a:cxn ang="0">
                    <a:pos x="4" y="8"/>
                  </a:cxn>
                  <a:cxn ang="0">
                    <a:pos x="5" y="8"/>
                  </a:cxn>
                  <a:cxn ang="0">
                    <a:pos x="7" y="7"/>
                  </a:cxn>
                  <a:cxn ang="0">
                    <a:pos x="8" y="5"/>
                  </a:cxn>
                  <a:cxn ang="0">
                    <a:pos x="8" y="4"/>
                  </a:cxn>
                  <a:cxn ang="0">
                    <a:pos x="8" y="2"/>
                  </a:cxn>
                  <a:cxn ang="0">
                    <a:pos x="7" y="1"/>
                  </a:cxn>
                  <a:cxn ang="0">
                    <a:pos x="5" y="0"/>
                  </a:cxn>
                  <a:cxn ang="0">
                    <a:pos x="4" y="0"/>
                  </a:cxn>
                  <a:cxn ang="0">
                    <a:pos x="2" y="0"/>
                  </a:cxn>
                  <a:cxn ang="0">
                    <a:pos x="0" y="1"/>
                  </a:cxn>
                  <a:cxn ang="0">
                    <a:pos x="0" y="2"/>
                  </a:cxn>
                  <a:cxn ang="0">
                    <a:pos x="0" y="4"/>
                  </a:cxn>
                </a:cxnLst>
                <a:rect l="0" t="0" r="r" b="b"/>
                <a:pathLst>
                  <a:path w="8" h="8">
                    <a:moveTo>
                      <a:pt x="0" y="4"/>
                    </a:moveTo>
                    <a:lnTo>
                      <a:pt x="0" y="5"/>
                    </a:lnTo>
                    <a:lnTo>
                      <a:pt x="0" y="7"/>
                    </a:lnTo>
                    <a:lnTo>
                      <a:pt x="2" y="8"/>
                    </a:lnTo>
                    <a:lnTo>
                      <a:pt x="4" y="8"/>
                    </a:lnTo>
                    <a:lnTo>
                      <a:pt x="5" y="8"/>
                    </a:lnTo>
                    <a:lnTo>
                      <a:pt x="7" y="7"/>
                    </a:lnTo>
                    <a:lnTo>
                      <a:pt x="8" y="5"/>
                    </a:lnTo>
                    <a:lnTo>
                      <a:pt x="8" y="4"/>
                    </a:lnTo>
                    <a:lnTo>
                      <a:pt x="8" y="2"/>
                    </a:lnTo>
                    <a:lnTo>
                      <a:pt x="7" y="1"/>
                    </a:lnTo>
                    <a:lnTo>
                      <a:pt x="5" y="0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4" name="Freeform 38"/>
              <p:cNvSpPr>
                <a:spLocks/>
              </p:cNvSpPr>
              <p:nvPr/>
            </p:nvSpPr>
            <p:spPr bwMode="auto">
              <a:xfrm>
                <a:off x="1912" y="1417"/>
                <a:ext cx="8" cy="8"/>
              </a:xfrm>
              <a:custGeom>
                <a:avLst/>
                <a:gdLst/>
                <a:ahLst/>
                <a:cxnLst>
                  <a:cxn ang="0">
                    <a:pos x="0" y="4"/>
                  </a:cxn>
                  <a:cxn ang="0">
                    <a:pos x="0" y="5"/>
                  </a:cxn>
                  <a:cxn ang="0">
                    <a:pos x="1" y="7"/>
                  </a:cxn>
                  <a:cxn ang="0">
                    <a:pos x="2" y="8"/>
                  </a:cxn>
                  <a:cxn ang="0">
                    <a:pos x="4" y="8"/>
                  </a:cxn>
                  <a:cxn ang="0">
                    <a:pos x="6" y="8"/>
                  </a:cxn>
                  <a:cxn ang="0">
                    <a:pos x="7" y="7"/>
                  </a:cxn>
                  <a:cxn ang="0">
                    <a:pos x="8" y="5"/>
                  </a:cxn>
                  <a:cxn ang="0">
                    <a:pos x="8" y="4"/>
                  </a:cxn>
                  <a:cxn ang="0">
                    <a:pos x="8" y="3"/>
                  </a:cxn>
                  <a:cxn ang="0">
                    <a:pos x="7" y="1"/>
                  </a:cxn>
                  <a:cxn ang="0">
                    <a:pos x="6" y="0"/>
                  </a:cxn>
                  <a:cxn ang="0">
                    <a:pos x="4" y="0"/>
                  </a:cxn>
                  <a:cxn ang="0">
                    <a:pos x="2" y="0"/>
                  </a:cxn>
                  <a:cxn ang="0">
                    <a:pos x="1" y="1"/>
                  </a:cxn>
                  <a:cxn ang="0">
                    <a:pos x="0" y="3"/>
                  </a:cxn>
                  <a:cxn ang="0">
                    <a:pos x="0" y="4"/>
                  </a:cxn>
                </a:cxnLst>
                <a:rect l="0" t="0" r="r" b="b"/>
                <a:pathLst>
                  <a:path w="8" h="8">
                    <a:moveTo>
                      <a:pt x="0" y="4"/>
                    </a:moveTo>
                    <a:lnTo>
                      <a:pt x="0" y="5"/>
                    </a:lnTo>
                    <a:lnTo>
                      <a:pt x="1" y="7"/>
                    </a:lnTo>
                    <a:lnTo>
                      <a:pt x="2" y="8"/>
                    </a:lnTo>
                    <a:lnTo>
                      <a:pt x="4" y="8"/>
                    </a:lnTo>
                    <a:lnTo>
                      <a:pt x="6" y="8"/>
                    </a:lnTo>
                    <a:lnTo>
                      <a:pt x="7" y="7"/>
                    </a:lnTo>
                    <a:lnTo>
                      <a:pt x="8" y="5"/>
                    </a:lnTo>
                    <a:lnTo>
                      <a:pt x="8" y="4"/>
                    </a:lnTo>
                    <a:lnTo>
                      <a:pt x="8" y="3"/>
                    </a:lnTo>
                    <a:lnTo>
                      <a:pt x="7" y="1"/>
                    </a:lnTo>
                    <a:lnTo>
                      <a:pt x="6" y="0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5" name="Freeform 39"/>
              <p:cNvSpPr>
                <a:spLocks/>
              </p:cNvSpPr>
              <p:nvPr/>
            </p:nvSpPr>
            <p:spPr bwMode="auto">
              <a:xfrm>
                <a:off x="1574" y="1278"/>
                <a:ext cx="7" cy="19"/>
              </a:xfrm>
              <a:custGeom>
                <a:avLst/>
                <a:gdLst/>
                <a:ahLst/>
                <a:cxnLst>
                  <a:cxn ang="0">
                    <a:pos x="7" y="1"/>
                  </a:cxn>
                  <a:cxn ang="0">
                    <a:pos x="4" y="5"/>
                  </a:cxn>
                  <a:cxn ang="0">
                    <a:pos x="4" y="10"/>
                  </a:cxn>
                  <a:cxn ang="0">
                    <a:pos x="3" y="14"/>
                  </a:cxn>
                  <a:cxn ang="0">
                    <a:pos x="3" y="18"/>
                  </a:cxn>
                  <a:cxn ang="0">
                    <a:pos x="0" y="19"/>
                  </a:cxn>
                  <a:cxn ang="0">
                    <a:pos x="0" y="14"/>
                  </a:cxn>
                  <a:cxn ang="0">
                    <a:pos x="0" y="9"/>
                  </a:cxn>
                  <a:cxn ang="0">
                    <a:pos x="2" y="4"/>
                  </a:cxn>
                  <a:cxn ang="0">
                    <a:pos x="4" y="0"/>
                  </a:cxn>
                  <a:cxn ang="0">
                    <a:pos x="7" y="1"/>
                  </a:cxn>
                </a:cxnLst>
                <a:rect l="0" t="0" r="r" b="b"/>
                <a:pathLst>
                  <a:path w="7" h="19">
                    <a:moveTo>
                      <a:pt x="7" y="1"/>
                    </a:moveTo>
                    <a:lnTo>
                      <a:pt x="4" y="5"/>
                    </a:lnTo>
                    <a:lnTo>
                      <a:pt x="4" y="10"/>
                    </a:lnTo>
                    <a:lnTo>
                      <a:pt x="3" y="14"/>
                    </a:lnTo>
                    <a:lnTo>
                      <a:pt x="3" y="18"/>
                    </a:lnTo>
                    <a:lnTo>
                      <a:pt x="0" y="19"/>
                    </a:lnTo>
                    <a:lnTo>
                      <a:pt x="0" y="14"/>
                    </a:lnTo>
                    <a:lnTo>
                      <a:pt x="0" y="9"/>
                    </a:lnTo>
                    <a:lnTo>
                      <a:pt x="2" y="4"/>
                    </a:lnTo>
                    <a:lnTo>
                      <a:pt x="4" y="0"/>
                    </a:lnTo>
                    <a:lnTo>
                      <a:pt x="7" y="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6" name="Freeform 40"/>
              <p:cNvSpPr>
                <a:spLocks/>
              </p:cNvSpPr>
              <p:nvPr/>
            </p:nvSpPr>
            <p:spPr bwMode="auto">
              <a:xfrm>
                <a:off x="1837" y="1364"/>
                <a:ext cx="81" cy="160"/>
              </a:xfrm>
              <a:custGeom>
                <a:avLst/>
                <a:gdLst/>
                <a:ahLst/>
                <a:cxnLst>
                  <a:cxn ang="0">
                    <a:pos x="58" y="16"/>
                  </a:cxn>
                  <a:cxn ang="0">
                    <a:pos x="54" y="37"/>
                  </a:cxn>
                  <a:cxn ang="0">
                    <a:pos x="55" y="45"/>
                  </a:cxn>
                  <a:cxn ang="0">
                    <a:pos x="61" y="69"/>
                  </a:cxn>
                  <a:cxn ang="0">
                    <a:pos x="71" y="99"/>
                  </a:cxn>
                  <a:cxn ang="0">
                    <a:pos x="77" y="123"/>
                  </a:cxn>
                  <a:cxn ang="0">
                    <a:pos x="78" y="131"/>
                  </a:cxn>
                  <a:cxn ang="0">
                    <a:pos x="72" y="150"/>
                  </a:cxn>
                  <a:cxn ang="0">
                    <a:pos x="57" y="156"/>
                  </a:cxn>
                  <a:cxn ang="0">
                    <a:pos x="50" y="157"/>
                  </a:cxn>
                  <a:cxn ang="0">
                    <a:pos x="39" y="154"/>
                  </a:cxn>
                  <a:cxn ang="0">
                    <a:pos x="32" y="151"/>
                  </a:cxn>
                  <a:cxn ang="0">
                    <a:pos x="21" y="153"/>
                  </a:cxn>
                  <a:cxn ang="0">
                    <a:pos x="7" y="151"/>
                  </a:cxn>
                  <a:cxn ang="0">
                    <a:pos x="3" y="146"/>
                  </a:cxn>
                  <a:cxn ang="0">
                    <a:pos x="2" y="151"/>
                  </a:cxn>
                  <a:cxn ang="0">
                    <a:pos x="13" y="156"/>
                  </a:cxn>
                  <a:cxn ang="0">
                    <a:pos x="28" y="154"/>
                  </a:cxn>
                  <a:cxn ang="0">
                    <a:pos x="34" y="155"/>
                  </a:cxn>
                  <a:cxn ang="0">
                    <a:pos x="45" y="160"/>
                  </a:cxn>
                  <a:cxn ang="0">
                    <a:pos x="55" y="160"/>
                  </a:cxn>
                  <a:cxn ang="0">
                    <a:pos x="59" y="160"/>
                  </a:cxn>
                  <a:cxn ang="0">
                    <a:pos x="74" y="152"/>
                  </a:cxn>
                  <a:cxn ang="0">
                    <a:pos x="81" y="141"/>
                  </a:cxn>
                  <a:cxn ang="0">
                    <a:pos x="81" y="131"/>
                  </a:cxn>
                  <a:cxn ang="0">
                    <a:pos x="81" y="126"/>
                  </a:cxn>
                  <a:cxn ang="0">
                    <a:pos x="77" y="113"/>
                  </a:cxn>
                  <a:cxn ang="0">
                    <a:pos x="69" y="83"/>
                  </a:cxn>
                  <a:cxn ang="0">
                    <a:pos x="61" y="54"/>
                  </a:cxn>
                  <a:cxn ang="0">
                    <a:pos x="57" y="41"/>
                  </a:cxn>
                  <a:cxn ang="0">
                    <a:pos x="58" y="28"/>
                  </a:cxn>
                  <a:cxn ang="0">
                    <a:pos x="67" y="9"/>
                  </a:cxn>
                  <a:cxn ang="0">
                    <a:pos x="73" y="4"/>
                  </a:cxn>
                  <a:cxn ang="0">
                    <a:pos x="81" y="3"/>
                  </a:cxn>
                  <a:cxn ang="0">
                    <a:pos x="76" y="0"/>
                  </a:cxn>
                  <a:cxn ang="0">
                    <a:pos x="68" y="4"/>
                  </a:cxn>
                </a:cxnLst>
                <a:rect l="0" t="0" r="r" b="b"/>
                <a:pathLst>
                  <a:path w="81" h="160">
                    <a:moveTo>
                      <a:pt x="64" y="6"/>
                    </a:moveTo>
                    <a:lnTo>
                      <a:pt x="58" y="16"/>
                    </a:lnTo>
                    <a:lnTo>
                      <a:pt x="55" y="28"/>
                    </a:lnTo>
                    <a:lnTo>
                      <a:pt x="54" y="37"/>
                    </a:lnTo>
                    <a:lnTo>
                      <a:pt x="54" y="42"/>
                    </a:lnTo>
                    <a:lnTo>
                      <a:pt x="55" y="45"/>
                    </a:lnTo>
                    <a:lnTo>
                      <a:pt x="58" y="55"/>
                    </a:lnTo>
                    <a:lnTo>
                      <a:pt x="61" y="69"/>
                    </a:lnTo>
                    <a:lnTo>
                      <a:pt x="66" y="84"/>
                    </a:lnTo>
                    <a:lnTo>
                      <a:pt x="71" y="99"/>
                    </a:lnTo>
                    <a:lnTo>
                      <a:pt x="74" y="113"/>
                    </a:lnTo>
                    <a:lnTo>
                      <a:pt x="77" y="123"/>
                    </a:lnTo>
                    <a:lnTo>
                      <a:pt x="78" y="127"/>
                    </a:lnTo>
                    <a:lnTo>
                      <a:pt x="78" y="131"/>
                    </a:lnTo>
                    <a:lnTo>
                      <a:pt x="77" y="140"/>
                    </a:lnTo>
                    <a:lnTo>
                      <a:pt x="72" y="150"/>
                    </a:lnTo>
                    <a:lnTo>
                      <a:pt x="59" y="156"/>
                    </a:lnTo>
                    <a:lnTo>
                      <a:pt x="57" y="156"/>
                    </a:lnTo>
                    <a:lnTo>
                      <a:pt x="55" y="157"/>
                    </a:lnTo>
                    <a:lnTo>
                      <a:pt x="50" y="157"/>
                    </a:lnTo>
                    <a:lnTo>
                      <a:pt x="46" y="156"/>
                    </a:lnTo>
                    <a:lnTo>
                      <a:pt x="39" y="154"/>
                    </a:lnTo>
                    <a:lnTo>
                      <a:pt x="35" y="152"/>
                    </a:lnTo>
                    <a:lnTo>
                      <a:pt x="32" y="151"/>
                    </a:lnTo>
                    <a:lnTo>
                      <a:pt x="28" y="151"/>
                    </a:lnTo>
                    <a:lnTo>
                      <a:pt x="21" y="153"/>
                    </a:lnTo>
                    <a:lnTo>
                      <a:pt x="14" y="154"/>
                    </a:lnTo>
                    <a:lnTo>
                      <a:pt x="7" y="151"/>
                    </a:lnTo>
                    <a:lnTo>
                      <a:pt x="4" y="148"/>
                    </a:lnTo>
                    <a:lnTo>
                      <a:pt x="3" y="146"/>
                    </a:lnTo>
                    <a:lnTo>
                      <a:pt x="0" y="149"/>
                    </a:lnTo>
                    <a:lnTo>
                      <a:pt x="2" y="151"/>
                    </a:lnTo>
                    <a:lnTo>
                      <a:pt x="7" y="154"/>
                    </a:lnTo>
                    <a:lnTo>
                      <a:pt x="13" y="156"/>
                    </a:lnTo>
                    <a:lnTo>
                      <a:pt x="22" y="155"/>
                    </a:lnTo>
                    <a:lnTo>
                      <a:pt x="28" y="154"/>
                    </a:lnTo>
                    <a:lnTo>
                      <a:pt x="32" y="154"/>
                    </a:lnTo>
                    <a:lnTo>
                      <a:pt x="34" y="155"/>
                    </a:lnTo>
                    <a:lnTo>
                      <a:pt x="38" y="156"/>
                    </a:lnTo>
                    <a:lnTo>
                      <a:pt x="45" y="160"/>
                    </a:lnTo>
                    <a:lnTo>
                      <a:pt x="50" y="160"/>
                    </a:lnTo>
                    <a:lnTo>
                      <a:pt x="55" y="160"/>
                    </a:lnTo>
                    <a:lnTo>
                      <a:pt x="58" y="160"/>
                    </a:lnTo>
                    <a:lnTo>
                      <a:pt x="59" y="160"/>
                    </a:lnTo>
                    <a:lnTo>
                      <a:pt x="68" y="157"/>
                    </a:lnTo>
                    <a:lnTo>
                      <a:pt x="74" y="152"/>
                    </a:lnTo>
                    <a:lnTo>
                      <a:pt x="78" y="146"/>
                    </a:lnTo>
                    <a:lnTo>
                      <a:pt x="81" y="141"/>
                    </a:lnTo>
                    <a:lnTo>
                      <a:pt x="81" y="135"/>
                    </a:lnTo>
                    <a:lnTo>
                      <a:pt x="81" y="131"/>
                    </a:lnTo>
                    <a:lnTo>
                      <a:pt x="81" y="127"/>
                    </a:lnTo>
                    <a:lnTo>
                      <a:pt x="81" y="126"/>
                    </a:lnTo>
                    <a:lnTo>
                      <a:pt x="81" y="122"/>
                    </a:lnTo>
                    <a:lnTo>
                      <a:pt x="77" y="113"/>
                    </a:lnTo>
                    <a:lnTo>
                      <a:pt x="74" y="99"/>
                    </a:lnTo>
                    <a:lnTo>
                      <a:pt x="69" y="83"/>
                    </a:lnTo>
                    <a:lnTo>
                      <a:pt x="64" y="68"/>
                    </a:lnTo>
                    <a:lnTo>
                      <a:pt x="61" y="54"/>
                    </a:lnTo>
                    <a:lnTo>
                      <a:pt x="58" y="44"/>
                    </a:lnTo>
                    <a:lnTo>
                      <a:pt x="57" y="41"/>
                    </a:lnTo>
                    <a:lnTo>
                      <a:pt x="57" y="37"/>
                    </a:lnTo>
                    <a:lnTo>
                      <a:pt x="58" y="28"/>
                    </a:lnTo>
                    <a:lnTo>
                      <a:pt x="61" y="18"/>
                    </a:lnTo>
                    <a:lnTo>
                      <a:pt x="67" y="9"/>
                    </a:lnTo>
                    <a:lnTo>
                      <a:pt x="70" y="6"/>
                    </a:lnTo>
                    <a:lnTo>
                      <a:pt x="73" y="4"/>
                    </a:lnTo>
                    <a:lnTo>
                      <a:pt x="76" y="3"/>
                    </a:lnTo>
                    <a:lnTo>
                      <a:pt x="81" y="3"/>
                    </a:lnTo>
                    <a:lnTo>
                      <a:pt x="81" y="0"/>
                    </a:lnTo>
                    <a:lnTo>
                      <a:pt x="76" y="0"/>
                    </a:lnTo>
                    <a:lnTo>
                      <a:pt x="72" y="1"/>
                    </a:lnTo>
                    <a:lnTo>
                      <a:pt x="68" y="4"/>
                    </a:lnTo>
                    <a:lnTo>
                      <a:pt x="64" y="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7" name="Freeform 41"/>
              <p:cNvSpPr>
                <a:spLocks/>
              </p:cNvSpPr>
              <p:nvPr/>
            </p:nvSpPr>
            <p:spPr bwMode="auto">
              <a:xfrm>
                <a:off x="1557" y="1346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7"/>
                  </a:cxn>
                  <a:cxn ang="0">
                    <a:pos x="19" y="20"/>
                  </a:cxn>
                  <a:cxn ang="0">
                    <a:pos x="16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4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6" y="1"/>
                  </a:cxn>
                  <a:cxn ang="0">
                    <a:pos x="19" y="3"/>
                  </a:cxn>
                  <a:cxn ang="0">
                    <a:pos x="21" y="7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7"/>
                    </a:lnTo>
                    <a:lnTo>
                      <a:pt x="19" y="20"/>
                    </a:lnTo>
                    <a:lnTo>
                      <a:pt x="16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4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6" y="1"/>
                    </a:lnTo>
                    <a:lnTo>
                      <a:pt x="19" y="3"/>
                    </a:lnTo>
                    <a:lnTo>
                      <a:pt x="21" y="7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8" name="Freeform 42"/>
              <p:cNvSpPr>
                <a:spLocks/>
              </p:cNvSpPr>
              <p:nvPr/>
            </p:nvSpPr>
            <p:spPr bwMode="auto">
              <a:xfrm>
                <a:off x="1559" y="1360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7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4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5" y="1"/>
                  </a:cxn>
                  <a:cxn ang="0">
                    <a:pos x="18" y="4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7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4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5" y="1"/>
                    </a:lnTo>
                    <a:lnTo>
                      <a:pt x="18" y="4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9" name="Freeform 43"/>
              <p:cNvSpPr>
                <a:spLocks/>
              </p:cNvSpPr>
              <p:nvPr/>
            </p:nvSpPr>
            <p:spPr bwMode="auto">
              <a:xfrm>
                <a:off x="1557" y="1335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19"/>
                  </a:cxn>
                  <a:cxn ang="0">
                    <a:pos x="16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19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4" y="3"/>
                  </a:cxn>
                  <a:cxn ang="0">
                    <a:pos x="7" y="0"/>
                  </a:cxn>
                  <a:cxn ang="0">
                    <a:pos x="11" y="0"/>
                  </a:cxn>
                  <a:cxn ang="0">
                    <a:pos x="16" y="0"/>
                  </a:cxn>
                  <a:cxn ang="0">
                    <a:pos x="19" y="3"/>
                  </a:cxn>
                  <a:cxn ang="0">
                    <a:pos x="21" y="6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19"/>
                    </a:lnTo>
                    <a:lnTo>
                      <a:pt x="16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19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4" y="3"/>
                    </a:lnTo>
                    <a:lnTo>
                      <a:pt x="7" y="0"/>
                    </a:lnTo>
                    <a:lnTo>
                      <a:pt x="11" y="0"/>
                    </a:lnTo>
                    <a:lnTo>
                      <a:pt x="16" y="0"/>
                    </a:lnTo>
                    <a:lnTo>
                      <a:pt x="19" y="3"/>
                    </a:lnTo>
                    <a:lnTo>
                      <a:pt x="21" y="6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0" name="Freeform 44"/>
              <p:cNvSpPr>
                <a:spLocks/>
              </p:cNvSpPr>
              <p:nvPr/>
            </p:nvSpPr>
            <p:spPr bwMode="auto">
              <a:xfrm>
                <a:off x="1555" y="1323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7"/>
                  </a:cxn>
                  <a:cxn ang="0">
                    <a:pos x="19" y="20"/>
                  </a:cxn>
                  <a:cxn ang="0">
                    <a:pos x="15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5" y="1"/>
                  </a:cxn>
                  <a:cxn ang="0">
                    <a:pos x="19" y="3"/>
                  </a:cxn>
                  <a:cxn ang="0">
                    <a:pos x="21" y="7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7"/>
                    </a:lnTo>
                    <a:lnTo>
                      <a:pt x="19" y="20"/>
                    </a:lnTo>
                    <a:lnTo>
                      <a:pt x="15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5" y="1"/>
                    </a:lnTo>
                    <a:lnTo>
                      <a:pt x="19" y="3"/>
                    </a:lnTo>
                    <a:lnTo>
                      <a:pt x="21" y="7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1" name="Freeform 45"/>
              <p:cNvSpPr>
                <a:spLocks/>
              </p:cNvSpPr>
              <p:nvPr/>
            </p:nvSpPr>
            <p:spPr bwMode="auto">
              <a:xfrm>
                <a:off x="1557" y="1316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19"/>
                  </a:cxn>
                  <a:cxn ang="0">
                    <a:pos x="16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19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4" y="3"/>
                  </a:cxn>
                  <a:cxn ang="0">
                    <a:pos x="7" y="0"/>
                  </a:cxn>
                  <a:cxn ang="0">
                    <a:pos x="11" y="0"/>
                  </a:cxn>
                  <a:cxn ang="0">
                    <a:pos x="16" y="0"/>
                  </a:cxn>
                  <a:cxn ang="0">
                    <a:pos x="19" y="3"/>
                  </a:cxn>
                  <a:cxn ang="0">
                    <a:pos x="21" y="6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19"/>
                    </a:lnTo>
                    <a:lnTo>
                      <a:pt x="16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19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4" y="3"/>
                    </a:lnTo>
                    <a:lnTo>
                      <a:pt x="7" y="0"/>
                    </a:lnTo>
                    <a:lnTo>
                      <a:pt x="11" y="0"/>
                    </a:lnTo>
                    <a:lnTo>
                      <a:pt x="16" y="0"/>
                    </a:lnTo>
                    <a:lnTo>
                      <a:pt x="19" y="3"/>
                    </a:lnTo>
                    <a:lnTo>
                      <a:pt x="21" y="6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2" name="Freeform 46"/>
              <p:cNvSpPr>
                <a:spLocks/>
              </p:cNvSpPr>
              <p:nvPr/>
            </p:nvSpPr>
            <p:spPr bwMode="auto">
              <a:xfrm>
                <a:off x="1554" y="1302"/>
                <a:ext cx="21" cy="24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7"/>
                  </a:cxn>
                  <a:cxn ang="0">
                    <a:pos x="18" y="20"/>
                  </a:cxn>
                  <a:cxn ang="0">
                    <a:pos x="15" y="23"/>
                  </a:cxn>
                  <a:cxn ang="0">
                    <a:pos x="11" y="24"/>
                  </a:cxn>
                  <a:cxn ang="0">
                    <a:pos x="7" y="23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4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4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4">
                    <a:moveTo>
                      <a:pt x="21" y="12"/>
                    </a:moveTo>
                    <a:lnTo>
                      <a:pt x="20" y="17"/>
                    </a:lnTo>
                    <a:lnTo>
                      <a:pt x="18" y="20"/>
                    </a:lnTo>
                    <a:lnTo>
                      <a:pt x="15" y="23"/>
                    </a:lnTo>
                    <a:lnTo>
                      <a:pt x="11" y="24"/>
                    </a:lnTo>
                    <a:lnTo>
                      <a:pt x="7" y="23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4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4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3" name="Freeform 47"/>
              <p:cNvSpPr>
                <a:spLocks/>
              </p:cNvSpPr>
              <p:nvPr/>
            </p:nvSpPr>
            <p:spPr bwMode="auto">
              <a:xfrm>
                <a:off x="1556" y="1288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5"/>
                  </a:cxn>
                  <a:cxn ang="0">
                    <a:pos x="18" y="19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19"/>
                  </a:cxn>
                  <a:cxn ang="0">
                    <a:pos x="1" y="15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4" y="3"/>
                  </a:cxn>
                  <a:cxn ang="0">
                    <a:pos x="7" y="0"/>
                  </a:cxn>
                  <a:cxn ang="0">
                    <a:pos x="11" y="0"/>
                  </a:cxn>
                  <a:cxn ang="0">
                    <a:pos x="15" y="0"/>
                  </a:cxn>
                  <a:cxn ang="0">
                    <a:pos x="18" y="3"/>
                  </a:cxn>
                  <a:cxn ang="0">
                    <a:pos x="21" y="6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5"/>
                    </a:lnTo>
                    <a:lnTo>
                      <a:pt x="18" y="19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19"/>
                    </a:lnTo>
                    <a:lnTo>
                      <a:pt x="1" y="15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4" y="3"/>
                    </a:lnTo>
                    <a:lnTo>
                      <a:pt x="7" y="0"/>
                    </a:lnTo>
                    <a:lnTo>
                      <a:pt x="11" y="0"/>
                    </a:lnTo>
                    <a:lnTo>
                      <a:pt x="15" y="0"/>
                    </a:lnTo>
                    <a:lnTo>
                      <a:pt x="18" y="3"/>
                    </a:lnTo>
                    <a:lnTo>
                      <a:pt x="21" y="6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4" name="Freeform 48"/>
              <p:cNvSpPr>
                <a:spLocks/>
              </p:cNvSpPr>
              <p:nvPr/>
            </p:nvSpPr>
            <p:spPr bwMode="auto">
              <a:xfrm>
                <a:off x="1556" y="1276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6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20"/>
                  </a:cxn>
                  <a:cxn ang="0">
                    <a:pos x="1" y="16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4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7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6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20"/>
                    </a:lnTo>
                    <a:lnTo>
                      <a:pt x="1" y="16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4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7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5" name="Freeform 49"/>
              <p:cNvSpPr>
                <a:spLocks/>
              </p:cNvSpPr>
              <p:nvPr/>
            </p:nvSpPr>
            <p:spPr bwMode="auto">
              <a:xfrm>
                <a:off x="1555" y="1265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7"/>
                  </a:cxn>
                  <a:cxn ang="0">
                    <a:pos x="19" y="20"/>
                  </a:cxn>
                  <a:cxn ang="0">
                    <a:pos x="15" y="23"/>
                  </a:cxn>
                  <a:cxn ang="0">
                    <a:pos x="10" y="23"/>
                  </a:cxn>
                  <a:cxn ang="0">
                    <a:pos x="6" y="23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4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5" y="1"/>
                  </a:cxn>
                  <a:cxn ang="0">
                    <a:pos x="19" y="4"/>
                  </a:cxn>
                  <a:cxn ang="0">
                    <a:pos x="21" y="7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7"/>
                    </a:lnTo>
                    <a:lnTo>
                      <a:pt x="19" y="20"/>
                    </a:lnTo>
                    <a:lnTo>
                      <a:pt x="15" y="23"/>
                    </a:lnTo>
                    <a:lnTo>
                      <a:pt x="10" y="23"/>
                    </a:lnTo>
                    <a:lnTo>
                      <a:pt x="6" y="23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4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5" y="1"/>
                    </a:lnTo>
                    <a:lnTo>
                      <a:pt x="19" y="4"/>
                    </a:lnTo>
                    <a:lnTo>
                      <a:pt x="21" y="7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6" name="Freeform 50"/>
              <p:cNvSpPr>
                <a:spLocks/>
              </p:cNvSpPr>
              <p:nvPr/>
            </p:nvSpPr>
            <p:spPr bwMode="auto">
              <a:xfrm>
                <a:off x="1557" y="1255"/>
                <a:ext cx="22" cy="24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6"/>
                  </a:cxn>
                  <a:cxn ang="0">
                    <a:pos x="19" y="20"/>
                  </a:cxn>
                  <a:cxn ang="0">
                    <a:pos x="16" y="23"/>
                  </a:cxn>
                  <a:cxn ang="0">
                    <a:pos x="11" y="24"/>
                  </a:cxn>
                  <a:cxn ang="0">
                    <a:pos x="7" y="23"/>
                  </a:cxn>
                  <a:cxn ang="0">
                    <a:pos x="4" y="20"/>
                  </a:cxn>
                  <a:cxn ang="0">
                    <a:pos x="1" y="16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4" y="4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6" y="1"/>
                  </a:cxn>
                  <a:cxn ang="0">
                    <a:pos x="19" y="4"/>
                  </a:cxn>
                  <a:cxn ang="0">
                    <a:pos x="21" y="7"/>
                  </a:cxn>
                  <a:cxn ang="0">
                    <a:pos x="22" y="12"/>
                  </a:cxn>
                </a:cxnLst>
                <a:rect l="0" t="0" r="r" b="b"/>
                <a:pathLst>
                  <a:path w="22" h="24">
                    <a:moveTo>
                      <a:pt x="22" y="12"/>
                    </a:moveTo>
                    <a:lnTo>
                      <a:pt x="21" y="16"/>
                    </a:lnTo>
                    <a:lnTo>
                      <a:pt x="19" y="20"/>
                    </a:lnTo>
                    <a:lnTo>
                      <a:pt x="16" y="23"/>
                    </a:lnTo>
                    <a:lnTo>
                      <a:pt x="11" y="24"/>
                    </a:lnTo>
                    <a:lnTo>
                      <a:pt x="7" y="23"/>
                    </a:lnTo>
                    <a:lnTo>
                      <a:pt x="4" y="20"/>
                    </a:lnTo>
                    <a:lnTo>
                      <a:pt x="1" y="16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4" y="4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6" y="1"/>
                    </a:lnTo>
                    <a:lnTo>
                      <a:pt x="19" y="4"/>
                    </a:lnTo>
                    <a:lnTo>
                      <a:pt x="21" y="7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7" name="Freeform 51"/>
              <p:cNvSpPr>
                <a:spLocks/>
              </p:cNvSpPr>
              <p:nvPr/>
            </p:nvSpPr>
            <p:spPr bwMode="auto">
              <a:xfrm>
                <a:off x="1556" y="1240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4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6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4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6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8" name="Freeform 52"/>
              <p:cNvSpPr>
                <a:spLocks/>
              </p:cNvSpPr>
              <p:nvPr/>
            </p:nvSpPr>
            <p:spPr bwMode="auto">
              <a:xfrm>
                <a:off x="1559" y="1227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0" y="16"/>
                  </a:cxn>
                  <a:cxn ang="0">
                    <a:pos x="18" y="19"/>
                  </a:cxn>
                  <a:cxn ang="0">
                    <a:pos x="15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19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6" y="0"/>
                  </a:cxn>
                  <a:cxn ang="0">
                    <a:pos x="10" y="0"/>
                  </a:cxn>
                  <a:cxn ang="0">
                    <a:pos x="15" y="0"/>
                  </a:cxn>
                  <a:cxn ang="0">
                    <a:pos x="18" y="3"/>
                  </a:cxn>
                  <a:cxn ang="0">
                    <a:pos x="20" y="7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0" y="16"/>
                    </a:lnTo>
                    <a:lnTo>
                      <a:pt x="18" y="19"/>
                    </a:lnTo>
                    <a:lnTo>
                      <a:pt x="15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19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6" y="0"/>
                    </a:lnTo>
                    <a:lnTo>
                      <a:pt x="10" y="0"/>
                    </a:lnTo>
                    <a:lnTo>
                      <a:pt x="15" y="0"/>
                    </a:lnTo>
                    <a:lnTo>
                      <a:pt x="18" y="3"/>
                    </a:lnTo>
                    <a:lnTo>
                      <a:pt x="20" y="7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9" name="Freeform 53"/>
              <p:cNvSpPr>
                <a:spLocks/>
              </p:cNvSpPr>
              <p:nvPr/>
            </p:nvSpPr>
            <p:spPr bwMode="auto">
              <a:xfrm>
                <a:off x="1559" y="1210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7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7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0" name="Freeform 54"/>
              <p:cNvSpPr>
                <a:spLocks/>
              </p:cNvSpPr>
              <p:nvPr/>
            </p:nvSpPr>
            <p:spPr bwMode="auto">
              <a:xfrm>
                <a:off x="1562" y="1192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20"/>
                  </a:cxn>
                  <a:cxn ang="0">
                    <a:pos x="16" y="22"/>
                  </a:cxn>
                  <a:cxn ang="0">
                    <a:pos x="12" y="23"/>
                  </a:cxn>
                  <a:cxn ang="0">
                    <a:pos x="7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7" y="1"/>
                  </a:cxn>
                  <a:cxn ang="0">
                    <a:pos x="12" y="0"/>
                  </a:cxn>
                  <a:cxn ang="0">
                    <a:pos x="16" y="1"/>
                  </a:cxn>
                  <a:cxn ang="0">
                    <a:pos x="19" y="3"/>
                  </a:cxn>
                  <a:cxn ang="0">
                    <a:pos x="21" y="7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20"/>
                    </a:lnTo>
                    <a:lnTo>
                      <a:pt x="16" y="22"/>
                    </a:lnTo>
                    <a:lnTo>
                      <a:pt x="12" y="23"/>
                    </a:lnTo>
                    <a:lnTo>
                      <a:pt x="7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7" y="1"/>
                    </a:lnTo>
                    <a:lnTo>
                      <a:pt x="12" y="0"/>
                    </a:lnTo>
                    <a:lnTo>
                      <a:pt x="16" y="1"/>
                    </a:lnTo>
                    <a:lnTo>
                      <a:pt x="19" y="3"/>
                    </a:lnTo>
                    <a:lnTo>
                      <a:pt x="21" y="7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1" name="Freeform 55"/>
              <p:cNvSpPr>
                <a:spLocks/>
              </p:cNvSpPr>
              <p:nvPr/>
            </p:nvSpPr>
            <p:spPr bwMode="auto">
              <a:xfrm>
                <a:off x="1562" y="1175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7"/>
                  </a:cxn>
                  <a:cxn ang="0">
                    <a:pos x="19" y="20"/>
                  </a:cxn>
                  <a:cxn ang="0">
                    <a:pos x="16" y="23"/>
                  </a:cxn>
                  <a:cxn ang="0">
                    <a:pos x="12" y="23"/>
                  </a:cxn>
                  <a:cxn ang="0">
                    <a:pos x="7" y="23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8"/>
                  </a:cxn>
                  <a:cxn ang="0">
                    <a:pos x="3" y="4"/>
                  </a:cxn>
                  <a:cxn ang="0">
                    <a:pos x="7" y="1"/>
                  </a:cxn>
                  <a:cxn ang="0">
                    <a:pos x="12" y="0"/>
                  </a:cxn>
                  <a:cxn ang="0">
                    <a:pos x="16" y="1"/>
                  </a:cxn>
                  <a:cxn ang="0">
                    <a:pos x="19" y="4"/>
                  </a:cxn>
                  <a:cxn ang="0">
                    <a:pos x="21" y="8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7"/>
                    </a:lnTo>
                    <a:lnTo>
                      <a:pt x="19" y="20"/>
                    </a:lnTo>
                    <a:lnTo>
                      <a:pt x="16" y="23"/>
                    </a:lnTo>
                    <a:lnTo>
                      <a:pt x="12" y="23"/>
                    </a:lnTo>
                    <a:lnTo>
                      <a:pt x="7" y="23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8"/>
                    </a:lnTo>
                    <a:lnTo>
                      <a:pt x="3" y="4"/>
                    </a:lnTo>
                    <a:lnTo>
                      <a:pt x="7" y="1"/>
                    </a:lnTo>
                    <a:lnTo>
                      <a:pt x="12" y="0"/>
                    </a:lnTo>
                    <a:lnTo>
                      <a:pt x="16" y="1"/>
                    </a:lnTo>
                    <a:lnTo>
                      <a:pt x="19" y="4"/>
                    </a:lnTo>
                    <a:lnTo>
                      <a:pt x="21" y="8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2" name="Freeform 56"/>
              <p:cNvSpPr>
                <a:spLocks/>
              </p:cNvSpPr>
              <p:nvPr/>
            </p:nvSpPr>
            <p:spPr bwMode="auto">
              <a:xfrm>
                <a:off x="1573" y="1163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6"/>
                  </a:cxn>
                  <a:cxn ang="0">
                    <a:pos x="18" y="20"/>
                  </a:cxn>
                  <a:cxn ang="0">
                    <a:pos x="14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4" y="1"/>
                  </a:cxn>
                  <a:cxn ang="0">
                    <a:pos x="18" y="3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6"/>
                    </a:lnTo>
                    <a:lnTo>
                      <a:pt x="18" y="20"/>
                    </a:lnTo>
                    <a:lnTo>
                      <a:pt x="14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4" y="1"/>
                    </a:lnTo>
                    <a:lnTo>
                      <a:pt x="18" y="3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3" name="Freeform 57"/>
              <p:cNvSpPr>
                <a:spLocks/>
              </p:cNvSpPr>
              <p:nvPr/>
            </p:nvSpPr>
            <p:spPr bwMode="auto">
              <a:xfrm>
                <a:off x="1579" y="1149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6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6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4" name="Freeform 58"/>
              <p:cNvSpPr>
                <a:spLocks/>
              </p:cNvSpPr>
              <p:nvPr/>
            </p:nvSpPr>
            <p:spPr bwMode="auto">
              <a:xfrm>
                <a:off x="1589" y="1141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20"/>
                  </a:cxn>
                  <a:cxn ang="0">
                    <a:pos x="15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5" y="1"/>
                  </a:cxn>
                  <a:cxn ang="0">
                    <a:pos x="19" y="3"/>
                  </a:cxn>
                  <a:cxn ang="0">
                    <a:pos x="21" y="7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20"/>
                    </a:lnTo>
                    <a:lnTo>
                      <a:pt x="15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5" y="1"/>
                    </a:lnTo>
                    <a:lnTo>
                      <a:pt x="19" y="3"/>
                    </a:lnTo>
                    <a:lnTo>
                      <a:pt x="21" y="7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5" name="Freeform 59"/>
              <p:cNvSpPr>
                <a:spLocks/>
              </p:cNvSpPr>
              <p:nvPr/>
            </p:nvSpPr>
            <p:spPr bwMode="auto">
              <a:xfrm>
                <a:off x="1599" y="1129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7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8"/>
                  </a:cxn>
                  <a:cxn ang="0">
                    <a:pos x="4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8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7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8"/>
                    </a:lnTo>
                    <a:lnTo>
                      <a:pt x="4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8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6" name="Freeform 60"/>
              <p:cNvSpPr>
                <a:spLocks/>
              </p:cNvSpPr>
              <p:nvPr/>
            </p:nvSpPr>
            <p:spPr bwMode="auto">
              <a:xfrm>
                <a:off x="1608" y="1122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1" y="16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0" y="16"/>
                  </a:cxn>
                  <a:cxn ang="0">
                    <a:pos x="0" y="11"/>
                  </a:cxn>
                  <a:cxn ang="0">
                    <a:pos x="0" y="6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1" y="16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0" y="16"/>
                    </a:lnTo>
                    <a:lnTo>
                      <a:pt x="0" y="11"/>
                    </a:lnTo>
                    <a:lnTo>
                      <a:pt x="0" y="6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7" name="Freeform 61"/>
              <p:cNvSpPr>
                <a:spLocks/>
              </p:cNvSpPr>
              <p:nvPr/>
            </p:nvSpPr>
            <p:spPr bwMode="auto">
              <a:xfrm>
                <a:off x="1619" y="1115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7"/>
                  </a:cxn>
                  <a:cxn ang="0">
                    <a:pos x="19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9" y="3"/>
                  </a:cxn>
                  <a:cxn ang="0">
                    <a:pos x="21" y="7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7"/>
                    </a:lnTo>
                    <a:lnTo>
                      <a:pt x="19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9" y="3"/>
                    </a:lnTo>
                    <a:lnTo>
                      <a:pt x="21" y="7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8" name="Freeform 62"/>
              <p:cNvSpPr>
                <a:spLocks/>
              </p:cNvSpPr>
              <p:nvPr/>
            </p:nvSpPr>
            <p:spPr bwMode="auto">
              <a:xfrm>
                <a:off x="1632" y="1106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7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7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9" name="Freeform 63"/>
              <p:cNvSpPr>
                <a:spLocks/>
              </p:cNvSpPr>
              <p:nvPr/>
            </p:nvSpPr>
            <p:spPr bwMode="auto">
              <a:xfrm>
                <a:off x="1651" y="1101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1" y="17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0" y="17"/>
                  </a:cxn>
                  <a:cxn ang="0">
                    <a:pos x="0" y="12"/>
                  </a:cxn>
                  <a:cxn ang="0">
                    <a:pos x="0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1" y="17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0" y="17"/>
                    </a:lnTo>
                    <a:lnTo>
                      <a:pt x="0" y="12"/>
                    </a:lnTo>
                    <a:lnTo>
                      <a:pt x="0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" name="Freeform 64"/>
              <p:cNvSpPr>
                <a:spLocks/>
              </p:cNvSpPr>
              <p:nvPr/>
            </p:nvSpPr>
            <p:spPr bwMode="auto">
              <a:xfrm>
                <a:off x="1666" y="1092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7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7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1" name="Freeform 65"/>
              <p:cNvSpPr>
                <a:spLocks/>
              </p:cNvSpPr>
              <p:nvPr/>
            </p:nvSpPr>
            <p:spPr bwMode="auto">
              <a:xfrm>
                <a:off x="1677" y="1092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1" y="17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0" y="17"/>
                  </a:cxn>
                  <a:cxn ang="0">
                    <a:pos x="0" y="12"/>
                  </a:cxn>
                  <a:cxn ang="0">
                    <a:pos x="0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1" y="17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0" y="17"/>
                    </a:lnTo>
                    <a:lnTo>
                      <a:pt x="0" y="12"/>
                    </a:lnTo>
                    <a:lnTo>
                      <a:pt x="0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2" name="Freeform 66"/>
              <p:cNvSpPr>
                <a:spLocks/>
              </p:cNvSpPr>
              <p:nvPr/>
            </p:nvSpPr>
            <p:spPr bwMode="auto">
              <a:xfrm>
                <a:off x="1690" y="1087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1" y="17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0" y="17"/>
                  </a:cxn>
                  <a:cxn ang="0">
                    <a:pos x="0" y="12"/>
                  </a:cxn>
                  <a:cxn ang="0">
                    <a:pos x="0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1" y="17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0" y="17"/>
                    </a:lnTo>
                    <a:lnTo>
                      <a:pt x="0" y="12"/>
                    </a:lnTo>
                    <a:lnTo>
                      <a:pt x="0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3" name="Freeform 67"/>
              <p:cNvSpPr>
                <a:spLocks/>
              </p:cNvSpPr>
              <p:nvPr/>
            </p:nvSpPr>
            <p:spPr bwMode="auto">
              <a:xfrm>
                <a:off x="1704" y="1085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0" y="16"/>
                  </a:cxn>
                  <a:cxn ang="0">
                    <a:pos x="18" y="19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19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3" y="3"/>
                  </a:cxn>
                  <a:cxn ang="0">
                    <a:pos x="7" y="0"/>
                  </a:cxn>
                  <a:cxn ang="0">
                    <a:pos x="11" y="0"/>
                  </a:cxn>
                  <a:cxn ang="0">
                    <a:pos x="15" y="0"/>
                  </a:cxn>
                  <a:cxn ang="0">
                    <a:pos x="18" y="3"/>
                  </a:cxn>
                  <a:cxn ang="0">
                    <a:pos x="20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0" y="16"/>
                    </a:lnTo>
                    <a:lnTo>
                      <a:pt x="18" y="19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19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3" y="3"/>
                    </a:lnTo>
                    <a:lnTo>
                      <a:pt x="7" y="0"/>
                    </a:lnTo>
                    <a:lnTo>
                      <a:pt x="11" y="0"/>
                    </a:lnTo>
                    <a:lnTo>
                      <a:pt x="15" y="0"/>
                    </a:lnTo>
                    <a:lnTo>
                      <a:pt x="18" y="3"/>
                    </a:lnTo>
                    <a:lnTo>
                      <a:pt x="20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4" name="Freeform 68"/>
              <p:cNvSpPr>
                <a:spLocks/>
              </p:cNvSpPr>
              <p:nvPr/>
            </p:nvSpPr>
            <p:spPr bwMode="auto">
              <a:xfrm>
                <a:off x="1715" y="1085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0" y="16"/>
                  </a:cxn>
                  <a:cxn ang="0">
                    <a:pos x="18" y="19"/>
                  </a:cxn>
                  <a:cxn ang="0">
                    <a:pos x="14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19"/>
                  </a:cxn>
                  <a:cxn ang="0">
                    <a:pos x="0" y="16"/>
                  </a:cxn>
                  <a:cxn ang="0">
                    <a:pos x="0" y="11"/>
                  </a:cxn>
                  <a:cxn ang="0">
                    <a:pos x="0" y="6"/>
                  </a:cxn>
                  <a:cxn ang="0">
                    <a:pos x="3" y="3"/>
                  </a:cxn>
                  <a:cxn ang="0">
                    <a:pos x="6" y="0"/>
                  </a:cxn>
                  <a:cxn ang="0">
                    <a:pos x="10" y="0"/>
                  </a:cxn>
                  <a:cxn ang="0">
                    <a:pos x="14" y="0"/>
                  </a:cxn>
                  <a:cxn ang="0">
                    <a:pos x="18" y="3"/>
                  </a:cxn>
                  <a:cxn ang="0">
                    <a:pos x="20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0" y="16"/>
                    </a:lnTo>
                    <a:lnTo>
                      <a:pt x="18" y="19"/>
                    </a:lnTo>
                    <a:lnTo>
                      <a:pt x="14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19"/>
                    </a:lnTo>
                    <a:lnTo>
                      <a:pt x="0" y="16"/>
                    </a:lnTo>
                    <a:lnTo>
                      <a:pt x="0" y="11"/>
                    </a:lnTo>
                    <a:lnTo>
                      <a:pt x="0" y="6"/>
                    </a:lnTo>
                    <a:lnTo>
                      <a:pt x="3" y="3"/>
                    </a:lnTo>
                    <a:lnTo>
                      <a:pt x="6" y="0"/>
                    </a:lnTo>
                    <a:lnTo>
                      <a:pt x="10" y="0"/>
                    </a:lnTo>
                    <a:lnTo>
                      <a:pt x="14" y="0"/>
                    </a:lnTo>
                    <a:lnTo>
                      <a:pt x="18" y="3"/>
                    </a:lnTo>
                    <a:lnTo>
                      <a:pt x="20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5" name="Freeform 69"/>
              <p:cNvSpPr>
                <a:spLocks/>
              </p:cNvSpPr>
              <p:nvPr/>
            </p:nvSpPr>
            <p:spPr bwMode="auto">
              <a:xfrm>
                <a:off x="1725" y="1085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1" y="16"/>
                  </a:cxn>
                  <a:cxn ang="0">
                    <a:pos x="19" y="19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19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3" y="3"/>
                  </a:cxn>
                  <a:cxn ang="0">
                    <a:pos x="7" y="0"/>
                  </a:cxn>
                  <a:cxn ang="0">
                    <a:pos x="11" y="0"/>
                  </a:cxn>
                  <a:cxn ang="0">
                    <a:pos x="15" y="0"/>
                  </a:cxn>
                  <a:cxn ang="0">
                    <a:pos x="19" y="3"/>
                  </a:cxn>
                  <a:cxn ang="0">
                    <a:pos x="21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1" y="16"/>
                    </a:lnTo>
                    <a:lnTo>
                      <a:pt x="19" y="19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19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3" y="3"/>
                    </a:lnTo>
                    <a:lnTo>
                      <a:pt x="7" y="0"/>
                    </a:lnTo>
                    <a:lnTo>
                      <a:pt x="11" y="0"/>
                    </a:lnTo>
                    <a:lnTo>
                      <a:pt x="15" y="0"/>
                    </a:lnTo>
                    <a:lnTo>
                      <a:pt x="19" y="3"/>
                    </a:lnTo>
                    <a:lnTo>
                      <a:pt x="21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6" name="Freeform 70"/>
              <p:cNvSpPr>
                <a:spLocks/>
              </p:cNvSpPr>
              <p:nvPr/>
            </p:nvSpPr>
            <p:spPr bwMode="auto">
              <a:xfrm>
                <a:off x="1735" y="1080"/>
                <a:ext cx="22" cy="24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7"/>
                  </a:cxn>
                  <a:cxn ang="0">
                    <a:pos x="19" y="20"/>
                  </a:cxn>
                  <a:cxn ang="0">
                    <a:pos x="15" y="23"/>
                  </a:cxn>
                  <a:cxn ang="0">
                    <a:pos x="11" y="24"/>
                  </a:cxn>
                  <a:cxn ang="0">
                    <a:pos x="6" y="23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4"/>
                  </a:cxn>
                  <a:cxn ang="0">
                    <a:pos x="6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9" y="4"/>
                  </a:cxn>
                  <a:cxn ang="0">
                    <a:pos x="21" y="7"/>
                  </a:cxn>
                  <a:cxn ang="0">
                    <a:pos x="22" y="12"/>
                  </a:cxn>
                </a:cxnLst>
                <a:rect l="0" t="0" r="r" b="b"/>
                <a:pathLst>
                  <a:path w="22" h="24">
                    <a:moveTo>
                      <a:pt x="22" y="12"/>
                    </a:moveTo>
                    <a:lnTo>
                      <a:pt x="21" y="17"/>
                    </a:lnTo>
                    <a:lnTo>
                      <a:pt x="19" y="20"/>
                    </a:lnTo>
                    <a:lnTo>
                      <a:pt x="15" y="23"/>
                    </a:lnTo>
                    <a:lnTo>
                      <a:pt x="11" y="24"/>
                    </a:lnTo>
                    <a:lnTo>
                      <a:pt x="6" y="23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4"/>
                    </a:lnTo>
                    <a:lnTo>
                      <a:pt x="6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9" y="4"/>
                    </a:lnTo>
                    <a:lnTo>
                      <a:pt x="21" y="7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7" name="Freeform 71"/>
              <p:cNvSpPr>
                <a:spLocks/>
              </p:cNvSpPr>
              <p:nvPr/>
            </p:nvSpPr>
            <p:spPr bwMode="auto">
              <a:xfrm>
                <a:off x="1746" y="1080"/>
                <a:ext cx="21" cy="24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1" y="17"/>
                  </a:cxn>
                  <a:cxn ang="0">
                    <a:pos x="18" y="20"/>
                  </a:cxn>
                  <a:cxn ang="0">
                    <a:pos x="15" y="23"/>
                  </a:cxn>
                  <a:cxn ang="0">
                    <a:pos x="11" y="24"/>
                  </a:cxn>
                  <a:cxn ang="0">
                    <a:pos x="7" y="23"/>
                  </a:cxn>
                  <a:cxn ang="0">
                    <a:pos x="4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4" y="4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4"/>
                  </a:cxn>
                  <a:cxn ang="0">
                    <a:pos x="21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4">
                    <a:moveTo>
                      <a:pt x="21" y="12"/>
                    </a:moveTo>
                    <a:lnTo>
                      <a:pt x="21" y="17"/>
                    </a:lnTo>
                    <a:lnTo>
                      <a:pt x="18" y="20"/>
                    </a:lnTo>
                    <a:lnTo>
                      <a:pt x="15" y="23"/>
                    </a:lnTo>
                    <a:lnTo>
                      <a:pt x="11" y="24"/>
                    </a:lnTo>
                    <a:lnTo>
                      <a:pt x="7" y="23"/>
                    </a:lnTo>
                    <a:lnTo>
                      <a:pt x="4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4" y="4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4"/>
                    </a:lnTo>
                    <a:lnTo>
                      <a:pt x="21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8" name="Freeform 72"/>
              <p:cNvSpPr>
                <a:spLocks/>
              </p:cNvSpPr>
              <p:nvPr/>
            </p:nvSpPr>
            <p:spPr bwMode="auto">
              <a:xfrm>
                <a:off x="1764" y="1080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5"/>
                  </a:cxn>
                  <a:cxn ang="0">
                    <a:pos x="19" y="19"/>
                  </a:cxn>
                  <a:cxn ang="0">
                    <a:pos x="16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19"/>
                  </a:cxn>
                  <a:cxn ang="0">
                    <a:pos x="1" y="15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3" y="3"/>
                  </a:cxn>
                  <a:cxn ang="0">
                    <a:pos x="7" y="0"/>
                  </a:cxn>
                  <a:cxn ang="0">
                    <a:pos x="11" y="0"/>
                  </a:cxn>
                  <a:cxn ang="0">
                    <a:pos x="16" y="0"/>
                  </a:cxn>
                  <a:cxn ang="0">
                    <a:pos x="19" y="3"/>
                  </a:cxn>
                  <a:cxn ang="0">
                    <a:pos x="21" y="6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5"/>
                    </a:lnTo>
                    <a:lnTo>
                      <a:pt x="19" y="19"/>
                    </a:lnTo>
                    <a:lnTo>
                      <a:pt x="16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19"/>
                    </a:lnTo>
                    <a:lnTo>
                      <a:pt x="1" y="15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3" y="3"/>
                    </a:lnTo>
                    <a:lnTo>
                      <a:pt x="7" y="0"/>
                    </a:lnTo>
                    <a:lnTo>
                      <a:pt x="11" y="0"/>
                    </a:lnTo>
                    <a:lnTo>
                      <a:pt x="16" y="0"/>
                    </a:lnTo>
                    <a:lnTo>
                      <a:pt x="19" y="3"/>
                    </a:lnTo>
                    <a:lnTo>
                      <a:pt x="21" y="6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9" name="Freeform 73"/>
              <p:cNvSpPr>
                <a:spLocks/>
              </p:cNvSpPr>
              <p:nvPr/>
            </p:nvSpPr>
            <p:spPr bwMode="auto">
              <a:xfrm>
                <a:off x="1780" y="1082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6"/>
                  </a:cxn>
                  <a:cxn ang="0">
                    <a:pos x="17" y="20"/>
                  </a:cxn>
                  <a:cxn ang="0">
                    <a:pos x="14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0" y="16"/>
                  </a:cxn>
                  <a:cxn ang="0">
                    <a:pos x="0" y="12"/>
                  </a:cxn>
                  <a:cxn ang="0">
                    <a:pos x="0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4" y="1"/>
                  </a:cxn>
                  <a:cxn ang="0">
                    <a:pos x="17" y="3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6"/>
                    </a:lnTo>
                    <a:lnTo>
                      <a:pt x="17" y="20"/>
                    </a:lnTo>
                    <a:lnTo>
                      <a:pt x="14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0" y="16"/>
                    </a:lnTo>
                    <a:lnTo>
                      <a:pt x="0" y="12"/>
                    </a:lnTo>
                    <a:lnTo>
                      <a:pt x="0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4" y="1"/>
                    </a:lnTo>
                    <a:lnTo>
                      <a:pt x="17" y="3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0" name="Freeform 74"/>
              <p:cNvSpPr>
                <a:spLocks/>
              </p:cNvSpPr>
              <p:nvPr/>
            </p:nvSpPr>
            <p:spPr bwMode="auto">
              <a:xfrm>
                <a:off x="1797" y="1083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7"/>
                  </a:cxn>
                  <a:cxn ang="0">
                    <a:pos x="4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7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7"/>
                    </a:lnTo>
                    <a:lnTo>
                      <a:pt x="4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7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1" name="Freeform 75"/>
              <p:cNvSpPr>
                <a:spLocks/>
              </p:cNvSpPr>
              <p:nvPr/>
            </p:nvSpPr>
            <p:spPr bwMode="auto">
              <a:xfrm>
                <a:off x="1811" y="1087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1" y="17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1" y="17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2" name="Freeform 76"/>
              <p:cNvSpPr>
                <a:spLocks/>
              </p:cNvSpPr>
              <p:nvPr/>
            </p:nvSpPr>
            <p:spPr bwMode="auto">
              <a:xfrm>
                <a:off x="1825" y="1094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0" y="15"/>
                  </a:cxn>
                  <a:cxn ang="0">
                    <a:pos x="18" y="19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19"/>
                  </a:cxn>
                  <a:cxn ang="0">
                    <a:pos x="1" y="15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3" y="3"/>
                  </a:cxn>
                  <a:cxn ang="0">
                    <a:pos x="7" y="0"/>
                  </a:cxn>
                  <a:cxn ang="0">
                    <a:pos x="11" y="0"/>
                  </a:cxn>
                  <a:cxn ang="0">
                    <a:pos x="15" y="0"/>
                  </a:cxn>
                  <a:cxn ang="0">
                    <a:pos x="18" y="3"/>
                  </a:cxn>
                  <a:cxn ang="0">
                    <a:pos x="20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0" y="15"/>
                    </a:lnTo>
                    <a:lnTo>
                      <a:pt x="18" y="19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19"/>
                    </a:lnTo>
                    <a:lnTo>
                      <a:pt x="1" y="15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3" y="3"/>
                    </a:lnTo>
                    <a:lnTo>
                      <a:pt x="7" y="0"/>
                    </a:lnTo>
                    <a:lnTo>
                      <a:pt x="11" y="0"/>
                    </a:lnTo>
                    <a:lnTo>
                      <a:pt x="15" y="0"/>
                    </a:lnTo>
                    <a:lnTo>
                      <a:pt x="18" y="3"/>
                    </a:lnTo>
                    <a:lnTo>
                      <a:pt x="20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3" name="Freeform 77"/>
              <p:cNvSpPr>
                <a:spLocks/>
              </p:cNvSpPr>
              <p:nvPr/>
            </p:nvSpPr>
            <p:spPr bwMode="auto">
              <a:xfrm>
                <a:off x="1839" y="1096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7"/>
                  </a:cxn>
                  <a:cxn ang="0">
                    <a:pos x="18" y="20"/>
                  </a:cxn>
                  <a:cxn ang="0">
                    <a:pos x="14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4" y="1"/>
                  </a:cxn>
                  <a:cxn ang="0">
                    <a:pos x="18" y="3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7"/>
                    </a:lnTo>
                    <a:lnTo>
                      <a:pt x="18" y="20"/>
                    </a:lnTo>
                    <a:lnTo>
                      <a:pt x="14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4" y="1"/>
                    </a:lnTo>
                    <a:lnTo>
                      <a:pt x="18" y="3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4" name="Freeform 78"/>
              <p:cNvSpPr>
                <a:spLocks/>
              </p:cNvSpPr>
              <p:nvPr/>
            </p:nvSpPr>
            <p:spPr bwMode="auto">
              <a:xfrm>
                <a:off x="1850" y="1101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7"/>
                  </a:cxn>
                  <a:cxn ang="0">
                    <a:pos x="19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9" y="3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7"/>
                    </a:lnTo>
                    <a:lnTo>
                      <a:pt x="19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9" y="3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5" name="Freeform 79"/>
              <p:cNvSpPr>
                <a:spLocks/>
              </p:cNvSpPr>
              <p:nvPr/>
            </p:nvSpPr>
            <p:spPr bwMode="auto">
              <a:xfrm>
                <a:off x="1860" y="1108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9" y="3"/>
                  </a:cxn>
                  <a:cxn ang="0">
                    <a:pos x="21" y="6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9" y="3"/>
                    </a:lnTo>
                    <a:lnTo>
                      <a:pt x="21" y="6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6" name="Freeform 80"/>
              <p:cNvSpPr>
                <a:spLocks/>
              </p:cNvSpPr>
              <p:nvPr/>
            </p:nvSpPr>
            <p:spPr bwMode="auto">
              <a:xfrm>
                <a:off x="1875" y="1113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0" y="16"/>
                  </a:cxn>
                  <a:cxn ang="0">
                    <a:pos x="17" y="19"/>
                  </a:cxn>
                  <a:cxn ang="0">
                    <a:pos x="14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19"/>
                  </a:cxn>
                  <a:cxn ang="0">
                    <a:pos x="0" y="16"/>
                  </a:cxn>
                  <a:cxn ang="0">
                    <a:pos x="0" y="11"/>
                  </a:cxn>
                  <a:cxn ang="0">
                    <a:pos x="0" y="6"/>
                  </a:cxn>
                  <a:cxn ang="0">
                    <a:pos x="3" y="3"/>
                  </a:cxn>
                  <a:cxn ang="0">
                    <a:pos x="6" y="0"/>
                  </a:cxn>
                  <a:cxn ang="0">
                    <a:pos x="10" y="0"/>
                  </a:cxn>
                  <a:cxn ang="0">
                    <a:pos x="14" y="0"/>
                  </a:cxn>
                  <a:cxn ang="0">
                    <a:pos x="17" y="3"/>
                  </a:cxn>
                  <a:cxn ang="0">
                    <a:pos x="20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0" y="16"/>
                    </a:lnTo>
                    <a:lnTo>
                      <a:pt x="17" y="19"/>
                    </a:lnTo>
                    <a:lnTo>
                      <a:pt x="14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19"/>
                    </a:lnTo>
                    <a:lnTo>
                      <a:pt x="0" y="16"/>
                    </a:lnTo>
                    <a:lnTo>
                      <a:pt x="0" y="11"/>
                    </a:lnTo>
                    <a:lnTo>
                      <a:pt x="0" y="6"/>
                    </a:lnTo>
                    <a:lnTo>
                      <a:pt x="3" y="3"/>
                    </a:lnTo>
                    <a:lnTo>
                      <a:pt x="6" y="0"/>
                    </a:lnTo>
                    <a:lnTo>
                      <a:pt x="10" y="0"/>
                    </a:lnTo>
                    <a:lnTo>
                      <a:pt x="14" y="0"/>
                    </a:lnTo>
                    <a:lnTo>
                      <a:pt x="17" y="3"/>
                    </a:lnTo>
                    <a:lnTo>
                      <a:pt x="20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7" name="Freeform 81"/>
              <p:cNvSpPr>
                <a:spLocks/>
              </p:cNvSpPr>
              <p:nvPr/>
            </p:nvSpPr>
            <p:spPr bwMode="auto">
              <a:xfrm>
                <a:off x="1887" y="1120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7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0" y="17"/>
                  </a:cxn>
                  <a:cxn ang="0">
                    <a:pos x="0" y="12"/>
                  </a:cxn>
                  <a:cxn ang="0">
                    <a:pos x="0" y="8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8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7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0" y="17"/>
                    </a:lnTo>
                    <a:lnTo>
                      <a:pt x="0" y="12"/>
                    </a:lnTo>
                    <a:lnTo>
                      <a:pt x="0" y="8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8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8" name="Freeform 82"/>
              <p:cNvSpPr>
                <a:spLocks/>
              </p:cNvSpPr>
              <p:nvPr/>
            </p:nvSpPr>
            <p:spPr bwMode="auto">
              <a:xfrm>
                <a:off x="1896" y="1127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0" y="16"/>
                  </a:cxn>
                  <a:cxn ang="0">
                    <a:pos x="17" y="19"/>
                  </a:cxn>
                  <a:cxn ang="0">
                    <a:pos x="14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19"/>
                  </a:cxn>
                  <a:cxn ang="0">
                    <a:pos x="0" y="16"/>
                  </a:cxn>
                  <a:cxn ang="0">
                    <a:pos x="0" y="11"/>
                  </a:cxn>
                  <a:cxn ang="0">
                    <a:pos x="0" y="6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4" y="1"/>
                  </a:cxn>
                  <a:cxn ang="0">
                    <a:pos x="17" y="3"/>
                  </a:cxn>
                  <a:cxn ang="0">
                    <a:pos x="20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0" y="16"/>
                    </a:lnTo>
                    <a:lnTo>
                      <a:pt x="17" y="19"/>
                    </a:lnTo>
                    <a:lnTo>
                      <a:pt x="14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19"/>
                    </a:lnTo>
                    <a:lnTo>
                      <a:pt x="0" y="16"/>
                    </a:lnTo>
                    <a:lnTo>
                      <a:pt x="0" y="11"/>
                    </a:lnTo>
                    <a:lnTo>
                      <a:pt x="0" y="6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4" y="1"/>
                    </a:lnTo>
                    <a:lnTo>
                      <a:pt x="17" y="3"/>
                    </a:lnTo>
                    <a:lnTo>
                      <a:pt x="20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9" name="Freeform 83"/>
              <p:cNvSpPr>
                <a:spLocks/>
              </p:cNvSpPr>
              <p:nvPr/>
            </p:nvSpPr>
            <p:spPr bwMode="auto">
              <a:xfrm>
                <a:off x="1900" y="1133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2" y="17"/>
                  </a:cxn>
                  <a:cxn ang="0">
                    <a:pos x="19" y="20"/>
                  </a:cxn>
                  <a:cxn ang="0">
                    <a:pos x="16" y="23"/>
                  </a:cxn>
                  <a:cxn ang="0">
                    <a:pos x="11" y="23"/>
                  </a:cxn>
                  <a:cxn ang="0">
                    <a:pos x="7" y="23"/>
                  </a:cxn>
                  <a:cxn ang="0">
                    <a:pos x="4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4" y="4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6" y="1"/>
                  </a:cxn>
                  <a:cxn ang="0">
                    <a:pos x="19" y="4"/>
                  </a:cxn>
                  <a:cxn ang="0">
                    <a:pos x="22" y="7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2" y="17"/>
                    </a:lnTo>
                    <a:lnTo>
                      <a:pt x="19" y="20"/>
                    </a:lnTo>
                    <a:lnTo>
                      <a:pt x="16" y="23"/>
                    </a:lnTo>
                    <a:lnTo>
                      <a:pt x="11" y="23"/>
                    </a:lnTo>
                    <a:lnTo>
                      <a:pt x="7" y="23"/>
                    </a:lnTo>
                    <a:lnTo>
                      <a:pt x="4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4" y="4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6" y="1"/>
                    </a:lnTo>
                    <a:lnTo>
                      <a:pt x="19" y="4"/>
                    </a:lnTo>
                    <a:lnTo>
                      <a:pt x="22" y="7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0" name="Freeform 84"/>
              <p:cNvSpPr>
                <a:spLocks/>
              </p:cNvSpPr>
              <p:nvPr/>
            </p:nvSpPr>
            <p:spPr bwMode="auto">
              <a:xfrm>
                <a:off x="1911" y="1136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0" y="16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3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0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0" y="16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3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0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1" name="Freeform 85"/>
              <p:cNvSpPr>
                <a:spLocks/>
              </p:cNvSpPr>
              <p:nvPr/>
            </p:nvSpPr>
            <p:spPr bwMode="auto">
              <a:xfrm>
                <a:off x="1919" y="1146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19"/>
                  </a:cxn>
                  <a:cxn ang="0">
                    <a:pos x="16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19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7" y="0"/>
                  </a:cxn>
                  <a:cxn ang="0">
                    <a:pos x="11" y="0"/>
                  </a:cxn>
                  <a:cxn ang="0">
                    <a:pos x="16" y="0"/>
                  </a:cxn>
                  <a:cxn ang="0">
                    <a:pos x="19" y="3"/>
                  </a:cxn>
                  <a:cxn ang="0">
                    <a:pos x="21" y="7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19"/>
                    </a:lnTo>
                    <a:lnTo>
                      <a:pt x="16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19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7" y="0"/>
                    </a:lnTo>
                    <a:lnTo>
                      <a:pt x="11" y="0"/>
                    </a:lnTo>
                    <a:lnTo>
                      <a:pt x="16" y="0"/>
                    </a:lnTo>
                    <a:lnTo>
                      <a:pt x="19" y="3"/>
                    </a:lnTo>
                    <a:lnTo>
                      <a:pt x="21" y="7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2" name="Freeform 86"/>
              <p:cNvSpPr>
                <a:spLocks/>
              </p:cNvSpPr>
              <p:nvPr/>
            </p:nvSpPr>
            <p:spPr bwMode="auto">
              <a:xfrm>
                <a:off x="1932" y="1155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20"/>
                  </a:cxn>
                  <a:cxn ang="0">
                    <a:pos x="16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6" y="1"/>
                  </a:cxn>
                  <a:cxn ang="0">
                    <a:pos x="19" y="3"/>
                  </a:cxn>
                  <a:cxn ang="0">
                    <a:pos x="21" y="7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20"/>
                    </a:lnTo>
                    <a:lnTo>
                      <a:pt x="16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6" y="1"/>
                    </a:lnTo>
                    <a:lnTo>
                      <a:pt x="19" y="3"/>
                    </a:lnTo>
                    <a:lnTo>
                      <a:pt x="21" y="7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3" name="Freeform 87"/>
              <p:cNvSpPr>
                <a:spLocks/>
              </p:cNvSpPr>
              <p:nvPr/>
            </p:nvSpPr>
            <p:spPr bwMode="auto">
              <a:xfrm>
                <a:off x="1941" y="1163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6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6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4" name="Freeform 88"/>
              <p:cNvSpPr>
                <a:spLocks/>
              </p:cNvSpPr>
              <p:nvPr/>
            </p:nvSpPr>
            <p:spPr bwMode="auto">
              <a:xfrm>
                <a:off x="1954" y="1175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5"/>
                  </a:cxn>
                  <a:cxn ang="0">
                    <a:pos x="19" y="19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19"/>
                  </a:cxn>
                  <a:cxn ang="0">
                    <a:pos x="1" y="15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3" y="3"/>
                  </a:cxn>
                  <a:cxn ang="0">
                    <a:pos x="7" y="0"/>
                  </a:cxn>
                  <a:cxn ang="0">
                    <a:pos x="11" y="0"/>
                  </a:cxn>
                  <a:cxn ang="0">
                    <a:pos x="15" y="0"/>
                  </a:cxn>
                  <a:cxn ang="0">
                    <a:pos x="19" y="3"/>
                  </a:cxn>
                  <a:cxn ang="0">
                    <a:pos x="21" y="6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5"/>
                    </a:lnTo>
                    <a:lnTo>
                      <a:pt x="19" y="19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19"/>
                    </a:lnTo>
                    <a:lnTo>
                      <a:pt x="1" y="15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3" y="3"/>
                    </a:lnTo>
                    <a:lnTo>
                      <a:pt x="7" y="0"/>
                    </a:lnTo>
                    <a:lnTo>
                      <a:pt x="11" y="0"/>
                    </a:lnTo>
                    <a:lnTo>
                      <a:pt x="15" y="0"/>
                    </a:lnTo>
                    <a:lnTo>
                      <a:pt x="19" y="3"/>
                    </a:lnTo>
                    <a:lnTo>
                      <a:pt x="21" y="6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5" name="Freeform 89"/>
              <p:cNvSpPr>
                <a:spLocks/>
              </p:cNvSpPr>
              <p:nvPr/>
            </p:nvSpPr>
            <p:spPr bwMode="auto">
              <a:xfrm>
                <a:off x="1958" y="1182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6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6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6" name="Freeform 90"/>
              <p:cNvSpPr>
                <a:spLocks/>
              </p:cNvSpPr>
              <p:nvPr/>
            </p:nvSpPr>
            <p:spPr bwMode="auto">
              <a:xfrm>
                <a:off x="1963" y="1189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7"/>
                  </a:cxn>
                  <a:cxn ang="0">
                    <a:pos x="19" y="20"/>
                  </a:cxn>
                  <a:cxn ang="0">
                    <a:pos x="15" y="23"/>
                  </a:cxn>
                  <a:cxn ang="0">
                    <a:pos x="10" y="23"/>
                  </a:cxn>
                  <a:cxn ang="0">
                    <a:pos x="6" y="23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8"/>
                  </a:cxn>
                  <a:cxn ang="0">
                    <a:pos x="3" y="4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5" y="1"/>
                  </a:cxn>
                  <a:cxn ang="0">
                    <a:pos x="19" y="4"/>
                  </a:cxn>
                  <a:cxn ang="0">
                    <a:pos x="21" y="8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7"/>
                    </a:lnTo>
                    <a:lnTo>
                      <a:pt x="19" y="20"/>
                    </a:lnTo>
                    <a:lnTo>
                      <a:pt x="15" y="23"/>
                    </a:lnTo>
                    <a:lnTo>
                      <a:pt x="10" y="23"/>
                    </a:lnTo>
                    <a:lnTo>
                      <a:pt x="6" y="23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8"/>
                    </a:lnTo>
                    <a:lnTo>
                      <a:pt x="3" y="4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5" y="1"/>
                    </a:lnTo>
                    <a:lnTo>
                      <a:pt x="19" y="4"/>
                    </a:lnTo>
                    <a:lnTo>
                      <a:pt x="21" y="8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7" name="Freeform 91"/>
              <p:cNvSpPr>
                <a:spLocks/>
              </p:cNvSpPr>
              <p:nvPr/>
            </p:nvSpPr>
            <p:spPr bwMode="auto">
              <a:xfrm>
                <a:off x="1973" y="1201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7"/>
                  </a:cxn>
                  <a:cxn ang="0">
                    <a:pos x="4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7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7"/>
                    </a:lnTo>
                    <a:lnTo>
                      <a:pt x="4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7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8" name="Freeform 92"/>
              <p:cNvSpPr>
                <a:spLocks/>
              </p:cNvSpPr>
              <p:nvPr/>
            </p:nvSpPr>
            <p:spPr bwMode="auto">
              <a:xfrm>
                <a:off x="1980" y="1212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19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6" y="22"/>
                  </a:cxn>
                  <a:cxn ang="0">
                    <a:pos x="3" y="19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3" y="3"/>
                  </a:cxn>
                  <a:cxn ang="0">
                    <a:pos x="6" y="0"/>
                  </a:cxn>
                  <a:cxn ang="0">
                    <a:pos x="11" y="0"/>
                  </a:cxn>
                  <a:cxn ang="0">
                    <a:pos x="15" y="0"/>
                  </a:cxn>
                  <a:cxn ang="0">
                    <a:pos x="19" y="3"/>
                  </a:cxn>
                  <a:cxn ang="0">
                    <a:pos x="21" y="6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19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6" y="22"/>
                    </a:lnTo>
                    <a:lnTo>
                      <a:pt x="3" y="19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3" y="3"/>
                    </a:lnTo>
                    <a:lnTo>
                      <a:pt x="6" y="0"/>
                    </a:lnTo>
                    <a:lnTo>
                      <a:pt x="11" y="0"/>
                    </a:lnTo>
                    <a:lnTo>
                      <a:pt x="15" y="0"/>
                    </a:lnTo>
                    <a:lnTo>
                      <a:pt x="19" y="3"/>
                    </a:lnTo>
                    <a:lnTo>
                      <a:pt x="21" y="6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9" name="Freeform 93"/>
              <p:cNvSpPr>
                <a:spLocks/>
              </p:cNvSpPr>
              <p:nvPr/>
            </p:nvSpPr>
            <p:spPr bwMode="auto">
              <a:xfrm>
                <a:off x="1980" y="1223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7"/>
                  </a:cxn>
                  <a:cxn ang="0">
                    <a:pos x="19" y="20"/>
                  </a:cxn>
                  <a:cxn ang="0">
                    <a:pos x="15" y="23"/>
                  </a:cxn>
                  <a:cxn ang="0">
                    <a:pos x="11" y="23"/>
                  </a:cxn>
                  <a:cxn ang="0">
                    <a:pos x="6" y="23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4"/>
                  </a:cxn>
                  <a:cxn ang="0">
                    <a:pos x="6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9" y="4"/>
                  </a:cxn>
                  <a:cxn ang="0">
                    <a:pos x="21" y="7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7"/>
                    </a:lnTo>
                    <a:lnTo>
                      <a:pt x="19" y="20"/>
                    </a:lnTo>
                    <a:lnTo>
                      <a:pt x="15" y="23"/>
                    </a:lnTo>
                    <a:lnTo>
                      <a:pt x="11" y="23"/>
                    </a:lnTo>
                    <a:lnTo>
                      <a:pt x="6" y="23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4"/>
                    </a:lnTo>
                    <a:lnTo>
                      <a:pt x="6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9" y="4"/>
                    </a:lnTo>
                    <a:lnTo>
                      <a:pt x="21" y="7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0" name="Freeform 94"/>
              <p:cNvSpPr>
                <a:spLocks/>
              </p:cNvSpPr>
              <p:nvPr/>
            </p:nvSpPr>
            <p:spPr bwMode="auto">
              <a:xfrm>
                <a:off x="1959" y="1254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0" y="16"/>
                  </a:cxn>
                  <a:cxn ang="0">
                    <a:pos x="18" y="20"/>
                  </a:cxn>
                  <a:cxn ang="0">
                    <a:pos x="14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4" y="1"/>
                  </a:cxn>
                  <a:cxn ang="0">
                    <a:pos x="18" y="3"/>
                  </a:cxn>
                  <a:cxn ang="0">
                    <a:pos x="20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0" y="16"/>
                    </a:lnTo>
                    <a:lnTo>
                      <a:pt x="18" y="20"/>
                    </a:lnTo>
                    <a:lnTo>
                      <a:pt x="14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4" y="1"/>
                    </a:lnTo>
                    <a:lnTo>
                      <a:pt x="18" y="3"/>
                    </a:lnTo>
                    <a:lnTo>
                      <a:pt x="20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1" name="Freeform 95"/>
              <p:cNvSpPr>
                <a:spLocks/>
              </p:cNvSpPr>
              <p:nvPr/>
            </p:nvSpPr>
            <p:spPr bwMode="auto">
              <a:xfrm>
                <a:off x="1943" y="1245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19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19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7"/>
                  </a:cxn>
                  <a:cxn ang="0">
                    <a:pos x="4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9" y="3"/>
                  </a:cxn>
                  <a:cxn ang="0">
                    <a:pos x="21" y="7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19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19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7"/>
                    </a:lnTo>
                    <a:lnTo>
                      <a:pt x="4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9" y="3"/>
                    </a:lnTo>
                    <a:lnTo>
                      <a:pt x="21" y="7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2" name="Freeform 96"/>
              <p:cNvSpPr>
                <a:spLocks/>
              </p:cNvSpPr>
              <p:nvPr/>
            </p:nvSpPr>
            <p:spPr bwMode="auto">
              <a:xfrm>
                <a:off x="1932" y="1244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20"/>
                  </a:cxn>
                  <a:cxn ang="0">
                    <a:pos x="16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3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6" y="1"/>
                  </a:cxn>
                  <a:cxn ang="0">
                    <a:pos x="19" y="3"/>
                  </a:cxn>
                  <a:cxn ang="0">
                    <a:pos x="21" y="6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20"/>
                    </a:lnTo>
                    <a:lnTo>
                      <a:pt x="16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3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6" y="1"/>
                    </a:lnTo>
                    <a:lnTo>
                      <a:pt x="19" y="3"/>
                    </a:lnTo>
                    <a:lnTo>
                      <a:pt x="21" y="6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3" name="Freeform 97"/>
              <p:cNvSpPr>
                <a:spLocks/>
              </p:cNvSpPr>
              <p:nvPr/>
            </p:nvSpPr>
            <p:spPr bwMode="auto">
              <a:xfrm>
                <a:off x="1913" y="1240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4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6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4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6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4" name="Freeform 98"/>
              <p:cNvSpPr>
                <a:spLocks/>
              </p:cNvSpPr>
              <p:nvPr/>
            </p:nvSpPr>
            <p:spPr bwMode="auto">
              <a:xfrm>
                <a:off x="1896" y="1237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7"/>
                  </a:cxn>
                  <a:cxn ang="0">
                    <a:pos x="17" y="20"/>
                  </a:cxn>
                  <a:cxn ang="0">
                    <a:pos x="14" y="23"/>
                  </a:cxn>
                  <a:cxn ang="0">
                    <a:pos x="10" y="23"/>
                  </a:cxn>
                  <a:cxn ang="0">
                    <a:pos x="6" y="23"/>
                  </a:cxn>
                  <a:cxn ang="0">
                    <a:pos x="3" y="20"/>
                  </a:cxn>
                  <a:cxn ang="0">
                    <a:pos x="0" y="17"/>
                  </a:cxn>
                  <a:cxn ang="0">
                    <a:pos x="0" y="12"/>
                  </a:cxn>
                  <a:cxn ang="0">
                    <a:pos x="0" y="7"/>
                  </a:cxn>
                  <a:cxn ang="0">
                    <a:pos x="3" y="4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4" y="1"/>
                  </a:cxn>
                  <a:cxn ang="0">
                    <a:pos x="17" y="4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7"/>
                    </a:lnTo>
                    <a:lnTo>
                      <a:pt x="17" y="20"/>
                    </a:lnTo>
                    <a:lnTo>
                      <a:pt x="14" y="23"/>
                    </a:lnTo>
                    <a:lnTo>
                      <a:pt x="10" y="23"/>
                    </a:lnTo>
                    <a:lnTo>
                      <a:pt x="6" y="23"/>
                    </a:lnTo>
                    <a:lnTo>
                      <a:pt x="3" y="20"/>
                    </a:lnTo>
                    <a:lnTo>
                      <a:pt x="0" y="17"/>
                    </a:lnTo>
                    <a:lnTo>
                      <a:pt x="0" y="12"/>
                    </a:lnTo>
                    <a:lnTo>
                      <a:pt x="0" y="7"/>
                    </a:lnTo>
                    <a:lnTo>
                      <a:pt x="3" y="4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4" y="1"/>
                    </a:lnTo>
                    <a:lnTo>
                      <a:pt x="17" y="4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5" name="Freeform 99"/>
              <p:cNvSpPr>
                <a:spLocks/>
              </p:cNvSpPr>
              <p:nvPr/>
            </p:nvSpPr>
            <p:spPr bwMode="auto">
              <a:xfrm>
                <a:off x="1878" y="1238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7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8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8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7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8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8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6" name="Freeform 100"/>
              <p:cNvSpPr>
                <a:spLocks/>
              </p:cNvSpPr>
              <p:nvPr/>
            </p:nvSpPr>
            <p:spPr bwMode="auto">
              <a:xfrm>
                <a:off x="1866" y="1231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0" y="16"/>
                  </a:cxn>
                  <a:cxn ang="0">
                    <a:pos x="17" y="19"/>
                  </a:cxn>
                  <a:cxn ang="0">
                    <a:pos x="14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19"/>
                  </a:cxn>
                  <a:cxn ang="0">
                    <a:pos x="0" y="16"/>
                  </a:cxn>
                  <a:cxn ang="0">
                    <a:pos x="0" y="11"/>
                  </a:cxn>
                  <a:cxn ang="0">
                    <a:pos x="0" y="6"/>
                  </a:cxn>
                  <a:cxn ang="0">
                    <a:pos x="3" y="3"/>
                  </a:cxn>
                  <a:cxn ang="0">
                    <a:pos x="6" y="0"/>
                  </a:cxn>
                  <a:cxn ang="0">
                    <a:pos x="10" y="0"/>
                  </a:cxn>
                  <a:cxn ang="0">
                    <a:pos x="14" y="0"/>
                  </a:cxn>
                  <a:cxn ang="0">
                    <a:pos x="17" y="3"/>
                  </a:cxn>
                  <a:cxn ang="0">
                    <a:pos x="20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0" y="16"/>
                    </a:lnTo>
                    <a:lnTo>
                      <a:pt x="17" y="19"/>
                    </a:lnTo>
                    <a:lnTo>
                      <a:pt x="14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19"/>
                    </a:lnTo>
                    <a:lnTo>
                      <a:pt x="0" y="16"/>
                    </a:lnTo>
                    <a:lnTo>
                      <a:pt x="0" y="11"/>
                    </a:lnTo>
                    <a:lnTo>
                      <a:pt x="0" y="6"/>
                    </a:lnTo>
                    <a:lnTo>
                      <a:pt x="3" y="3"/>
                    </a:lnTo>
                    <a:lnTo>
                      <a:pt x="6" y="0"/>
                    </a:lnTo>
                    <a:lnTo>
                      <a:pt x="10" y="0"/>
                    </a:lnTo>
                    <a:lnTo>
                      <a:pt x="14" y="0"/>
                    </a:lnTo>
                    <a:lnTo>
                      <a:pt x="17" y="3"/>
                    </a:lnTo>
                    <a:lnTo>
                      <a:pt x="20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7" name="Freeform 101"/>
              <p:cNvSpPr>
                <a:spLocks/>
              </p:cNvSpPr>
              <p:nvPr/>
            </p:nvSpPr>
            <p:spPr bwMode="auto">
              <a:xfrm>
                <a:off x="1846" y="1232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6"/>
                  </a:cxn>
                  <a:cxn ang="0">
                    <a:pos x="19" y="20"/>
                  </a:cxn>
                  <a:cxn ang="0">
                    <a:pos x="16" y="23"/>
                  </a:cxn>
                  <a:cxn ang="0">
                    <a:pos x="11" y="23"/>
                  </a:cxn>
                  <a:cxn ang="0">
                    <a:pos x="7" y="23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4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6" y="1"/>
                  </a:cxn>
                  <a:cxn ang="0">
                    <a:pos x="19" y="4"/>
                  </a:cxn>
                  <a:cxn ang="0">
                    <a:pos x="21" y="7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6"/>
                    </a:lnTo>
                    <a:lnTo>
                      <a:pt x="19" y="20"/>
                    </a:lnTo>
                    <a:lnTo>
                      <a:pt x="16" y="23"/>
                    </a:lnTo>
                    <a:lnTo>
                      <a:pt x="11" y="23"/>
                    </a:lnTo>
                    <a:lnTo>
                      <a:pt x="7" y="23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4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6" y="1"/>
                    </a:lnTo>
                    <a:lnTo>
                      <a:pt x="19" y="4"/>
                    </a:lnTo>
                    <a:lnTo>
                      <a:pt x="21" y="7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8" name="Freeform 102"/>
              <p:cNvSpPr>
                <a:spLocks/>
              </p:cNvSpPr>
              <p:nvPr/>
            </p:nvSpPr>
            <p:spPr bwMode="auto">
              <a:xfrm>
                <a:off x="1827" y="1230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4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9" y="3"/>
                  </a:cxn>
                  <a:cxn ang="0">
                    <a:pos x="21" y="6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4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9" y="3"/>
                    </a:lnTo>
                    <a:lnTo>
                      <a:pt x="21" y="6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9" name="Freeform 103"/>
              <p:cNvSpPr>
                <a:spLocks/>
              </p:cNvSpPr>
              <p:nvPr/>
            </p:nvSpPr>
            <p:spPr bwMode="auto">
              <a:xfrm>
                <a:off x="1817" y="1230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0" y="16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0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0" y="16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0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0" name="Freeform 104"/>
              <p:cNvSpPr>
                <a:spLocks/>
              </p:cNvSpPr>
              <p:nvPr/>
            </p:nvSpPr>
            <p:spPr bwMode="auto">
              <a:xfrm>
                <a:off x="1798" y="1230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20"/>
                  </a:cxn>
                  <a:cxn ang="0">
                    <a:pos x="16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3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6" y="1"/>
                  </a:cxn>
                  <a:cxn ang="0">
                    <a:pos x="19" y="3"/>
                  </a:cxn>
                  <a:cxn ang="0">
                    <a:pos x="21" y="6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20"/>
                    </a:lnTo>
                    <a:lnTo>
                      <a:pt x="16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3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6" y="1"/>
                    </a:lnTo>
                    <a:lnTo>
                      <a:pt x="19" y="3"/>
                    </a:lnTo>
                    <a:lnTo>
                      <a:pt x="21" y="6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1" name="Freeform 105"/>
              <p:cNvSpPr>
                <a:spLocks/>
              </p:cNvSpPr>
              <p:nvPr/>
            </p:nvSpPr>
            <p:spPr bwMode="auto">
              <a:xfrm>
                <a:off x="1780" y="1228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7"/>
                  </a:cxn>
                  <a:cxn ang="0">
                    <a:pos x="17" y="20"/>
                  </a:cxn>
                  <a:cxn ang="0">
                    <a:pos x="14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0" y="17"/>
                  </a:cxn>
                  <a:cxn ang="0">
                    <a:pos x="0" y="12"/>
                  </a:cxn>
                  <a:cxn ang="0">
                    <a:pos x="0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4" y="1"/>
                  </a:cxn>
                  <a:cxn ang="0">
                    <a:pos x="17" y="3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7"/>
                    </a:lnTo>
                    <a:lnTo>
                      <a:pt x="17" y="20"/>
                    </a:lnTo>
                    <a:lnTo>
                      <a:pt x="14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0" y="17"/>
                    </a:lnTo>
                    <a:lnTo>
                      <a:pt x="0" y="12"/>
                    </a:lnTo>
                    <a:lnTo>
                      <a:pt x="0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4" y="1"/>
                    </a:lnTo>
                    <a:lnTo>
                      <a:pt x="17" y="3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2" name="Freeform 106"/>
              <p:cNvSpPr>
                <a:spLocks/>
              </p:cNvSpPr>
              <p:nvPr/>
            </p:nvSpPr>
            <p:spPr bwMode="auto">
              <a:xfrm>
                <a:off x="1764" y="1230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20"/>
                  </a:cxn>
                  <a:cxn ang="0">
                    <a:pos x="16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3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6" y="1"/>
                  </a:cxn>
                  <a:cxn ang="0">
                    <a:pos x="19" y="3"/>
                  </a:cxn>
                  <a:cxn ang="0">
                    <a:pos x="21" y="6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20"/>
                    </a:lnTo>
                    <a:lnTo>
                      <a:pt x="16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3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6" y="1"/>
                    </a:lnTo>
                    <a:lnTo>
                      <a:pt x="19" y="3"/>
                    </a:lnTo>
                    <a:lnTo>
                      <a:pt x="21" y="6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3" name="Freeform 107"/>
              <p:cNvSpPr>
                <a:spLocks/>
              </p:cNvSpPr>
              <p:nvPr/>
            </p:nvSpPr>
            <p:spPr bwMode="auto">
              <a:xfrm>
                <a:off x="1750" y="1231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19"/>
                  </a:cxn>
                  <a:cxn ang="0">
                    <a:pos x="16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19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4" y="3"/>
                  </a:cxn>
                  <a:cxn ang="0">
                    <a:pos x="7" y="0"/>
                  </a:cxn>
                  <a:cxn ang="0">
                    <a:pos x="11" y="0"/>
                  </a:cxn>
                  <a:cxn ang="0">
                    <a:pos x="16" y="0"/>
                  </a:cxn>
                  <a:cxn ang="0">
                    <a:pos x="19" y="3"/>
                  </a:cxn>
                  <a:cxn ang="0">
                    <a:pos x="21" y="6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19"/>
                    </a:lnTo>
                    <a:lnTo>
                      <a:pt x="16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19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4" y="3"/>
                    </a:lnTo>
                    <a:lnTo>
                      <a:pt x="7" y="0"/>
                    </a:lnTo>
                    <a:lnTo>
                      <a:pt x="11" y="0"/>
                    </a:lnTo>
                    <a:lnTo>
                      <a:pt x="16" y="0"/>
                    </a:lnTo>
                    <a:lnTo>
                      <a:pt x="19" y="3"/>
                    </a:lnTo>
                    <a:lnTo>
                      <a:pt x="21" y="6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4" name="Freeform 108"/>
              <p:cNvSpPr>
                <a:spLocks/>
              </p:cNvSpPr>
              <p:nvPr/>
            </p:nvSpPr>
            <p:spPr bwMode="auto">
              <a:xfrm>
                <a:off x="1741" y="1235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0" y="16"/>
                  </a:cxn>
                  <a:cxn ang="0">
                    <a:pos x="17" y="20"/>
                  </a:cxn>
                  <a:cxn ang="0">
                    <a:pos x="14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0" y="16"/>
                  </a:cxn>
                  <a:cxn ang="0">
                    <a:pos x="0" y="11"/>
                  </a:cxn>
                  <a:cxn ang="0">
                    <a:pos x="0" y="6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4" y="1"/>
                  </a:cxn>
                  <a:cxn ang="0">
                    <a:pos x="17" y="3"/>
                  </a:cxn>
                  <a:cxn ang="0">
                    <a:pos x="20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0" y="16"/>
                    </a:lnTo>
                    <a:lnTo>
                      <a:pt x="17" y="20"/>
                    </a:lnTo>
                    <a:lnTo>
                      <a:pt x="14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0" y="16"/>
                    </a:lnTo>
                    <a:lnTo>
                      <a:pt x="0" y="11"/>
                    </a:lnTo>
                    <a:lnTo>
                      <a:pt x="0" y="6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4" y="1"/>
                    </a:lnTo>
                    <a:lnTo>
                      <a:pt x="17" y="3"/>
                    </a:lnTo>
                    <a:lnTo>
                      <a:pt x="20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5" name="Freeform 109"/>
              <p:cNvSpPr>
                <a:spLocks/>
              </p:cNvSpPr>
              <p:nvPr/>
            </p:nvSpPr>
            <p:spPr bwMode="auto">
              <a:xfrm>
                <a:off x="1729" y="1244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1" y="16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4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1" y="16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4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6" name="Freeform 110"/>
              <p:cNvSpPr>
                <a:spLocks/>
              </p:cNvSpPr>
              <p:nvPr/>
            </p:nvSpPr>
            <p:spPr bwMode="auto">
              <a:xfrm>
                <a:off x="1712" y="1246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7"/>
                  </a:cxn>
                  <a:cxn ang="0">
                    <a:pos x="19" y="20"/>
                  </a:cxn>
                  <a:cxn ang="0">
                    <a:pos x="16" y="23"/>
                  </a:cxn>
                  <a:cxn ang="0">
                    <a:pos x="12" y="23"/>
                  </a:cxn>
                  <a:cxn ang="0">
                    <a:pos x="7" y="23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4"/>
                  </a:cxn>
                  <a:cxn ang="0">
                    <a:pos x="7" y="1"/>
                  </a:cxn>
                  <a:cxn ang="0">
                    <a:pos x="12" y="0"/>
                  </a:cxn>
                  <a:cxn ang="0">
                    <a:pos x="16" y="1"/>
                  </a:cxn>
                  <a:cxn ang="0">
                    <a:pos x="19" y="4"/>
                  </a:cxn>
                  <a:cxn ang="0">
                    <a:pos x="21" y="7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7"/>
                    </a:lnTo>
                    <a:lnTo>
                      <a:pt x="19" y="20"/>
                    </a:lnTo>
                    <a:lnTo>
                      <a:pt x="16" y="23"/>
                    </a:lnTo>
                    <a:lnTo>
                      <a:pt x="12" y="23"/>
                    </a:lnTo>
                    <a:lnTo>
                      <a:pt x="7" y="23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4"/>
                    </a:lnTo>
                    <a:lnTo>
                      <a:pt x="7" y="1"/>
                    </a:lnTo>
                    <a:lnTo>
                      <a:pt x="12" y="0"/>
                    </a:lnTo>
                    <a:lnTo>
                      <a:pt x="16" y="1"/>
                    </a:lnTo>
                    <a:lnTo>
                      <a:pt x="19" y="4"/>
                    </a:lnTo>
                    <a:lnTo>
                      <a:pt x="21" y="7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7" name="Freeform 111"/>
              <p:cNvSpPr>
                <a:spLocks/>
              </p:cNvSpPr>
              <p:nvPr/>
            </p:nvSpPr>
            <p:spPr bwMode="auto">
              <a:xfrm>
                <a:off x="1711" y="1253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7"/>
                  </a:cxn>
                  <a:cxn ang="0">
                    <a:pos x="4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7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7"/>
                    </a:lnTo>
                    <a:lnTo>
                      <a:pt x="4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7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8" name="Freeform 112"/>
              <p:cNvSpPr>
                <a:spLocks/>
              </p:cNvSpPr>
              <p:nvPr/>
            </p:nvSpPr>
            <p:spPr bwMode="auto">
              <a:xfrm>
                <a:off x="1698" y="1265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7"/>
                  </a:cxn>
                  <a:cxn ang="0">
                    <a:pos x="17" y="20"/>
                  </a:cxn>
                  <a:cxn ang="0">
                    <a:pos x="14" y="23"/>
                  </a:cxn>
                  <a:cxn ang="0">
                    <a:pos x="10" y="23"/>
                  </a:cxn>
                  <a:cxn ang="0">
                    <a:pos x="6" y="23"/>
                  </a:cxn>
                  <a:cxn ang="0">
                    <a:pos x="3" y="20"/>
                  </a:cxn>
                  <a:cxn ang="0">
                    <a:pos x="0" y="17"/>
                  </a:cxn>
                  <a:cxn ang="0">
                    <a:pos x="0" y="12"/>
                  </a:cxn>
                  <a:cxn ang="0">
                    <a:pos x="0" y="7"/>
                  </a:cxn>
                  <a:cxn ang="0">
                    <a:pos x="3" y="4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4" y="1"/>
                  </a:cxn>
                  <a:cxn ang="0">
                    <a:pos x="17" y="4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7"/>
                    </a:lnTo>
                    <a:lnTo>
                      <a:pt x="17" y="20"/>
                    </a:lnTo>
                    <a:lnTo>
                      <a:pt x="14" y="23"/>
                    </a:lnTo>
                    <a:lnTo>
                      <a:pt x="10" y="23"/>
                    </a:lnTo>
                    <a:lnTo>
                      <a:pt x="6" y="23"/>
                    </a:lnTo>
                    <a:lnTo>
                      <a:pt x="3" y="20"/>
                    </a:lnTo>
                    <a:lnTo>
                      <a:pt x="0" y="17"/>
                    </a:lnTo>
                    <a:lnTo>
                      <a:pt x="0" y="12"/>
                    </a:lnTo>
                    <a:lnTo>
                      <a:pt x="0" y="7"/>
                    </a:lnTo>
                    <a:lnTo>
                      <a:pt x="3" y="4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4" y="1"/>
                    </a:lnTo>
                    <a:lnTo>
                      <a:pt x="17" y="4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9" name="Freeform 113"/>
              <p:cNvSpPr>
                <a:spLocks/>
              </p:cNvSpPr>
              <p:nvPr/>
            </p:nvSpPr>
            <p:spPr bwMode="auto">
              <a:xfrm>
                <a:off x="1687" y="1279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7"/>
                  </a:cxn>
                  <a:cxn ang="0">
                    <a:pos x="19" y="20"/>
                  </a:cxn>
                  <a:cxn ang="0">
                    <a:pos x="16" y="23"/>
                  </a:cxn>
                  <a:cxn ang="0">
                    <a:pos x="11" y="23"/>
                  </a:cxn>
                  <a:cxn ang="0">
                    <a:pos x="7" y="23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8"/>
                  </a:cxn>
                  <a:cxn ang="0">
                    <a:pos x="3" y="4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6" y="1"/>
                  </a:cxn>
                  <a:cxn ang="0">
                    <a:pos x="19" y="4"/>
                  </a:cxn>
                  <a:cxn ang="0">
                    <a:pos x="21" y="8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7"/>
                    </a:lnTo>
                    <a:lnTo>
                      <a:pt x="19" y="20"/>
                    </a:lnTo>
                    <a:lnTo>
                      <a:pt x="16" y="23"/>
                    </a:lnTo>
                    <a:lnTo>
                      <a:pt x="11" y="23"/>
                    </a:lnTo>
                    <a:lnTo>
                      <a:pt x="7" y="23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8"/>
                    </a:lnTo>
                    <a:lnTo>
                      <a:pt x="3" y="4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6" y="1"/>
                    </a:lnTo>
                    <a:lnTo>
                      <a:pt x="19" y="4"/>
                    </a:lnTo>
                    <a:lnTo>
                      <a:pt x="21" y="8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0" name="Freeform 114"/>
              <p:cNvSpPr>
                <a:spLocks/>
              </p:cNvSpPr>
              <p:nvPr/>
            </p:nvSpPr>
            <p:spPr bwMode="auto">
              <a:xfrm>
                <a:off x="1676" y="1290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6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7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6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7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1" name="Freeform 115"/>
              <p:cNvSpPr>
                <a:spLocks/>
              </p:cNvSpPr>
              <p:nvPr/>
            </p:nvSpPr>
            <p:spPr bwMode="auto">
              <a:xfrm>
                <a:off x="1671" y="1305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20"/>
                  </a:cxn>
                  <a:cxn ang="0">
                    <a:pos x="15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5" y="1"/>
                  </a:cxn>
                  <a:cxn ang="0">
                    <a:pos x="19" y="3"/>
                  </a:cxn>
                  <a:cxn ang="0">
                    <a:pos x="21" y="7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20"/>
                    </a:lnTo>
                    <a:lnTo>
                      <a:pt x="15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5" y="1"/>
                    </a:lnTo>
                    <a:lnTo>
                      <a:pt x="19" y="3"/>
                    </a:lnTo>
                    <a:lnTo>
                      <a:pt x="21" y="7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2" name="Freeform 116"/>
              <p:cNvSpPr>
                <a:spLocks/>
              </p:cNvSpPr>
              <p:nvPr/>
            </p:nvSpPr>
            <p:spPr bwMode="auto">
              <a:xfrm>
                <a:off x="1668" y="1326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0" y="16"/>
                  </a:cxn>
                  <a:cxn ang="0">
                    <a:pos x="17" y="19"/>
                  </a:cxn>
                  <a:cxn ang="0">
                    <a:pos x="14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19"/>
                  </a:cxn>
                  <a:cxn ang="0">
                    <a:pos x="0" y="16"/>
                  </a:cxn>
                  <a:cxn ang="0">
                    <a:pos x="0" y="11"/>
                  </a:cxn>
                  <a:cxn ang="0">
                    <a:pos x="0" y="6"/>
                  </a:cxn>
                  <a:cxn ang="0">
                    <a:pos x="3" y="3"/>
                  </a:cxn>
                  <a:cxn ang="0">
                    <a:pos x="6" y="0"/>
                  </a:cxn>
                  <a:cxn ang="0">
                    <a:pos x="10" y="0"/>
                  </a:cxn>
                  <a:cxn ang="0">
                    <a:pos x="14" y="0"/>
                  </a:cxn>
                  <a:cxn ang="0">
                    <a:pos x="17" y="3"/>
                  </a:cxn>
                  <a:cxn ang="0">
                    <a:pos x="20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0" y="16"/>
                    </a:lnTo>
                    <a:lnTo>
                      <a:pt x="17" y="19"/>
                    </a:lnTo>
                    <a:lnTo>
                      <a:pt x="14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19"/>
                    </a:lnTo>
                    <a:lnTo>
                      <a:pt x="0" y="16"/>
                    </a:lnTo>
                    <a:lnTo>
                      <a:pt x="0" y="11"/>
                    </a:lnTo>
                    <a:lnTo>
                      <a:pt x="0" y="6"/>
                    </a:lnTo>
                    <a:lnTo>
                      <a:pt x="3" y="3"/>
                    </a:lnTo>
                    <a:lnTo>
                      <a:pt x="6" y="0"/>
                    </a:lnTo>
                    <a:lnTo>
                      <a:pt x="10" y="0"/>
                    </a:lnTo>
                    <a:lnTo>
                      <a:pt x="14" y="0"/>
                    </a:lnTo>
                    <a:lnTo>
                      <a:pt x="17" y="3"/>
                    </a:lnTo>
                    <a:lnTo>
                      <a:pt x="20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3" name="Freeform 117"/>
              <p:cNvSpPr>
                <a:spLocks/>
              </p:cNvSpPr>
              <p:nvPr/>
            </p:nvSpPr>
            <p:spPr bwMode="auto">
              <a:xfrm>
                <a:off x="1668" y="1344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0" y="16"/>
                  </a:cxn>
                  <a:cxn ang="0">
                    <a:pos x="17" y="20"/>
                  </a:cxn>
                  <a:cxn ang="0">
                    <a:pos x="14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0" y="16"/>
                  </a:cxn>
                  <a:cxn ang="0">
                    <a:pos x="0" y="11"/>
                  </a:cxn>
                  <a:cxn ang="0">
                    <a:pos x="0" y="6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4" y="1"/>
                  </a:cxn>
                  <a:cxn ang="0">
                    <a:pos x="17" y="3"/>
                  </a:cxn>
                  <a:cxn ang="0">
                    <a:pos x="20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0" y="16"/>
                    </a:lnTo>
                    <a:lnTo>
                      <a:pt x="17" y="20"/>
                    </a:lnTo>
                    <a:lnTo>
                      <a:pt x="14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0" y="16"/>
                    </a:lnTo>
                    <a:lnTo>
                      <a:pt x="0" y="11"/>
                    </a:lnTo>
                    <a:lnTo>
                      <a:pt x="0" y="6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4" y="1"/>
                    </a:lnTo>
                    <a:lnTo>
                      <a:pt x="17" y="3"/>
                    </a:lnTo>
                    <a:lnTo>
                      <a:pt x="20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4" name="Freeform 118"/>
              <p:cNvSpPr>
                <a:spLocks/>
              </p:cNvSpPr>
              <p:nvPr/>
            </p:nvSpPr>
            <p:spPr bwMode="auto">
              <a:xfrm>
                <a:off x="1661" y="1355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7"/>
                  </a:cxn>
                  <a:cxn ang="0">
                    <a:pos x="18" y="20"/>
                  </a:cxn>
                  <a:cxn ang="0">
                    <a:pos x="15" y="23"/>
                  </a:cxn>
                  <a:cxn ang="0">
                    <a:pos x="11" y="23"/>
                  </a:cxn>
                  <a:cxn ang="0">
                    <a:pos x="7" y="23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4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4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7"/>
                    </a:lnTo>
                    <a:lnTo>
                      <a:pt x="18" y="20"/>
                    </a:lnTo>
                    <a:lnTo>
                      <a:pt x="15" y="23"/>
                    </a:lnTo>
                    <a:lnTo>
                      <a:pt x="11" y="23"/>
                    </a:lnTo>
                    <a:lnTo>
                      <a:pt x="7" y="23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4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4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5" name="Freeform 119"/>
              <p:cNvSpPr>
                <a:spLocks/>
              </p:cNvSpPr>
              <p:nvPr/>
            </p:nvSpPr>
            <p:spPr bwMode="auto">
              <a:xfrm>
                <a:off x="1655" y="1371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2" y="16"/>
                  </a:cxn>
                  <a:cxn ang="0">
                    <a:pos x="19" y="20"/>
                  </a:cxn>
                  <a:cxn ang="0">
                    <a:pos x="16" y="22"/>
                  </a:cxn>
                  <a:cxn ang="0">
                    <a:pos x="12" y="23"/>
                  </a:cxn>
                  <a:cxn ang="0">
                    <a:pos x="7" y="22"/>
                  </a:cxn>
                  <a:cxn ang="0">
                    <a:pos x="4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7"/>
                  </a:cxn>
                  <a:cxn ang="0">
                    <a:pos x="4" y="3"/>
                  </a:cxn>
                  <a:cxn ang="0">
                    <a:pos x="7" y="1"/>
                  </a:cxn>
                  <a:cxn ang="0">
                    <a:pos x="12" y="0"/>
                  </a:cxn>
                  <a:cxn ang="0">
                    <a:pos x="16" y="1"/>
                  </a:cxn>
                  <a:cxn ang="0">
                    <a:pos x="19" y="3"/>
                  </a:cxn>
                  <a:cxn ang="0">
                    <a:pos x="22" y="7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2" y="16"/>
                    </a:lnTo>
                    <a:lnTo>
                      <a:pt x="19" y="20"/>
                    </a:lnTo>
                    <a:lnTo>
                      <a:pt x="16" y="22"/>
                    </a:lnTo>
                    <a:lnTo>
                      <a:pt x="12" y="23"/>
                    </a:lnTo>
                    <a:lnTo>
                      <a:pt x="7" y="22"/>
                    </a:lnTo>
                    <a:lnTo>
                      <a:pt x="4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7"/>
                    </a:lnTo>
                    <a:lnTo>
                      <a:pt x="4" y="3"/>
                    </a:lnTo>
                    <a:lnTo>
                      <a:pt x="7" y="1"/>
                    </a:lnTo>
                    <a:lnTo>
                      <a:pt x="12" y="0"/>
                    </a:lnTo>
                    <a:lnTo>
                      <a:pt x="16" y="1"/>
                    </a:lnTo>
                    <a:lnTo>
                      <a:pt x="19" y="3"/>
                    </a:lnTo>
                    <a:lnTo>
                      <a:pt x="22" y="7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6" name="Freeform 120"/>
              <p:cNvSpPr>
                <a:spLocks/>
              </p:cNvSpPr>
              <p:nvPr/>
            </p:nvSpPr>
            <p:spPr bwMode="auto">
              <a:xfrm>
                <a:off x="1655" y="1382"/>
                <a:ext cx="22" cy="24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2" y="16"/>
                  </a:cxn>
                  <a:cxn ang="0">
                    <a:pos x="19" y="20"/>
                  </a:cxn>
                  <a:cxn ang="0">
                    <a:pos x="16" y="23"/>
                  </a:cxn>
                  <a:cxn ang="0">
                    <a:pos x="12" y="24"/>
                  </a:cxn>
                  <a:cxn ang="0">
                    <a:pos x="7" y="23"/>
                  </a:cxn>
                  <a:cxn ang="0">
                    <a:pos x="4" y="20"/>
                  </a:cxn>
                  <a:cxn ang="0">
                    <a:pos x="1" y="16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4" y="4"/>
                  </a:cxn>
                  <a:cxn ang="0">
                    <a:pos x="7" y="1"/>
                  </a:cxn>
                  <a:cxn ang="0">
                    <a:pos x="12" y="0"/>
                  </a:cxn>
                  <a:cxn ang="0">
                    <a:pos x="16" y="1"/>
                  </a:cxn>
                  <a:cxn ang="0">
                    <a:pos x="19" y="4"/>
                  </a:cxn>
                  <a:cxn ang="0">
                    <a:pos x="22" y="7"/>
                  </a:cxn>
                  <a:cxn ang="0">
                    <a:pos x="22" y="12"/>
                  </a:cxn>
                </a:cxnLst>
                <a:rect l="0" t="0" r="r" b="b"/>
                <a:pathLst>
                  <a:path w="22" h="24">
                    <a:moveTo>
                      <a:pt x="22" y="12"/>
                    </a:moveTo>
                    <a:lnTo>
                      <a:pt x="22" y="16"/>
                    </a:lnTo>
                    <a:lnTo>
                      <a:pt x="19" y="20"/>
                    </a:lnTo>
                    <a:lnTo>
                      <a:pt x="16" y="23"/>
                    </a:lnTo>
                    <a:lnTo>
                      <a:pt x="12" y="24"/>
                    </a:lnTo>
                    <a:lnTo>
                      <a:pt x="7" y="23"/>
                    </a:lnTo>
                    <a:lnTo>
                      <a:pt x="4" y="20"/>
                    </a:lnTo>
                    <a:lnTo>
                      <a:pt x="1" y="16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4" y="4"/>
                    </a:lnTo>
                    <a:lnTo>
                      <a:pt x="7" y="1"/>
                    </a:lnTo>
                    <a:lnTo>
                      <a:pt x="12" y="0"/>
                    </a:lnTo>
                    <a:lnTo>
                      <a:pt x="16" y="1"/>
                    </a:lnTo>
                    <a:lnTo>
                      <a:pt x="19" y="4"/>
                    </a:lnTo>
                    <a:lnTo>
                      <a:pt x="22" y="7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7" name="Freeform 121"/>
              <p:cNvSpPr>
                <a:spLocks/>
              </p:cNvSpPr>
              <p:nvPr/>
            </p:nvSpPr>
            <p:spPr bwMode="auto">
              <a:xfrm>
                <a:off x="1652" y="1397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7"/>
                  </a:cxn>
                  <a:cxn ang="0">
                    <a:pos x="18" y="20"/>
                  </a:cxn>
                  <a:cxn ang="0">
                    <a:pos x="15" y="23"/>
                  </a:cxn>
                  <a:cxn ang="0">
                    <a:pos x="11" y="23"/>
                  </a:cxn>
                  <a:cxn ang="0">
                    <a:pos x="7" y="23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8"/>
                  </a:cxn>
                  <a:cxn ang="0">
                    <a:pos x="3" y="4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4"/>
                  </a:cxn>
                  <a:cxn ang="0">
                    <a:pos x="20" y="8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7"/>
                    </a:lnTo>
                    <a:lnTo>
                      <a:pt x="18" y="20"/>
                    </a:lnTo>
                    <a:lnTo>
                      <a:pt x="15" y="23"/>
                    </a:lnTo>
                    <a:lnTo>
                      <a:pt x="11" y="23"/>
                    </a:lnTo>
                    <a:lnTo>
                      <a:pt x="7" y="23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8"/>
                    </a:lnTo>
                    <a:lnTo>
                      <a:pt x="3" y="4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4"/>
                    </a:lnTo>
                    <a:lnTo>
                      <a:pt x="20" y="8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8" name="Freeform 122"/>
              <p:cNvSpPr>
                <a:spLocks/>
              </p:cNvSpPr>
              <p:nvPr/>
            </p:nvSpPr>
            <p:spPr bwMode="auto">
              <a:xfrm>
                <a:off x="1865" y="1633"/>
                <a:ext cx="52" cy="34"/>
              </a:xfrm>
              <a:custGeom>
                <a:avLst/>
                <a:gdLst/>
                <a:ahLst/>
                <a:cxnLst>
                  <a:cxn ang="0">
                    <a:pos x="2" y="4"/>
                  </a:cxn>
                  <a:cxn ang="0">
                    <a:pos x="10" y="4"/>
                  </a:cxn>
                  <a:cxn ang="0">
                    <a:pos x="15" y="4"/>
                  </a:cxn>
                  <a:cxn ang="0">
                    <a:pos x="20" y="3"/>
                  </a:cxn>
                  <a:cxn ang="0">
                    <a:pos x="24" y="3"/>
                  </a:cxn>
                  <a:cxn ang="0">
                    <a:pos x="27" y="3"/>
                  </a:cxn>
                  <a:cxn ang="0">
                    <a:pos x="30" y="2"/>
                  </a:cxn>
                  <a:cxn ang="0">
                    <a:pos x="31" y="2"/>
                  </a:cxn>
                  <a:cxn ang="0">
                    <a:pos x="31" y="2"/>
                  </a:cxn>
                  <a:cxn ang="0">
                    <a:pos x="36" y="0"/>
                  </a:cxn>
                  <a:cxn ang="0">
                    <a:pos x="52" y="16"/>
                  </a:cxn>
                  <a:cxn ang="0">
                    <a:pos x="41" y="18"/>
                  </a:cxn>
                  <a:cxn ang="0">
                    <a:pos x="44" y="29"/>
                  </a:cxn>
                  <a:cxn ang="0">
                    <a:pos x="31" y="28"/>
                  </a:cxn>
                  <a:cxn ang="0">
                    <a:pos x="31" y="34"/>
                  </a:cxn>
                  <a:cxn ang="0">
                    <a:pos x="21" y="28"/>
                  </a:cxn>
                  <a:cxn ang="0">
                    <a:pos x="18" y="34"/>
                  </a:cxn>
                  <a:cxn ang="0">
                    <a:pos x="11" y="23"/>
                  </a:cxn>
                  <a:cxn ang="0">
                    <a:pos x="5" y="29"/>
                  </a:cxn>
                  <a:cxn ang="0">
                    <a:pos x="5" y="18"/>
                  </a:cxn>
                  <a:cxn ang="0">
                    <a:pos x="0" y="20"/>
                  </a:cxn>
                  <a:cxn ang="0">
                    <a:pos x="2" y="6"/>
                  </a:cxn>
                  <a:cxn ang="0">
                    <a:pos x="2" y="4"/>
                  </a:cxn>
                </a:cxnLst>
                <a:rect l="0" t="0" r="r" b="b"/>
                <a:pathLst>
                  <a:path w="52" h="34">
                    <a:moveTo>
                      <a:pt x="2" y="4"/>
                    </a:moveTo>
                    <a:lnTo>
                      <a:pt x="10" y="4"/>
                    </a:lnTo>
                    <a:lnTo>
                      <a:pt x="15" y="4"/>
                    </a:lnTo>
                    <a:lnTo>
                      <a:pt x="20" y="3"/>
                    </a:lnTo>
                    <a:lnTo>
                      <a:pt x="24" y="3"/>
                    </a:lnTo>
                    <a:lnTo>
                      <a:pt x="27" y="3"/>
                    </a:lnTo>
                    <a:lnTo>
                      <a:pt x="30" y="2"/>
                    </a:lnTo>
                    <a:lnTo>
                      <a:pt x="31" y="2"/>
                    </a:lnTo>
                    <a:lnTo>
                      <a:pt x="31" y="2"/>
                    </a:lnTo>
                    <a:lnTo>
                      <a:pt x="36" y="0"/>
                    </a:lnTo>
                    <a:lnTo>
                      <a:pt x="52" y="16"/>
                    </a:lnTo>
                    <a:lnTo>
                      <a:pt x="41" y="18"/>
                    </a:lnTo>
                    <a:lnTo>
                      <a:pt x="44" y="29"/>
                    </a:lnTo>
                    <a:lnTo>
                      <a:pt x="31" y="28"/>
                    </a:lnTo>
                    <a:lnTo>
                      <a:pt x="31" y="34"/>
                    </a:lnTo>
                    <a:lnTo>
                      <a:pt x="21" y="28"/>
                    </a:lnTo>
                    <a:lnTo>
                      <a:pt x="18" y="34"/>
                    </a:lnTo>
                    <a:lnTo>
                      <a:pt x="11" y="23"/>
                    </a:lnTo>
                    <a:lnTo>
                      <a:pt x="5" y="29"/>
                    </a:lnTo>
                    <a:lnTo>
                      <a:pt x="5" y="18"/>
                    </a:lnTo>
                    <a:lnTo>
                      <a:pt x="0" y="20"/>
                    </a:lnTo>
                    <a:lnTo>
                      <a:pt x="2" y="6"/>
                    </a:lnTo>
                    <a:lnTo>
                      <a:pt x="2" y="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9" name="Freeform 123"/>
              <p:cNvSpPr>
                <a:spLocks/>
              </p:cNvSpPr>
              <p:nvPr/>
            </p:nvSpPr>
            <p:spPr bwMode="auto">
              <a:xfrm>
                <a:off x="1703" y="1614"/>
                <a:ext cx="101" cy="13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" y="5"/>
                  </a:cxn>
                  <a:cxn ang="0">
                    <a:pos x="6" y="19"/>
                  </a:cxn>
                  <a:cxn ang="0">
                    <a:pos x="12" y="38"/>
                  </a:cxn>
                  <a:cxn ang="0">
                    <a:pos x="21" y="61"/>
                  </a:cxn>
                  <a:cxn ang="0">
                    <a:pos x="30" y="84"/>
                  </a:cxn>
                  <a:cxn ang="0">
                    <a:pos x="38" y="105"/>
                  </a:cxn>
                  <a:cxn ang="0">
                    <a:pos x="46" y="122"/>
                  </a:cxn>
                  <a:cxn ang="0">
                    <a:pos x="51" y="132"/>
                  </a:cxn>
                  <a:cxn ang="0">
                    <a:pos x="53" y="132"/>
                  </a:cxn>
                  <a:cxn ang="0">
                    <a:pos x="57" y="132"/>
                  </a:cxn>
                  <a:cxn ang="0">
                    <a:pos x="64" y="133"/>
                  </a:cxn>
                  <a:cxn ang="0">
                    <a:pos x="72" y="133"/>
                  </a:cxn>
                  <a:cxn ang="0">
                    <a:pos x="80" y="132"/>
                  </a:cxn>
                  <a:cxn ang="0">
                    <a:pos x="88" y="130"/>
                  </a:cxn>
                  <a:cxn ang="0">
                    <a:pos x="95" y="126"/>
                  </a:cxn>
                  <a:cxn ang="0">
                    <a:pos x="101" y="118"/>
                  </a:cxn>
                  <a:cxn ang="0">
                    <a:pos x="98" y="111"/>
                  </a:cxn>
                  <a:cxn ang="0">
                    <a:pos x="91" y="93"/>
                  </a:cxn>
                  <a:cxn ang="0">
                    <a:pos x="85" y="71"/>
                  </a:cxn>
                  <a:cxn ang="0">
                    <a:pos x="81" y="55"/>
                  </a:cxn>
                  <a:cxn ang="0">
                    <a:pos x="78" y="48"/>
                  </a:cxn>
                  <a:cxn ang="0">
                    <a:pos x="68" y="40"/>
                  </a:cxn>
                  <a:cxn ang="0">
                    <a:pos x="55" y="31"/>
                  </a:cxn>
                  <a:cxn ang="0">
                    <a:pos x="41" y="22"/>
                  </a:cxn>
                  <a:cxn ang="0">
                    <a:pos x="25" y="14"/>
                  </a:cxn>
                  <a:cxn ang="0">
                    <a:pos x="12" y="7"/>
                  </a:cxn>
                  <a:cxn ang="0">
                    <a:pos x="3" y="2"/>
                  </a:cxn>
                  <a:cxn ang="0">
                    <a:pos x="0" y="0"/>
                  </a:cxn>
                </a:cxnLst>
                <a:rect l="0" t="0" r="r" b="b"/>
                <a:pathLst>
                  <a:path w="101" h="133">
                    <a:moveTo>
                      <a:pt x="0" y="0"/>
                    </a:moveTo>
                    <a:lnTo>
                      <a:pt x="1" y="5"/>
                    </a:lnTo>
                    <a:lnTo>
                      <a:pt x="6" y="19"/>
                    </a:lnTo>
                    <a:lnTo>
                      <a:pt x="12" y="38"/>
                    </a:lnTo>
                    <a:lnTo>
                      <a:pt x="21" y="61"/>
                    </a:lnTo>
                    <a:lnTo>
                      <a:pt x="30" y="84"/>
                    </a:lnTo>
                    <a:lnTo>
                      <a:pt x="38" y="105"/>
                    </a:lnTo>
                    <a:lnTo>
                      <a:pt x="46" y="122"/>
                    </a:lnTo>
                    <a:lnTo>
                      <a:pt x="51" y="132"/>
                    </a:lnTo>
                    <a:lnTo>
                      <a:pt x="53" y="132"/>
                    </a:lnTo>
                    <a:lnTo>
                      <a:pt x="57" y="132"/>
                    </a:lnTo>
                    <a:lnTo>
                      <a:pt x="64" y="133"/>
                    </a:lnTo>
                    <a:lnTo>
                      <a:pt x="72" y="133"/>
                    </a:lnTo>
                    <a:lnTo>
                      <a:pt x="80" y="132"/>
                    </a:lnTo>
                    <a:lnTo>
                      <a:pt x="88" y="130"/>
                    </a:lnTo>
                    <a:lnTo>
                      <a:pt x="95" y="126"/>
                    </a:lnTo>
                    <a:lnTo>
                      <a:pt x="101" y="118"/>
                    </a:lnTo>
                    <a:lnTo>
                      <a:pt x="98" y="111"/>
                    </a:lnTo>
                    <a:lnTo>
                      <a:pt x="91" y="93"/>
                    </a:lnTo>
                    <a:lnTo>
                      <a:pt x="85" y="71"/>
                    </a:lnTo>
                    <a:lnTo>
                      <a:pt x="81" y="55"/>
                    </a:lnTo>
                    <a:lnTo>
                      <a:pt x="78" y="48"/>
                    </a:lnTo>
                    <a:lnTo>
                      <a:pt x="68" y="40"/>
                    </a:lnTo>
                    <a:lnTo>
                      <a:pt x="55" y="31"/>
                    </a:lnTo>
                    <a:lnTo>
                      <a:pt x="41" y="22"/>
                    </a:lnTo>
                    <a:lnTo>
                      <a:pt x="25" y="14"/>
                    </a:lnTo>
                    <a:lnTo>
                      <a:pt x="12" y="7"/>
                    </a:lnTo>
                    <a:lnTo>
                      <a:pt x="3" y="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0" name="Freeform 124"/>
              <p:cNvSpPr>
                <a:spLocks/>
              </p:cNvSpPr>
              <p:nvPr/>
            </p:nvSpPr>
            <p:spPr bwMode="auto">
              <a:xfrm>
                <a:off x="1725" y="1638"/>
                <a:ext cx="49" cy="9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" y="4"/>
                  </a:cxn>
                  <a:cxn ang="0">
                    <a:pos x="4" y="14"/>
                  </a:cxn>
                  <a:cxn ang="0">
                    <a:pos x="8" y="28"/>
                  </a:cxn>
                  <a:cxn ang="0">
                    <a:pos x="14" y="43"/>
                  </a:cxn>
                  <a:cxn ang="0">
                    <a:pos x="20" y="60"/>
                  </a:cxn>
                  <a:cxn ang="0">
                    <a:pos x="26" y="75"/>
                  </a:cxn>
                  <a:cxn ang="0">
                    <a:pos x="31" y="87"/>
                  </a:cxn>
                  <a:cxn ang="0">
                    <a:pos x="36" y="94"/>
                  </a:cxn>
                  <a:cxn ang="0">
                    <a:pos x="37" y="94"/>
                  </a:cxn>
                  <a:cxn ang="0">
                    <a:pos x="40" y="94"/>
                  </a:cxn>
                  <a:cxn ang="0">
                    <a:pos x="44" y="95"/>
                  </a:cxn>
                  <a:cxn ang="0">
                    <a:pos x="49" y="95"/>
                  </a:cxn>
                  <a:cxn ang="0">
                    <a:pos x="42" y="78"/>
                  </a:cxn>
                  <a:cxn ang="0">
                    <a:pos x="35" y="59"/>
                  </a:cxn>
                  <a:cxn ang="0">
                    <a:pos x="29" y="40"/>
                  </a:cxn>
                  <a:cxn ang="0">
                    <a:pos x="25" y="23"/>
                  </a:cxn>
                  <a:cxn ang="0">
                    <a:pos x="21" y="19"/>
                  </a:cxn>
                  <a:cxn ang="0">
                    <a:pos x="17" y="16"/>
                  </a:cxn>
                  <a:cxn ang="0">
                    <a:pos x="14" y="14"/>
                  </a:cxn>
                  <a:cxn ang="0">
                    <a:pos x="10" y="10"/>
                  </a:cxn>
                  <a:cxn ang="0">
                    <a:pos x="7" y="8"/>
                  </a:cxn>
                  <a:cxn ang="0">
                    <a:pos x="4" y="4"/>
                  </a:cxn>
                  <a:cxn ang="0">
                    <a:pos x="2" y="2"/>
                  </a:cxn>
                  <a:cxn ang="0">
                    <a:pos x="0" y="0"/>
                  </a:cxn>
                </a:cxnLst>
                <a:rect l="0" t="0" r="r" b="b"/>
                <a:pathLst>
                  <a:path w="49" h="95">
                    <a:moveTo>
                      <a:pt x="0" y="0"/>
                    </a:moveTo>
                    <a:lnTo>
                      <a:pt x="1" y="4"/>
                    </a:lnTo>
                    <a:lnTo>
                      <a:pt x="4" y="14"/>
                    </a:lnTo>
                    <a:lnTo>
                      <a:pt x="8" y="28"/>
                    </a:lnTo>
                    <a:lnTo>
                      <a:pt x="14" y="43"/>
                    </a:lnTo>
                    <a:lnTo>
                      <a:pt x="20" y="60"/>
                    </a:lnTo>
                    <a:lnTo>
                      <a:pt x="26" y="75"/>
                    </a:lnTo>
                    <a:lnTo>
                      <a:pt x="31" y="87"/>
                    </a:lnTo>
                    <a:lnTo>
                      <a:pt x="36" y="94"/>
                    </a:lnTo>
                    <a:lnTo>
                      <a:pt x="37" y="94"/>
                    </a:lnTo>
                    <a:lnTo>
                      <a:pt x="40" y="94"/>
                    </a:lnTo>
                    <a:lnTo>
                      <a:pt x="44" y="95"/>
                    </a:lnTo>
                    <a:lnTo>
                      <a:pt x="49" y="95"/>
                    </a:lnTo>
                    <a:lnTo>
                      <a:pt x="42" y="78"/>
                    </a:lnTo>
                    <a:lnTo>
                      <a:pt x="35" y="59"/>
                    </a:lnTo>
                    <a:lnTo>
                      <a:pt x="29" y="40"/>
                    </a:lnTo>
                    <a:lnTo>
                      <a:pt x="25" y="23"/>
                    </a:lnTo>
                    <a:lnTo>
                      <a:pt x="21" y="19"/>
                    </a:lnTo>
                    <a:lnTo>
                      <a:pt x="17" y="16"/>
                    </a:lnTo>
                    <a:lnTo>
                      <a:pt x="14" y="14"/>
                    </a:lnTo>
                    <a:lnTo>
                      <a:pt x="10" y="10"/>
                    </a:lnTo>
                    <a:lnTo>
                      <a:pt x="7" y="8"/>
                    </a:lnTo>
                    <a:lnTo>
                      <a:pt x="4" y="4"/>
                    </a:lnTo>
                    <a:lnTo>
                      <a:pt x="2" y="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7C0C0C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1" name="Freeform 125"/>
              <p:cNvSpPr>
                <a:spLocks/>
              </p:cNvSpPr>
              <p:nvPr/>
            </p:nvSpPr>
            <p:spPr bwMode="auto">
              <a:xfrm>
                <a:off x="1750" y="1661"/>
                <a:ext cx="39" cy="72"/>
              </a:xfrm>
              <a:custGeom>
                <a:avLst/>
                <a:gdLst/>
                <a:ahLst/>
                <a:cxnLst>
                  <a:cxn ang="0">
                    <a:pos x="39" y="68"/>
                  </a:cxn>
                  <a:cxn ang="0">
                    <a:pos x="36" y="62"/>
                  </a:cxn>
                  <a:cxn ang="0">
                    <a:pos x="32" y="49"/>
                  </a:cxn>
                  <a:cxn ang="0">
                    <a:pos x="27" y="33"/>
                  </a:cxn>
                  <a:cxn ang="0">
                    <a:pos x="24" y="19"/>
                  </a:cxn>
                  <a:cxn ang="0">
                    <a:pos x="21" y="17"/>
                  </a:cxn>
                  <a:cxn ang="0">
                    <a:pos x="17" y="13"/>
                  </a:cxn>
                  <a:cxn ang="0">
                    <a:pos x="8" y="7"/>
                  </a:cxn>
                  <a:cxn ang="0">
                    <a:pos x="0" y="0"/>
                  </a:cxn>
                  <a:cxn ang="0">
                    <a:pos x="4" y="17"/>
                  </a:cxn>
                  <a:cxn ang="0">
                    <a:pos x="10" y="36"/>
                  </a:cxn>
                  <a:cxn ang="0">
                    <a:pos x="17" y="55"/>
                  </a:cxn>
                  <a:cxn ang="0">
                    <a:pos x="24" y="72"/>
                  </a:cxn>
                  <a:cxn ang="0">
                    <a:pos x="28" y="72"/>
                  </a:cxn>
                  <a:cxn ang="0">
                    <a:pos x="32" y="71"/>
                  </a:cxn>
                  <a:cxn ang="0">
                    <a:pos x="35" y="70"/>
                  </a:cxn>
                  <a:cxn ang="0">
                    <a:pos x="39" y="68"/>
                  </a:cxn>
                </a:cxnLst>
                <a:rect l="0" t="0" r="r" b="b"/>
                <a:pathLst>
                  <a:path w="39" h="72">
                    <a:moveTo>
                      <a:pt x="39" y="68"/>
                    </a:moveTo>
                    <a:lnTo>
                      <a:pt x="36" y="62"/>
                    </a:lnTo>
                    <a:lnTo>
                      <a:pt x="32" y="49"/>
                    </a:lnTo>
                    <a:lnTo>
                      <a:pt x="27" y="33"/>
                    </a:lnTo>
                    <a:lnTo>
                      <a:pt x="24" y="19"/>
                    </a:lnTo>
                    <a:lnTo>
                      <a:pt x="21" y="17"/>
                    </a:lnTo>
                    <a:lnTo>
                      <a:pt x="17" y="13"/>
                    </a:lnTo>
                    <a:lnTo>
                      <a:pt x="8" y="7"/>
                    </a:lnTo>
                    <a:lnTo>
                      <a:pt x="0" y="0"/>
                    </a:lnTo>
                    <a:lnTo>
                      <a:pt x="4" y="17"/>
                    </a:lnTo>
                    <a:lnTo>
                      <a:pt x="10" y="36"/>
                    </a:lnTo>
                    <a:lnTo>
                      <a:pt x="17" y="55"/>
                    </a:lnTo>
                    <a:lnTo>
                      <a:pt x="24" y="72"/>
                    </a:lnTo>
                    <a:lnTo>
                      <a:pt x="28" y="72"/>
                    </a:lnTo>
                    <a:lnTo>
                      <a:pt x="32" y="71"/>
                    </a:lnTo>
                    <a:lnTo>
                      <a:pt x="35" y="70"/>
                    </a:lnTo>
                    <a:lnTo>
                      <a:pt x="39" y="68"/>
                    </a:lnTo>
                    <a:close/>
                  </a:path>
                </a:pathLst>
              </a:custGeom>
              <a:solidFill>
                <a:srgbClr val="A5494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2" name="Freeform 126"/>
              <p:cNvSpPr>
                <a:spLocks/>
              </p:cNvSpPr>
              <p:nvPr/>
            </p:nvSpPr>
            <p:spPr bwMode="auto">
              <a:xfrm>
                <a:off x="1943" y="1558"/>
                <a:ext cx="78" cy="148"/>
              </a:xfrm>
              <a:custGeom>
                <a:avLst/>
                <a:gdLst/>
                <a:ahLst/>
                <a:cxnLst>
                  <a:cxn ang="0">
                    <a:pos x="23" y="148"/>
                  </a:cxn>
                  <a:cxn ang="0">
                    <a:pos x="26" y="145"/>
                  </a:cxn>
                  <a:cxn ang="0">
                    <a:pos x="35" y="138"/>
                  </a:cxn>
                  <a:cxn ang="0">
                    <a:pos x="47" y="127"/>
                  </a:cxn>
                  <a:cxn ang="0">
                    <a:pos x="59" y="112"/>
                  </a:cxn>
                  <a:cxn ang="0">
                    <a:pos x="69" y="95"/>
                  </a:cxn>
                  <a:cxn ang="0">
                    <a:pos x="76" y="77"/>
                  </a:cxn>
                  <a:cxn ang="0">
                    <a:pos x="78" y="58"/>
                  </a:cxn>
                  <a:cxn ang="0">
                    <a:pos x="70" y="39"/>
                  </a:cxn>
                  <a:cxn ang="0">
                    <a:pos x="66" y="33"/>
                  </a:cxn>
                  <a:cxn ang="0">
                    <a:pos x="61" y="28"/>
                  </a:cxn>
                  <a:cxn ang="0">
                    <a:pos x="56" y="23"/>
                  </a:cxn>
                  <a:cxn ang="0">
                    <a:pos x="48" y="18"/>
                  </a:cxn>
                  <a:cxn ang="0">
                    <a:pos x="40" y="13"/>
                  </a:cxn>
                  <a:cxn ang="0">
                    <a:pos x="31" y="9"/>
                  </a:cxn>
                  <a:cxn ang="0">
                    <a:pos x="21" y="4"/>
                  </a:cxn>
                  <a:cxn ang="0">
                    <a:pos x="9" y="0"/>
                  </a:cxn>
                  <a:cxn ang="0">
                    <a:pos x="4" y="51"/>
                  </a:cxn>
                  <a:cxn ang="0">
                    <a:pos x="7" y="54"/>
                  </a:cxn>
                  <a:cxn ang="0">
                    <a:pos x="13" y="60"/>
                  </a:cxn>
                  <a:cxn ang="0">
                    <a:pos x="20" y="69"/>
                  </a:cxn>
                  <a:cxn ang="0">
                    <a:pos x="25" y="81"/>
                  </a:cxn>
                  <a:cxn ang="0">
                    <a:pos x="26" y="86"/>
                  </a:cxn>
                  <a:cxn ang="0">
                    <a:pos x="25" y="91"/>
                  </a:cxn>
                  <a:cxn ang="0">
                    <a:pos x="24" y="96"/>
                  </a:cxn>
                  <a:cxn ang="0">
                    <a:pos x="22" y="102"/>
                  </a:cxn>
                  <a:cxn ang="0">
                    <a:pos x="18" y="108"/>
                  </a:cxn>
                  <a:cxn ang="0">
                    <a:pos x="14" y="113"/>
                  </a:cxn>
                  <a:cxn ang="0">
                    <a:pos x="8" y="119"/>
                  </a:cxn>
                  <a:cxn ang="0">
                    <a:pos x="0" y="125"/>
                  </a:cxn>
                  <a:cxn ang="0">
                    <a:pos x="23" y="148"/>
                  </a:cxn>
                </a:cxnLst>
                <a:rect l="0" t="0" r="r" b="b"/>
                <a:pathLst>
                  <a:path w="78" h="148">
                    <a:moveTo>
                      <a:pt x="23" y="148"/>
                    </a:moveTo>
                    <a:lnTo>
                      <a:pt x="26" y="145"/>
                    </a:lnTo>
                    <a:lnTo>
                      <a:pt x="35" y="138"/>
                    </a:lnTo>
                    <a:lnTo>
                      <a:pt x="47" y="127"/>
                    </a:lnTo>
                    <a:lnTo>
                      <a:pt x="59" y="112"/>
                    </a:lnTo>
                    <a:lnTo>
                      <a:pt x="69" y="95"/>
                    </a:lnTo>
                    <a:lnTo>
                      <a:pt x="76" y="77"/>
                    </a:lnTo>
                    <a:lnTo>
                      <a:pt x="78" y="58"/>
                    </a:lnTo>
                    <a:lnTo>
                      <a:pt x="70" y="39"/>
                    </a:lnTo>
                    <a:lnTo>
                      <a:pt x="66" y="33"/>
                    </a:lnTo>
                    <a:lnTo>
                      <a:pt x="61" y="28"/>
                    </a:lnTo>
                    <a:lnTo>
                      <a:pt x="56" y="23"/>
                    </a:lnTo>
                    <a:lnTo>
                      <a:pt x="48" y="18"/>
                    </a:lnTo>
                    <a:lnTo>
                      <a:pt x="40" y="13"/>
                    </a:lnTo>
                    <a:lnTo>
                      <a:pt x="31" y="9"/>
                    </a:lnTo>
                    <a:lnTo>
                      <a:pt x="21" y="4"/>
                    </a:lnTo>
                    <a:lnTo>
                      <a:pt x="9" y="0"/>
                    </a:lnTo>
                    <a:lnTo>
                      <a:pt x="4" y="51"/>
                    </a:lnTo>
                    <a:lnTo>
                      <a:pt x="7" y="54"/>
                    </a:lnTo>
                    <a:lnTo>
                      <a:pt x="13" y="60"/>
                    </a:lnTo>
                    <a:lnTo>
                      <a:pt x="20" y="69"/>
                    </a:lnTo>
                    <a:lnTo>
                      <a:pt x="25" y="81"/>
                    </a:lnTo>
                    <a:lnTo>
                      <a:pt x="26" y="86"/>
                    </a:lnTo>
                    <a:lnTo>
                      <a:pt x="25" y="91"/>
                    </a:lnTo>
                    <a:lnTo>
                      <a:pt x="24" y="96"/>
                    </a:lnTo>
                    <a:lnTo>
                      <a:pt x="22" y="102"/>
                    </a:lnTo>
                    <a:lnTo>
                      <a:pt x="18" y="108"/>
                    </a:lnTo>
                    <a:lnTo>
                      <a:pt x="14" y="113"/>
                    </a:lnTo>
                    <a:lnTo>
                      <a:pt x="8" y="119"/>
                    </a:lnTo>
                    <a:lnTo>
                      <a:pt x="0" y="125"/>
                    </a:lnTo>
                    <a:lnTo>
                      <a:pt x="23" y="14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3" name="Freeform 127"/>
              <p:cNvSpPr>
                <a:spLocks/>
              </p:cNvSpPr>
              <p:nvPr/>
            </p:nvSpPr>
            <p:spPr bwMode="auto">
              <a:xfrm>
                <a:off x="1958" y="1572"/>
                <a:ext cx="51" cy="120"/>
              </a:xfrm>
              <a:custGeom>
                <a:avLst/>
                <a:gdLst/>
                <a:ahLst/>
                <a:cxnLst>
                  <a:cxn ang="0">
                    <a:pos x="0" y="108"/>
                  </a:cxn>
                  <a:cxn ang="0">
                    <a:pos x="2" y="107"/>
                  </a:cxn>
                  <a:cxn ang="0">
                    <a:pos x="6" y="103"/>
                  </a:cxn>
                  <a:cxn ang="0">
                    <a:pos x="11" y="98"/>
                  </a:cxn>
                  <a:cxn ang="0">
                    <a:pos x="16" y="91"/>
                  </a:cxn>
                  <a:cxn ang="0">
                    <a:pos x="22" y="84"/>
                  </a:cxn>
                  <a:cxn ang="0">
                    <a:pos x="26" y="75"/>
                  </a:cxn>
                  <a:cxn ang="0">
                    <a:pos x="28" y="65"/>
                  </a:cxn>
                  <a:cxn ang="0">
                    <a:pos x="27" y="56"/>
                  </a:cxn>
                  <a:cxn ang="0">
                    <a:pos x="26" y="52"/>
                  </a:cxn>
                  <a:cxn ang="0">
                    <a:pos x="24" y="49"/>
                  </a:cxn>
                  <a:cxn ang="0">
                    <a:pos x="22" y="46"/>
                  </a:cxn>
                  <a:cxn ang="0">
                    <a:pos x="20" y="42"/>
                  </a:cxn>
                  <a:cxn ang="0">
                    <a:pos x="16" y="38"/>
                  </a:cxn>
                  <a:cxn ang="0">
                    <a:pos x="12" y="35"/>
                  </a:cxn>
                  <a:cxn ang="0">
                    <a:pos x="7" y="32"/>
                  </a:cxn>
                  <a:cxn ang="0">
                    <a:pos x="3" y="28"/>
                  </a:cxn>
                  <a:cxn ang="0">
                    <a:pos x="3" y="0"/>
                  </a:cxn>
                  <a:cxn ang="0">
                    <a:pos x="4" y="1"/>
                  </a:cxn>
                  <a:cxn ang="0">
                    <a:pos x="8" y="3"/>
                  </a:cxn>
                  <a:cxn ang="0">
                    <a:pos x="14" y="6"/>
                  </a:cxn>
                  <a:cxn ang="0">
                    <a:pos x="21" y="10"/>
                  </a:cxn>
                  <a:cxn ang="0">
                    <a:pos x="28" y="16"/>
                  </a:cxn>
                  <a:cxn ang="0">
                    <a:pos x="36" y="23"/>
                  </a:cxn>
                  <a:cxn ang="0">
                    <a:pos x="43" y="31"/>
                  </a:cxn>
                  <a:cxn ang="0">
                    <a:pos x="48" y="40"/>
                  </a:cxn>
                  <a:cxn ang="0">
                    <a:pos x="50" y="47"/>
                  </a:cxn>
                  <a:cxn ang="0">
                    <a:pos x="51" y="56"/>
                  </a:cxn>
                  <a:cxn ang="0">
                    <a:pos x="50" y="65"/>
                  </a:cxn>
                  <a:cxn ang="0">
                    <a:pos x="48" y="75"/>
                  </a:cxn>
                  <a:cxn ang="0">
                    <a:pos x="42" y="85"/>
                  </a:cxn>
                  <a:cxn ang="0">
                    <a:pos x="35" y="96"/>
                  </a:cxn>
                  <a:cxn ang="0">
                    <a:pos x="24" y="108"/>
                  </a:cxn>
                  <a:cxn ang="0">
                    <a:pos x="11" y="120"/>
                  </a:cxn>
                  <a:cxn ang="0">
                    <a:pos x="0" y="108"/>
                  </a:cxn>
                </a:cxnLst>
                <a:rect l="0" t="0" r="r" b="b"/>
                <a:pathLst>
                  <a:path w="51" h="120">
                    <a:moveTo>
                      <a:pt x="0" y="108"/>
                    </a:moveTo>
                    <a:lnTo>
                      <a:pt x="2" y="107"/>
                    </a:lnTo>
                    <a:lnTo>
                      <a:pt x="6" y="103"/>
                    </a:lnTo>
                    <a:lnTo>
                      <a:pt x="11" y="98"/>
                    </a:lnTo>
                    <a:lnTo>
                      <a:pt x="16" y="91"/>
                    </a:lnTo>
                    <a:lnTo>
                      <a:pt x="22" y="84"/>
                    </a:lnTo>
                    <a:lnTo>
                      <a:pt x="26" y="75"/>
                    </a:lnTo>
                    <a:lnTo>
                      <a:pt x="28" y="65"/>
                    </a:lnTo>
                    <a:lnTo>
                      <a:pt x="27" y="56"/>
                    </a:lnTo>
                    <a:lnTo>
                      <a:pt x="26" y="52"/>
                    </a:lnTo>
                    <a:lnTo>
                      <a:pt x="24" y="49"/>
                    </a:lnTo>
                    <a:lnTo>
                      <a:pt x="22" y="46"/>
                    </a:lnTo>
                    <a:lnTo>
                      <a:pt x="20" y="42"/>
                    </a:lnTo>
                    <a:lnTo>
                      <a:pt x="16" y="38"/>
                    </a:lnTo>
                    <a:lnTo>
                      <a:pt x="12" y="35"/>
                    </a:lnTo>
                    <a:lnTo>
                      <a:pt x="7" y="32"/>
                    </a:lnTo>
                    <a:lnTo>
                      <a:pt x="3" y="28"/>
                    </a:lnTo>
                    <a:lnTo>
                      <a:pt x="3" y="0"/>
                    </a:lnTo>
                    <a:lnTo>
                      <a:pt x="4" y="1"/>
                    </a:lnTo>
                    <a:lnTo>
                      <a:pt x="8" y="3"/>
                    </a:lnTo>
                    <a:lnTo>
                      <a:pt x="14" y="6"/>
                    </a:lnTo>
                    <a:lnTo>
                      <a:pt x="21" y="10"/>
                    </a:lnTo>
                    <a:lnTo>
                      <a:pt x="28" y="16"/>
                    </a:lnTo>
                    <a:lnTo>
                      <a:pt x="36" y="23"/>
                    </a:lnTo>
                    <a:lnTo>
                      <a:pt x="43" y="31"/>
                    </a:lnTo>
                    <a:lnTo>
                      <a:pt x="48" y="40"/>
                    </a:lnTo>
                    <a:lnTo>
                      <a:pt x="50" y="47"/>
                    </a:lnTo>
                    <a:lnTo>
                      <a:pt x="51" y="56"/>
                    </a:lnTo>
                    <a:lnTo>
                      <a:pt x="50" y="65"/>
                    </a:lnTo>
                    <a:lnTo>
                      <a:pt x="48" y="75"/>
                    </a:lnTo>
                    <a:lnTo>
                      <a:pt x="42" y="85"/>
                    </a:lnTo>
                    <a:lnTo>
                      <a:pt x="35" y="96"/>
                    </a:lnTo>
                    <a:lnTo>
                      <a:pt x="24" y="108"/>
                    </a:lnTo>
                    <a:lnTo>
                      <a:pt x="11" y="120"/>
                    </a:lnTo>
                    <a:lnTo>
                      <a:pt x="0" y="108"/>
                    </a:lnTo>
                    <a:close/>
                  </a:path>
                </a:pathLst>
              </a:custGeom>
              <a:solidFill>
                <a:srgbClr val="A5494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4" name="Freeform 128"/>
              <p:cNvSpPr>
                <a:spLocks/>
              </p:cNvSpPr>
              <p:nvPr/>
            </p:nvSpPr>
            <p:spPr bwMode="auto">
              <a:xfrm>
                <a:off x="1790" y="1850"/>
                <a:ext cx="536" cy="285"/>
              </a:xfrm>
              <a:custGeom>
                <a:avLst/>
                <a:gdLst/>
                <a:ahLst/>
                <a:cxnLst>
                  <a:cxn ang="0">
                    <a:pos x="3" y="208"/>
                  </a:cxn>
                  <a:cxn ang="0">
                    <a:pos x="411" y="9"/>
                  </a:cxn>
                  <a:cxn ang="0">
                    <a:pos x="536" y="0"/>
                  </a:cxn>
                  <a:cxn ang="0">
                    <a:pos x="519" y="54"/>
                  </a:cxn>
                  <a:cxn ang="0">
                    <a:pos x="145" y="285"/>
                  </a:cxn>
                  <a:cxn ang="0">
                    <a:pos x="0" y="231"/>
                  </a:cxn>
                  <a:cxn ang="0">
                    <a:pos x="3" y="208"/>
                  </a:cxn>
                </a:cxnLst>
                <a:rect l="0" t="0" r="r" b="b"/>
                <a:pathLst>
                  <a:path w="536" h="285">
                    <a:moveTo>
                      <a:pt x="3" y="208"/>
                    </a:moveTo>
                    <a:lnTo>
                      <a:pt x="411" y="9"/>
                    </a:lnTo>
                    <a:lnTo>
                      <a:pt x="536" y="0"/>
                    </a:lnTo>
                    <a:lnTo>
                      <a:pt x="519" y="54"/>
                    </a:lnTo>
                    <a:lnTo>
                      <a:pt x="145" y="285"/>
                    </a:lnTo>
                    <a:lnTo>
                      <a:pt x="0" y="231"/>
                    </a:lnTo>
                    <a:lnTo>
                      <a:pt x="3" y="20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5" name="Freeform 129"/>
              <p:cNvSpPr>
                <a:spLocks/>
              </p:cNvSpPr>
              <p:nvPr/>
            </p:nvSpPr>
            <p:spPr bwMode="auto">
              <a:xfrm>
                <a:off x="1958" y="1958"/>
                <a:ext cx="214" cy="140"/>
              </a:xfrm>
              <a:custGeom>
                <a:avLst/>
                <a:gdLst/>
                <a:ahLst/>
                <a:cxnLst>
                  <a:cxn ang="0">
                    <a:pos x="209" y="0"/>
                  </a:cxn>
                  <a:cxn ang="0">
                    <a:pos x="3" y="111"/>
                  </a:cxn>
                  <a:cxn ang="0">
                    <a:pos x="0" y="140"/>
                  </a:cxn>
                  <a:cxn ang="0">
                    <a:pos x="214" y="18"/>
                  </a:cxn>
                  <a:cxn ang="0">
                    <a:pos x="209" y="0"/>
                  </a:cxn>
                </a:cxnLst>
                <a:rect l="0" t="0" r="r" b="b"/>
                <a:pathLst>
                  <a:path w="214" h="140">
                    <a:moveTo>
                      <a:pt x="209" y="0"/>
                    </a:moveTo>
                    <a:lnTo>
                      <a:pt x="3" y="111"/>
                    </a:lnTo>
                    <a:lnTo>
                      <a:pt x="0" y="140"/>
                    </a:lnTo>
                    <a:lnTo>
                      <a:pt x="214" y="18"/>
                    </a:lnTo>
                    <a:lnTo>
                      <a:pt x="209" y="0"/>
                    </a:lnTo>
                    <a:close/>
                  </a:path>
                </a:pathLst>
              </a:custGeom>
              <a:solidFill>
                <a:srgbClr val="A0A0A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6" name="Freeform 130"/>
              <p:cNvSpPr>
                <a:spLocks/>
              </p:cNvSpPr>
              <p:nvPr/>
            </p:nvSpPr>
            <p:spPr bwMode="auto">
              <a:xfrm>
                <a:off x="2055" y="1561"/>
                <a:ext cx="680" cy="616"/>
              </a:xfrm>
              <a:custGeom>
                <a:avLst/>
                <a:gdLst/>
                <a:ahLst/>
                <a:cxnLst>
                  <a:cxn ang="0">
                    <a:pos x="78" y="83"/>
                  </a:cxn>
                  <a:cxn ang="0">
                    <a:pos x="76" y="97"/>
                  </a:cxn>
                  <a:cxn ang="0">
                    <a:pos x="69" y="134"/>
                  </a:cxn>
                  <a:cxn ang="0">
                    <a:pos x="58" y="189"/>
                  </a:cxn>
                  <a:cxn ang="0">
                    <a:pos x="46" y="253"/>
                  </a:cxn>
                  <a:cxn ang="0">
                    <a:pos x="33" y="322"/>
                  </a:cxn>
                  <a:cxn ang="0">
                    <a:pos x="20" y="388"/>
                  </a:cxn>
                  <a:cxn ang="0">
                    <a:pos x="9" y="445"/>
                  </a:cxn>
                  <a:cxn ang="0">
                    <a:pos x="0" y="486"/>
                  </a:cxn>
                  <a:cxn ang="0">
                    <a:pos x="240" y="616"/>
                  </a:cxn>
                  <a:cxn ang="0">
                    <a:pos x="581" y="440"/>
                  </a:cxn>
                  <a:cxn ang="0">
                    <a:pos x="680" y="133"/>
                  </a:cxn>
                  <a:cxn ang="0">
                    <a:pos x="434" y="0"/>
                  </a:cxn>
                  <a:cxn ang="0">
                    <a:pos x="78" y="83"/>
                  </a:cxn>
                </a:cxnLst>
                <a:rect l="0" t="0" r="r" b="b"/>
                <a:pathLst>
                  <a:path w="680" h="616">
                    <a:moveTo>
                      <a:pt x="78" y="83"/>
                    </a:moveTo>
                    <a:lnTo>
                      <a:pt x="76" y="97"/>
                    </a:lnTo>
                    <a:lnTo>
                      <a:pt x="69" y="134"/>
                    </a:lnTo>
                    <a:lnTo>
                      <a:pt x="58" y="189"/>
                    </a:lnTo>
                    <a:lnTo>
                      <a:pt x="46" y="253"/>
                    </a:lnTo>
                    <a:lnTo>
                      <a:pt x="33" y="322"/>
                    </a:lnTo>
                    <a:lnTo>
                      <a:pt x="20" y="388"/>
                    </a:lnTo>
                    <a:lnTo>
                      <a:pt x="9" y="445"/>
                    </a:lnTo>
                    <a:lnTo>
                      <a:pt x="0" y="486"/>
                    </a:lnTo>
                    <a:lnTo>
                      <a:pt x="240" y="616"/>
                    </a:lnTo>
                    <a:lnTo>
                      <a:pt x="581" y="440"/>
                    </a:lnTo>
                    <a:lnTo>
                      <a:pt x="680" y="133"/>
                    </a:lnTo>
                    <a:lnTo>
                      <a:pt x="434" y="0"/>
                    </a:lnTo>
                    <a:lnTo>
                      <a:pt x="78" y="8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7" name="Freeform 131"/>
              <p:cNvSpPr>
                <a:spLocks/>
              </p:cNvSpPr>
              <p:nvPr/>
            </p:nvSpPr>
            <p:spPr bwMode="auto">
              <a:xfrm>
                <a:off x="2163" y="1584"/>
                <a:ext cx="533" cy="209"/>
              </a:xfrm>
              <a:custGeom>
                <a:avLst/>
                <a:gdLst/>
                <a:ahLst/>
                <a:cxnLst>
                  <a:cxn ang="0">
                    <a:pos x="0" y="80"/>
                  </a:cxn>
                  <a:cxn ang="0">
                    <a:pos x="322" y="0"/>
                  </a:cxn>
                  <a:cxn ang="0">
                    <a:pos x="533" y="114"/>
                  </a:cxn>
                  <a:cxn ang="0">
                    <a:pos x="228" y="209"/>
                  </a:cxn>
                  <a:cxn ang="0">
                    <a:pos x="0" y="80"/>
                  </a:cxn>
                </a:cxnLst>
                <a:rect l="0" t="0" r="r" b="b"/>
                <a:pathLst>
                  <a:path w="533" h="209">
                    <a:moveTo>
                      <a:pt x="0" y="80"/>
                    </a:moveTo>
                    <a:lnTo>
                      <a:pt x="322" y="0"/>
                    </a:lnTo>
                    <a:lnTo>
                      <a:pt x="533" y="114"/>
                    </a:lnTo>
                    <a:lnTo>
                      <a:pt x="228" y="209"/>
                    </a:lnTo>
                    <a:lnTo>
                      <a:pt x="0" y="8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8" name="Freeform 132"/>
              <p:cNvSpPr>
                <a:spLocks/>
              </p:cNvSpPr>
              <p:nvPr/>
            </p:nvSpPr>
            <p:spPr bwMode="auto">
              <a:xfrm>
                <a:off x="2086" y="1684"/>
                <a:ext cx="293" cy="468"/>
              </a:xfrm>
              <a:custGeom>
                <a:avLst/>
                <a:gdLst/>
                <a:ahLst/>
                <a:cxnLst>
                  <a:cxn ang="0">
                    <a:pos x="64" y="0"/>
                  </a:cxn>
                  <a:cxn ang="0">
                    <a:pos x="293" y="129"/>
                  </a:cxn>
                  <a:cxn ang="0">
                    <a:pos x="209" y="468"/>
                  </a:cxn>
                  <a:cxn ang="0">
                    <a:pos x="0" y="348"/>
                  </a:cxn>
                  <a:cxn ang="0">
                    <a:pos x="64" y="0"/>
                  </a:cxn>
                </a:cxnLst>
                <a:rect l="0" t="0" r="r" b="b"/>
                <a:pathLst>
                  <a:path w="293" h="468">
                    <a:moveTo>
                      <a:pt x="64" y="0"/>
                    </a:moveTo>
                    <a:lnTo>
                      <a:pt x="293" y="129"/>
                    </a:lnTo>
                    <a:lnTo>
                      <a:pt x="209" y="468"/>
                    </a:lnTo>
                    <a:lnTo>
                      <a:pt x="0" y="348"/>
                    </a:lnTo>
                    <a:lnTo>
                      <a:pt x="64" y="0"/>
                    </a:lnTo>
                    <a:close/>
                  </a:path>
                </a:pathLst>
              </a:custGeom>
              <a:solidFill>
                <a:srgbClr val="D8D8D8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9" name="Freeform 133"/>
              <p:cNvSpPr>
                <a:spLocks/>
              </p:cNvSpPr>
              <p:nvPr/>
            </p:nvSpPr>
            <p:spPr bwMode="auto">
              <a:xfrm>
                <a:off x="2321" y="1760"/>
                <a:ext cx="475" cy="454"/>
              </a:xfrm>
              <a:custGeom>
                <a:avLst/>
                <a:gdLst/>
                <a:ahLst/>
                <a:cxnLst>
                  <a:cxn ang="0">
                    <a:pos x="355" y="0"/>
                  </a:cxn>
                  <a:cxn ang="0">
                    <a:pos x="112" y="75"/>
                  </a:cxn>
                  <a:cxn ang="0">
                    <a:pos x="95" y="71"/>
                  </a:cxn>
                  <a:cxn ang="0">
                    <a:pos x="0" y="395"/>
                  </a:cxn>
                  <a:cxn ang="0">
                    <a:pos x="65" y="403"/>
                  </a:cxn>
                  <a:cxn ang="0">
                    <a:pos x="201" y="454"/>
                  </a:cxn>
                  <a:cxn ang="0">
                    <a:pos x="422" y="332"/>
                  </a:cxn>
                  <a:cxn ang="0">
                    <a:pos x="475" y="142"/>
                  </a:cxn>
                  <a:cxn ang="0">
                    <a:pos x="355" y="0"/>
                  </a:cxn>
                </a:cxnLst>
                <a:rect l="0" t="0" r="r" b="b"/>
                <a:pathLst>
                  <a:path w="475" h="454">
                    <a:moveTo>
                      <a:pt x="355" y="0"/>
                    </a:moveTo>
                    <a:lnTo>
                      <a:pt x="112" y="75"/>
                    </a:lnTo>
                    <a:lnTo>
                      <a:pt x="95" y="71"/>
                    </a:lnTo>
                    <a:lnTo>
                      <a:pt x="0" y="395"/>
                    </a:lnTo>
                    <a:lnTo>
                      <a:pt x="65" y="403"/>
                    </a:lnTo>
                    <a:lnTo>
                      <a:pt x="201" y="454"/>
                    </a:lnTo>
                    <a:lnTo>
                      <a:pt x="422" y="332"/>
                    </a:lnTo>
                    <a:lnTo>
                      <a:pt x="475" y="142"/>
                    </a:lnTo>
                    <a:lnTo>
                      <a:pt x="35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0" name="Freeform 134"/>
              <p:cNvSpPr>
                <a:spLocks/>
              </p:cNvSpPr>
              <p:nvPr/>
            </p:nvSpPr>
            <p:spPr bwMode="auto">
              <a:xfrm>
                <a:off x="2399" y="1723"/>
                <a:ext cx="297" cy="139"/>
              </a:xfrm>
              <a:custGeom>
                <a:avLst/>
                <a:gdLst/>
                <a:ahLst/>
                <a:cxnLst>
                  <a:cxn ang="0">
                    <a:pos x="0" y="90"/>
                  </a:cxn>
                  <a:cxn ang="0">
                    <a:pos x="53" y="139"/>
                  </a:cxn>
                  <a:cxn ang="0">
                    <a:pos x="277" y="56"/>
                  </a:cxn>
                  <a:cxn ang="0">
                    <a:pos x="297" y="0"/>
                  </a:cxn>
                  <a:cxn ang="0">
                    <a:pos x="0" y="90"/>
                  </a:cxn>
                </a:cxnLst>
                <a:rect l="0" t="0" r="r" b="b"/>
                <a:pathLst>
                  <a:path w="297" h="139">
                    <a:moveTo>
                      <a:pt x="0" y="90"/>
                    </a:moveTo>
                    <a:lnTo>
                      <a:pt x="53" y="139"/>
                    </a:lnTo>
                    <a:lnTo>
                      <a:pt x="277" y="56"/>
                    </a:lnTo>
                    <a:lnTo>
                      <a:pt x="297" y="0"/>
                    </a:lnTo>
                    <a:lnTo>
                      <a:pt x="0" y="90"/>
                    </a:lnTo>
                    <a:close/>
                  </a:path>
                </a:pathLst>
              </a:custGeom>
              <a:solidFill>
                <a:srgbClr val="A0A0A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1" name="Freeform 135"/>
              <p:cNvSpPr>
                <a:spLocks/>
              </p:cNvSpPr>
              <p:nvPr/>
            </p:nvSpPr>
            <p:spPr bwMode="auto">
              <a:xfrm>
                <a:off x="2323" y="1845"/>
                <a:ext cx="115" cy="290"/>
              </a:xfrm>
              <a:custGeom>
                <a:avLst/>
                <a:gdLst/>
                <a:ahLst/>
                <a:cxnLst>
                  <a:cxn ang="0">
                    <a:pos x="73" y="0"/>
                  </a:cxn>
                  <a:cxn ang="0">
                    <a:pos x="0" y="290"/>
                  </a:cxn>
                  <a:cxn ang="0">
                    <a:pos x="54" y="281"/>
                  </a:cxn>
                  <a:cxn ang="0">
                    <a:pos x="115" y="37"/>
                  </a:cxn>
                  <a:cxn ang="0">
                    <a:pos x="73" y="0"/>
                  </a:cxn>
                </a:cxnLst>
                <a:rect l="0" t="0" r="r" b="b"/>
                <a:pathLst>
                  <a:path w="115" h="290">
                    <a:moveTo>
                      <a:pt x="73" y="0"/>
                    </a:moveTo>
                    <a:lnTo>
                      <a:pt x="0" y="290"/>
                    </a:lnTo>
                    <a:lnTo>
                      <a:pt x="54" y="281"/>
                    </a:lnTo>
                    <a:lnTo>
                      <a:pt x="115" y="37"/>
                    </a:lnTo>
                    <a:lnTo>
                      <a:pt x="73" y="0"/>
                    </a:lnTo>
                    <a:close/>
                  </a:path>
                </a:pathLst>
              </a:custGeom>
              <a:solidFill>
                <a:srgbClr val="A0A0A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2" name="Freeform 136"/>
              <p:cNvSpPr>
                <a:spLocks/>
              </p:cNvSpPr>
              <p:nvPr/>
            </p:nvSpPr>
            <p:spPr bwMode="auto">
              <a:xfrm>
                <a:off x="2469" y="1811"/>
                <a:ext cx="291" cy="171"/>
              </a:xfrm>
              <a:custGeom>
                <a:avLst/>
                <a:gdLst/>
                <a:ahLst/>
                <a:cxnLst>
                  <a:cxn ang="0">
                    <a:pos x="0" y="67"/>
                  </a:cxn>
                  <a:cxn ang="0">
                    <a:pos x="210" y="0"/>
                  </a:cxn>
                  <a:cxn ang="0">
                    <a:pos x="291" y="93"/>
                  </a:cxn>
                  <a:cxn ang="0">
                    <a:pos x="120" y="171"/>
                  </a:cxn>
                  <a:cxn ang="0">
                    <a:pos x="0" y="67"/>
                  </a:cxn>
                </a:cxnLst>
                <a:rect l="0" t="0" r="r" b="b"/>
                <a:pathLst>
                  <a:path w="291" h="171">
                    <a:moveTo>
                      <a:pt x="0" y="67"/>
                    </a:moveTo>
                    <a:lnTo>
                      <a:pt x="210" y="0"/>
                    </a:lnTo>
                    <a:lnTo>
                      <a:pt x="291" y="93"/>
                    </a:lnTo>
                    <a:lnTo>
                      <a:pt x="120" y="171"/>
                    </a:lnTo>
                    <a:lnTo>
                      <a:pt x="0" y="67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3" name="Freeform 137"/>
              <p:cNvSpPr>
                <a:spLocks/>
              </p:cNvSpPr>
              <p:nvPr/>
            </p:nvSpPr>
            <p:spPr bwMode="auto">
              <a:xfrm>
                <a:off x="2399" y="1898"/>
                <a:ext cx="171" cy="288"/>
              </a:xfrm>
              <a:custGeom>
                <a:avLst/>
                <a:gdLst/>
                <a:ahLst/>
                <a:cxnLst>
                  <a:cxn ang="0">
                    <a:pos x="56" y="0"/>
                  </a:cxn>
                  <a:cxn ang="0">
                    <a:pos x="0" y="234"/>
                  </a:cxn>
                  <a:cxn ang="0">
                    <a:pos x="117" y="288"/>
                  </a:cxn>
                  <a:cxn ang="0">
                    <a:pos x="171" y="98"/>
                  </a:cxn>
                  <a:cxn ang="0">
                    <a:pos x="56" y="0"/>
                  </a:cxn>
                </a:cxnLst>
                <a:rect l="0" t="0" r="r" b="b"/>
                <a:pathLst>
                  <a:path w="171" h="288">
                    <a:moveTo>
                      <a:pt x="56" y="0"/>
                    </a:moveTo>
                    <a:lnTo>
                      <a:pt x="0" y="234"/>
                    </a:lnTo>
                    <a:lnTo>
                      <a:pt x="117" y="288"/>
                    </a:lnTo>
                    <a:lnTo>
                      <a:pt x="171" y="98"/>
                    </a:lnTo>
                    <a:lnTo>
                      <a:pt x="56" y="0"/>
                    </a:lnTo>
                    <a:close/>
                  </a:path>
                </a:pathLst>
              </a:custGeom>
              <a:solidFill>
                <a:srgbClr val="D8D8D8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4" name="Freeform 138"/>
              <p:cNvSpPr>
                <a:spLocks/>
              </p:cNvSpPr>
              <p:nvPr/>
            </p:nvSpPr>
            <p:spPr bwMode="auto">
              <a:xfrm>
                <a:off x="2556" y="1933"/>
                <a:ext cx="204" cy="228"/>
              </a:xfrm>
              <a:custGeom>
                <a:avLst/>
                <a:gdLst/>
                <a:ahLst/>
                <a:cxnLst>
                  <a:cxn ang="0">
                    <a:pos x="33" y="71"/>
                  </a:cxn>
                  <a:cxn ang="0">
                    <a:pos x="0" y="228"/>
                  </a:cxn>
                  <a:cxn ang="0">
                    <a:pos x="167" y="139"/>
                  </a:cxn>
                  <a:cxn ang="0">
                    <a:pos x="204" y="0"/>
                  </a:cxn>
                  <a:cxn ang="0">
                    <a:pos x="33" y="71"/>
                  </a:cxn>
                </a:cxnLst>
                <a:rect l="0" t="0" r="r" b="b"/>
                <a:pathLst>
                  <a:path w="204" h="228">
                    <a:moveTo>
                      <a:pt x="33" y="71"/>
                    </a:moveTo>
                    <a:lnTo>
                      <a:pt x="0" y="228"/>
                    </a:lnTo>
                    <a:lnTo>
                      <a:pt x="167" y="139"/>
                    </a:lnTo>
                    <a:lnTo>
                      <a:pt x="204" y="0"/>
                    </a:lnTo>
                    <a:lnTo>
                      <a:pt x="33" y="71"/>
                    </a:lnTo>
                    <a:close/>
                  </a:path>
                </a:pathLst>
              </a:custGeom>
              <a:solidFill>
                <a:srgbClr val="A0A0A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5" name="Freeform 139"/>
              <p:cNvSpPr>
                <a:spLocks/>
              </p:cNvSpPr>
              <p:nvPr/>
            </p:nvSpPr>
            <p:spPr bwMode="auto">
              <a:xfrm>
                <a:off x="1810" y="2067"/>
                <a:ext cx="123" cy="4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23" y="11"/>
                  </a:cxn>
                  <a:cxn ang="0">
                    <a:pos x="123" y="47"/>
                  </a:cxn>
                  <a:cxn ang="0">
                    <a:pos x="0" y="0"/>
                  </a:cxn>
                </a:cxnLst>
                <a:rect l="0" t="0" r="r" b="b"/>
                <a:pathLst>
                  <a:path w="123" h="47">
                    <a:moveTo>
                      <a:pt x="0" y="0"/>
                    </a:moveTo>
                    <a:lnTo>
                      <a:pt x="123" y="11"/>
                    </a:lnTo>
                    <a:lnTo>
                      <a:pt x="123" y="4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8D8D8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6" name="Freeform 140"/>
              <p:cNvSpPr>
                <a:spLocks/>
              </p:cNvSpPr>
              <p:nvPr/>
            </p:nvSpPr>
            <p:spPr bwMode="auto">
              <a:xfrm>
                <a:off x="1854" y="1941"/>
                <a:ext cx="221" cy="112"/>
              </a:xfrm>
              <a:custGeom>
                <a:avLst/>
                <a:gdLst/>
                <a:ahLst/>
                <a:cxnLst>
                  <a:cxn ang="0">
                    <a:pos x="0" y="108"/>
                  </a:cxn>
                  <a:cxn ang="0">
                    <a:pos x="89" y="112"/>
                  </a:cxn>
                  <a:cxn ang="0">
                    <a:pos x="207" y="51"/>
                  </a:cxn>
                  <a:cxn ang="0">
                    <a:pos x="221" y="0"/>
                  </a:cxn>
                  <a:cxn ang="0">
                    <a:pos x="0" y="108"/>
                  </a:cxn>
                </a:cxnLst>
                <a:rect l="0" t="0" r="r" b="b"/>
                <a:pathLst>
                  <a:path w="221" h="112">
                    <a:moveTo>
                      <a:pt x="0" y="108"/>
                    </a:moveTo>
                    <a:lnTo>
                      <a:pt x="89" y="112"/>
                    </a:lnTo>
                    <a:lnTo>
                      <a:pt x="207" y="51"/>
                    </a:lnTo>
                    <a:lnTo>
                      <a:pt x="221" y="0"/>
                    </a:lnTo>
                    <a:lnTo>
                      <a:pt x="0" y="108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7" name="Freeform 141"/>
              <p:cNvSpPr>
                <a:spLocks/>
              </p:cNvSpPr>
              <p:nvPr/>
            </p:nvSpPr>
            <p:spPr bwMode="auto">
              <a:xfrm>
                <a:off x="1904" y="1946"/>
                <a:ext cx="174" cy="93"/>
              </a:xfrm>
              <a:custGeom>
                <a:avLst/>
                <a:gdLst/>
                <a:ahLst/>
                <a:cxnLst>
                  <a:cxn ang="0">
                    <a:pos x="0" y="91"/>
                  </a:cxn>
                  <a:cxn ang="0">
                    <a:pos x="174" y="0"/>
                  </a:cxn>
                  <a:cxn ang="0">
                    <a:pos x="170" y="8"/>
                  </a:cxn>
                  <a:cxn ang="0">
                    <a:pos x="7" y="93"/>
                  </a:cxn>
                  <a:cxn ang="0">
                    <a:pos x="0" y="91"/>
                  </a:cxn>
                </a:cxnLst>
                <a:rect l="0" t="0" r="r" b="b"/>
                <a:pathLst>
                  <a:path w="174" h="93">
                    <a:moveTo>
                      <a:pt x="0" y="91"/>
                    </a:moveTo>
                    <a:lnTo>
                      <a:pt x="174" y="0"/>
                    </a:lnTo>
                    <a:lnTo>
                      <a:pt x="170" y="8"/>
                    </a:lnTo>
                    <a:lnTo>
                      <a:pt x="7" y="93"/>
                    </a:lnTo>
                    <a:lnTo>
                      <a:pt x="0" y="9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8" name="Freeform 142"/>
              <p:cNvSpPr>
                <a:spLocks/>
              </p:cNvSpPr>
              <p:nvPr/>
            </p:nvSpPr>
            <p:spPr bwMode="auto">
              <a:xfrm>
                <a:off x="1928" y="1954"/>
                <a:ext cx="162" cy="87"/>
              </a:xfrm>
              <a:custGeom>
                <a:avLst/>
                <a:gdLst/>
                <a:ahLst/>
                <a:cxnLst>
                  <a:cxn ang="0">
                    <a:pos x="0" y="86"/>
                  </a:cxn>
                  <a:cxn ang="0">
                    <a:pos x="162" y="0"/>
                  </a:cxn>
                  <a:cxn ang="0">
                    <a:pos x="157" y="7"/>
                  </a:cxn>
                  <a:cxn ang="0">
                    <a:pos x="7" y="87"/>
                  </a:cxn>
                  <a:cxn ang="0">
                    <a:pos x="0" y="86"/>
                  </a:cxn>
                </a:cxnLst>
                <a:rect l="0" t="0" r="r" b="b"/>
                <a:pathLst>
                  <a:path w="162" h="87">
                    <a:moveTo>
                      <a:pt x="0" y="86"/>
                    </a:moveTo>
                    <a:lnTo>
                      <a:pt x="162" y="0"/>
                    </a:lnTo>
                    <a:lnTo>
                      <a:pt x="157" y="7"/>
                    </a:lnTo>
                    <a:lnTo>
                      <a:pt x="7" y="87"/>
                    </a:lnTo>
                    <a:lnTo>
                      <a:pt x="0" y="8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9" name="Freeform 143"/>
              <p:cNvSpPr>
                <a:spLocks/>
              </p:cNvSpPr>
              <p:nvPr/>
            </p:nvSpPr>
            <p:spPr bwMode="auto">
              <a:xfrm>
                <a:off x="2133" y="2143"/>
                <a:ext cx="325" cy="99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3" y="12"/>
                  </a:cxn>
                  <a:cxn ang="0">
                    <a:pos x="176" y="93"/>
                  </a:cxn>
                  <a:cxn ang="0">
                    <a:pos x="177" y="94"/>
                  </a:cxn>
                  <a:cxn ang="0">
                    <a:pos x="179" y="94"/>
                  </a:cxn>
                  <a:cxn ang="0">
                    <a:pos x="182" y="96"/>
                  </a:cxn>
                  <a:cxn ang="0">
                    <a:pos x="186" y="98"/>
                  </a:cxn>
                  <a:cxn ang="0">
                    <a:pos x="191" y="99"/>
                  </a:cxn>
                  <a:cxn ang="0">
                    <a:pos x="197" y="98"/>
                  </a:cxn>
                  <a:cxn ang="0">
                    <a:pos x="203" y="96"/>
                  </a:cxn>
                  <a:cxn ang="0">
                    <a:pos x="210" y="93"/>
                  </a:cxn>
                  <a:cxn ang="0">
                    <a:pos x="325" y="37"/>
                  </a:cxn>
                  <a:cxn ang="0">
                    <a:pos x="311" y="35"/>
                  </a:cxn>
                  <a:cxn ang="0">
                    <a:pos x="206" y="83"/>
                  </a:cxn>
                  <a:cxn ang="0">
                    <a:pos x="206" y="83"/>
                  </a:cxn>
                  <a:cxn ang="0">
                    <a:pos x="204" y="84"/>
                  </a:cxn>
                  <a:cxn ang="0">
                    <a:pos x="201" y="84"/>
                  </a:cxn>
                  <a:cxn ang="0">
                    <a:pos x="197" y="85"/>
                  </a:cxn>
                  <a:cxn ang="0">
                    <a:pos x="193" y="85"/>
                  </a:cxn>
                  <a:cxn ang="0">
                    <a:pos x="188" y="85"/>
                  </a:cxn>
                  <a:cxn ang="0">
                    <a:pos x="183" y="84"/>
                  </a:cxn>
                  <a:cxn ang="0">
                    <a:pos x="177" y="83"/>
                  </a:cxn>
                  <a:cxn ang="0">
                    <a:pos x="0" y="0"/>
                  </a:cxn>
                </a:cxnLst>
                <a:rect l="0" t="0" r="r" b="b"/>
                <a:pathLst>
                  <a:path w="325" h="99">
                    <a:moveTo>
                      <a:pt x="0" y="0"/>
                    </a:moveTo>
                    <a:lnTo>
                      <a:pt x="3" y="12"/>
                    </a:lnTo>
                    <a:lnTo>
                      <a:pt x="176" y="93"/>
                    </a:lnTo>
                    <a:lnTo>
                      <a:pt x="177" y="94"/>
                    </a:lnTo>
                    <a:lnTo>
                      <a:pt x="179" y="94"/>
                    </a:lnTo>
                    <a:lnTo>
                      <a:pt x="182" y="96"/>
                    </a:lnTo>
                    <a:lnTo>
                      <a:pt x="186" y="98"/>
                    </a:lnTo>
                    <a:lnTo>
                      <a:pt x="191" y="99"/>
                    </a:lnTo>
                    <a:lnTo>
                      <a:pt x="197" y="98"/>
                    </a:lnTo>
                    <a:lnTo>
                      <a:pt x="203" y="96"/>
                    </a:lnTo>
                    <a:lnTo>
                      <a:pt x="210" y="93"/>
                    </a:lnTo>
                    <a:lnTo>
                      <a:pt x="325" y="37"/>
                    </a:lnTo>
                    <a:lnTo>
                      <a:pt x="311" y="35"/>
                    </a:lnTo>
                    <a:lnTo>
                      <a:pt x="206" y="83"/>
                    </a:lnTo>
                    <a:lnTo>
                      <a:pt x="206" y="83"/>
                    </a:lnTo>
                    <a:lnTo>
                      <a:pt x="204" y="84"/>
                    </a:lnTo>
                    <a:lnTo>
                      <a:pt x="201" y="84"/>
                    </a:lnTo>
                    <a:lnTo>
                      <a:pt x="197" y="85"/>
                    </a:lnTo>
                    <a:lnTo>
                      <a:pt x="193" y="85"/>
                    </a:lnTo>
                    <a:lnTo>
                      <a:pt x="188" y="85"/>
                    </a:lnTo>
                    <a:lnTo>
                      <a:pt x="183" y="84"/>
                    </a:lnTo>
                    <a:lnTo>
                      <a:pt x="177" y="8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0A0A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0" name="Freeform 144"/>
              <p:cNvSpPr>
                <a:spLocks/>
              </p:cNvSpPr>
              <p:nvPr/>
            </p:nvSpPr>
            <p:spPr bwMode="auto">
              <a:xfrm>
                <a:off x="2153" y="2123"/>
                <a:ext cx="270" cy="87"/>
              </a:xfrm>
              <a:custGeom>
                <a:avLst/>
                <a:gdLst/>
                <a:ahLst/>
                <a:cxnLst>
                  <a:cxn ang="0">
                    <a:pos x="28" y="0"/>
                  </a:cxn>
                  <a:cxn ang="0">
                    <a:pos x="0" y="13"/>
                  </a:cxn>
                  <a:cxn ang="0">
                    <a:pos x="155" y="81"/>
                  </a:cxn>
                  <a:cxn ang="0">
                    <a:pos x="156" y="82"/>
                  </a:cxn>
                  <a:cxn ang="0">
                    <a:pos x="158" y="83"/>
                  </a:cxn>
                  <a:cxn ang="0">
                    <a:pos x="161" y="84"/>
                  </a:cxn>
                  <a:cxn ang="0">
                    <a:pos x="166" y="86"/>
                  </a:cxn>
                  <a:cxn ang="0">
                    <a:pos x="171" y="86"/>
                  </a:cxn>
                  <a:cxn ang="0">
                    <a:pos x="177" y="87"/>
                  </a:cxn>
                  <a:cxn ang="0">
                    <a:pos x="182" y="87"/>
                  </a:cxn>
                  <a:cxn ang="0">
                    <a:pos x="187" y="86"/>
                  </a:cxn>
                  <a:cxn ang="0">
                    <a:pos x="270" y="49"/>
                  </a:cxn>
                  <a:cxn ang="0">
                    <a:pos x="242" y="35"/>
                  </a:cxn>
                  <a:cxn ang="0">
                    <a:pos x="142" y="54"/>
                  </a:cxn>
                  <a:cxn ang="0">
                    <a:pos x="28" y="0"/>
                  </a:cxn>
                </a:cxnLst>
                <a:rect l="0" t="0" r="r" b="b"/>
                <a:pathLst>
                  <a:path w="270" h="87">
                    <a:moveTo>
                      <a:pt x="28" y="0"/>
                    </a:moveTo>
                    <a:lnTo>
                      <a:pt x="0" y="13"/>
                    </a:lnTo>
                    <a:lnTo>
                      <a:pt x="155" y="81"/>
                    </a:lnTo>
                    <a:lnTo>
                      <a:pt x="156" y="82"/>
                    </a:lnTo>
                    <a:lnTo>
                      <a:pt x="158" y="83"/>
                    </a:lnTo>
                    <a:lnTo>
                      <a:pt x="161" y="84"/>
                    </a:lnTo>
                    <a:lnTo>
                      <a:pt x="166" y="86"/>
                    </a:lnTo>
                    <a:lnTo>
                      <a:pt x="171" y="86"/>
                    </a:lnTo>
                    <a:lnTo>
                      <a:pt x="177" y="87"/>
                    </a:lnTo>
                    <a:lnTo>
                      <a:pt x="182" y="87"/>
                    </a:lnTo>
                    <a:lnTo>
                      <a:pt x="187" y="86"/>
                    </a:lnTo>
                    <a:lnTo>
                      <a:pt x="270" y="49"/>
                    </a:lnTo>
                    <a:lnTo>
                      <a:pt x="242" y="35"/>
                    </a:lnTo>
                    <a:lnTo>
                      <a:pt x="142" y="54"/>
                    </a:lnTo>
                    <a:lnTo>
                      <a:pt x="28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1" name="Freeform 145"/>
              <p:cNvSpPr>
                <a:spLocks/>
              </p:cNvSpPr>
              <p:nvPr/>
            </p:nvSpPr>
            <p:spPr bwMode="auto">
              <a:xfrm>
                <a:off x="2677" y="2028"/>
                <a:ext cx="47" cy="45"/>
              </a:xfrm>
              <a:custGeom>
                <a:avLst/>
                <a:gdLst/>
                <a:ahLst/>
                <a:cxnLst>
                  <a:cxn ang="0">
                    <a:pos x="2" y="20"/>
                  </a:cxn>
                  <a:cxn ang="0">
                    <a:pos x="0" y="45"/>
                  </a:cxn>
                  <a:cxn ang="0">
                    <a:pos x="42" y="24"/>
                  </a:cxn>
                  <a:cxn ang="0">
                    <a:pos x="47" y="0"/>
                  </a:cxn>
                  <a:cxn ang="0">
                    <a:pos x="2" y="20"/>
                  </a:cxn>
                </a:cxnLst>
                <a:rect l="0" t="0" r="r" b="b"/>
                <a:pathLst>
                  <a:path w="47" h="45">
                    <a:moveTo>
                      <a:pt x="2" y="20"/>
                    </a:moveTo>
                    <a:lnTo>
                      <a:pt x="0" y="45"/>
                    </a:lnTo>
                    <a:lnTo>
                      <a:pt x="42" y="24"/>
                    </a:lnTo>
                    <a:lnTo>
                      <a:pt x="47" y="0"/>
                    </a:lnTo>
                    <a:lnTo>
                      <a:pt x="2" y="2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2" name="Freeform 146"/>
              <p:cNvSpPr>
                <a:spLocks/>
              </p:cNvSpPr>
              <p:nvPr/>
            </p:nvSpPr>
            <p:spPr bwMode="auto">
              <a:xfrm>
                <a:off x="2696" y="2034"/>
                <a:ext cx="287" cy="99"/>
              </a:xfrm>
              <a:custGeom>
                <a:avLst/>
                <a:gdLst/>
                <a:ahLst/>
                <a:cxnLst>
                  <a:cxn ang="0">
                    <a:pos x="176" y="13"/>
                  </a:cxn>
                  <a:cxn ang="0">
                    <a:pos x="166" y="23"/>
                  </a:cxn>
                  <a:cxn ang="0">
                    <a:pos x="157" y="33"/>
                  </a:cxn>
                  <a:cxn ang="0">
                    <a:pos x="146" y="45"/>
                  </a:cxn>
                  <a:cxn ang="0">
                    <a:pos x="130" y="57"/>
                  </a:cxn>
                  <a:cxn ang="0">
                    <a:pos x="106" y="70"/>
                  </a:cxn>
                  <a:cxn ang="0">
                    <a:pos x="83" y="79"/>
                  </a:cxn>
                  <a:cxn ang="0">
                    <a:pos x="72" y="80"/>
                  </a:cxn>
                  <a:cxn ang="0">
                    <a:pos x="60" y="80"/>
                  </a:cxn>
                  <a:cxn ang="0">
                    <a:pos x="51" y="77"/>
                  </a:cxn>
                  <a:cxn ang="0">
                    <a:pos x="39" y="68"/>
                  </a:cxn>
                  <a:cxn ang="0">
                    <a:pos x="26" y="51"/>
                  </a:cxn>
                  <a:cxn ang="0">
                    <a:pos x="20" y="33"/>
                  </a:cxn>
                  <a:cxn ang="0">
                    <a:pos x="17" y="20"/>
                  </a:cxn>
                  <a:cxn ang="0">
                    <a:pos x="0" y="20"/>
                  </a:cxn>
                  <a:cxn ang="0">
                    <a:pos x="1" y="29"/>
                  </a:cxn>
                  <a:cxn ang="0">
                    <a:pos x="6" y="48"/>
                  </a:cxn>
                  <a:cxn ang="0">
                    <a:pos x="17" y="71"/>
                  </a:cxn>
                  <a:cxn ang="0">
                    <a:pos x="37" y="90"/>
                  </a:cxn>
                  <a:cxn ang="0">
                    <a:pos x="50" y="96"/>
                  </a:cxn>
                  <a:cxn ang="0">
                    <a:pos x="64" y="99"/>
                  </a:cxn>
                  <a:cxn ang="0">
                    <a:pos x="79" y="98"/>
                  </a:cxn>
                  <a:cxn ang="0">
                    <a:pos x="95" y="93"/>
                  </a:cxn>
                  <a:cxn ang="0">
                    <a:pos x="128" y="79"/>
                  </a:cxn>
                  <a:cxn ang="0">
                    <a:pos x="150" y="65"/>
                  </a:cxn>
                  <a:cxn ang="0">
                    <a:pos x="165" y="52"/>
                  </a:cxn>
                  <a:cxn ang="0">
                    <a:pos x="175" y="40"/>
                  </a:cxn>
                  <a:cxn ang="0">
                    <a:pos x="183" y="31"/>
                  </a:cxn>
                  <a:cxn ang="0">
                    <a:pos x="191" y="24"/>
                  </a:cxn>
                  <a:cxn ang="0">
                    <a:pos x="203" y="19"/>
                  </a:cxn>
                  <a:cxn ang="0">
                    <a:pos x="217" y="18"/>
                  </a:cxn>
                  <a:cxn ang="0">
                    <a:pos x="231" y="19"/>
                  </a:cxn>
                  <a:cxn ang="0">
                    <a:pos x="245" y="23"/>
                  </a:cxn>
                  <a:cxn ang="0">
                    <a:pos x="254" y="28"/>
                  </a:cxn>
                  <a:cxn ang="0">
                    <a:pos x="262" y="33"/>
                  </a:cxn>
                  <a:cxn ang="0">
                    <a:pos x="267" y="40"/>
                  </a:cxn>
                  <a:cxn ang="0">
                    <a:pos x="271" y="47"/>
                  </a:cxn>
                  <a:cxn ang="0">
                    <a:pos x="284" y="36"/>
                  </a:cxn>
                  <a:cxn ang="0">
                    <a:pos x="278" y="26"/>
                  </a:cxn>
                  <a:cxn ang="0">
                    <a:pos x="269" y="17"/>
                  </a:cxn>
                  <a:cxn ang="0">
                    <a:pos x="258" y="9"/>
                  </a:cxn>
                  <a:cxn ang="0">
                    <a:pos x="242" y="3"/>
                  </a:cxn>
                  <a:cxn ang="0">
                    <a:pos x="224" y="0"/>
                  </a:cxn>
                  <a:cxn ang="0">
                    <a:pos x="207" y="0"/>
                  </a:cxn>
                  <a:cxn ang="0">
                    <a:pos x="190" y="5"/>
                  </a:cxn>
                </a:cxnLst>
                <a:rect l="0" t="0" r="r" b="b"/>
                <a:pathLst>
                  <a:path w="287" h="99">
                    <a:moveTo>
                      <a:pt x="183" y="9"/>
                    </a:moveTo>
                    <a:lnTo>
                      <a:pt x="176" y="13"/>
                    </a:lnTo>
                    <a:lnTo>
                      <a:pt x="171" y="18"/>
                    </a:lnTo>
                    <a:lnTo>
                      <a:pt x="166" y="23"/>
                    </a:lnTo>
                    <a:lnTo>
                      <a:pt x="161" y="28"/>
                    </a:lnTo>
                    <a:lnTo>
                      <a:pt x="157" y="33"/>
                    </a:lnTo>
                    <a:lnTo>
                      <a:pt x="152" y="39"/>
                    </a:lnTo>
                    <a:lnTo>
                      <a:pt x="146" y="45"/>
                    </a:lnTo>
                    <a:lnTo>
                      <a:pt x="139" y="51"/>
                    </a:lnTo>
                    <a:lnTo>
                      <a:pt x="130" y="57"/>
                    </a:lnTo>
                    <a:lnTo>
                      <a:pt x="119" y="63"/>
                    </a:lnTo>
                    <a:lnTo>
                      <a:pt x="106" y="70"/>
                    </a:lnTo>
                    <a:lnTo>
                      <a:pt x="90" y="76"/>
                    </a:lnTo>
                    <a:lnTo>
                      <a:pt x="83" y="79"/>
                    </a:lnTo>
                    <a:lnTo>
                      <a:pt x="77" y="80"/>
                    </a:lnTo>
                    <a:lnTo>
                      <a:pt x="72" y="80"/>
                    </a:lnTo>
                    <a:lnTo>
                      <a:pt x="66" y="80"/>
                    </a:lnTo>
                    <a:lnTo>
                      <a:pt x="60" y="80"/>
                    </a:lnTo>
                    <a:lnTo>
                      <a:pt x="56" y="79"/>
                    </a:lnTo>
                    <a:lnTo>
                      <a:pt x="51" y="77"/>
                    </a:lnTo>
                    <a:lnTo>
                      <a:pt x="47" y="75"/>
                    </a:lnTo>
                    <a:lnTo>
                      <a:pt x="39" y="68"/>
                    </a:lnTo>
                    <a:lnTo>
                      <a:pt x="32" y="60"/>
                    </a:lnTo>
                    <a:lnTo>
                      <a:pt x="26" y="51"/>
                    </a:lnTo>
                    <a:lnTo>
                      <a:pt x="23" y="41"/>
                    </a:lnTo>
                    <a:lnTo>
                      <a:pt x="20" y="33"/>
                    </a:lnTo>
                    <a:lnTo>
                      <a:pt x="18" y="25"/>
                    </a:lnTo>
                    <a:lnTo>
                      <a:pt x="17" y="20"/>
                    </a:lnTo>
                    <a:lnTo>
                      <a:pt x="17" y="18"/>
                    </a:lnTo>
                    <a:lnTo>
                      <a:pt x="0" y="20"/>
                    </a:lnTo>
                    <a:lnTo>
                      <a:pt x="0" y="23"/>
                    </a:lnTo>
                    <a:lnTo>
                      <a:pt x="1" y="29"/>
                    </a:lnTo>
                    <a:lnTo>
                      <a:pt x="3" y="38"/>
                    </a:lnTo>
                    <a:lnTo>
                      <a:pt x="6" y="48"/>
                    </a:lnTo>
                    <a:lnTo>
                      <a:pt x="11" y="60"/>
                    </a:lnTo>
                    <a:lnTo>
                      <a:pt x="17" y="71"/>
                    </a:lnTo>
                    <a:lnTo>
                      <a:pt x="26" y="82"/>
                    </a:lnTo>
                    <a:lnTo>
                      <a:pt x="37" y="90"/>
                    </a:lnTo>
                    <a:lnTo>
                      <a:pt x="43" y="94"/>
                    </a:lnTo>
                    <a:lnTo>
                      <a:pt x="50" y="96"/>
                    </a:lnTo>
                    <a:lnTo>
                      <a:pt x="56" y="99"/>
                    </a:lnTo>
                    <a:lnTo>
                      <a:pt x="64" y="99"/>
                    </a:lnTo>
                    <a:lnTo>
                      <a:pt x="71" y="99"/>
                    </a:lnTo>
                    <a:lnTo>
                      <a:pt x="79" y="98"/>
                    </a:lnTo>
                    <a:lnTo>
                      <a:pt x="87" y="96"/>
                    </a:lnTo>
                    <a:lnTo>
                      <a:pt x="95" y="93"/>
                    </a:lnTo>
                    <a:lnTo>
                      <a:pt x="113" y="85"/>
                    </a:lnTo>
                    <a:lnTo>
                      <a:pt x="128" y="79"/>
                    </a:lnTo>
                    <a:lnTo>
                      <a:pt x="140" y="71"/>
                    </a:lnTo>
                    <a:lnTo>
                      <a:pt x="150" y="65"/>
                    </a:lnTo>
                    <a:lnTo>
                      <a:pt x="159" y="58"/>
                    </a:lnTo>
                    <a:lnTo>
                      <a:pt x="165" y="52"/>
                    </a:lnTo>
                    <a:lnTo>
                      <a:pt x="170" y="46"/>
                    </a:lnTo>
                    <a:lnTo>
                      <a:pt x="175" y="40"/>
                    </a:lnTo>
                    <a:lnTo>
                      <a:pt x="179" y="35"/>
                    </a:lnTo>
                    <a:lnTo>
                      <a:pt x="183" y="31"/>
                    </a:lnTo>
                    <a:lnTo>
                      <a:pt x="186" y="28"/>
                    </a:lnTo>
                    <a:lnTo>
                      <a:pt x="191" y="24"/>
                    </a:lnTo>
                    <a:lnTo>
                      <a:pt x="197" y="22"/>
                    </a:lnTo>
                    <a:lnTo>
                      <a:pt x="203" y="19"/>
                    </a:lnTo>
                    <a:lnTo>
                      <a:pt x="210" y="19"/>
                    </a:lnTo>
                    <a:lnTo>
                      <a:pt x="217" y="18"/>
                    </a:lnTo>
                    <a:lnTo>
                      <a:pt x="224" y="19"/>
                    </a:lnTo>
                    <a:lnTo>
                      <a:pt x="231" y="19"/>
                    </a:lnTo>
                    <a:lnTo>
                      <a:pt x="238" y="21"/>
                    </a:lnTo>
                    <a:lnTo>
                      <a:pt x="245" y="23"/>
                    </a:lnTo>
                    <a:lnTo>
                      <a:pt x="249" y="25"/>
                    </a:lnTo>
                    <a:lnTo>
                      <a:pt x="254" y="28"/>
                    </a:lnTo>
                    <a:lnTo>
                      <a:pt x="258" y="31"/>
                    </a:lnTo>
                    <a:lnTo>
                      <a:pt x="262" y="33"/>
                    </a:lnTo>
                    <a:lnTo>
                      <a:pt x="264" y="37"/>
                    </a:lnTo>
                    <a:lnTo>
                      <a:pt x="267" y="40"/>
                    </a:lnTo>
                    <a:lnTo>
                      <a:pt x="269" y="44"/>
                    </a:lnTo>
                    <a:lnTo>
                      <a:pt x="271" y="47"/>
                    </a:lnTo>
                    <a:lnTo>
                      <a:pt x="287" y="42"/>
                    </a:lnTo>
                    <a:lnTo>
                      <a:pt x="284" y="36"/>
                    </a:lnTo>
                    <a:lnTo>
                      <a:pt x="282" y="31"/>
                    </a:lnTo>
                    <a:lnTo>
                      <a:pt x="278" y="26"/>
                    </a:lnTo>
                    <a:lnTo>
                      <a:pt x="274" y="21"/>
                    </a:lnTo>
                    <a:lnTo>
                      <a:pt x="269" y="17"/>
                    </a:lnTo>
                    <a:lnTo>
                      <a:pt x="263" y="13"/>
                    </a:lnTo>
                    <a:lnTo>
                      <a:pt x="258" y="9"/>
                    </a:lnTo>
                    <a:lnTo>
                      <a:pt x="251" y="6"/>
                    </a:lnTo>
                    <a:lnTo>
                      <a:pt x="242" y="3"/>
                    </a:lnTo>
                    <a:lnTo>
                      <a:pt x="233" y="1"/>
                    </a:lnTo>
                    <a:lnTo>
                      <a:pt x="224" y="0"/>
                    </a:lnTo>
                    <a:lnTo>
                      <a:pt x="216" y="0"/>
                    </a:lnTo>
                    <a:lnTo>
                      <a:pt x="207" y="0"/>
                    </a:lnTo>
                    <a:lnTo>
                      <a:pt x="198" y="2"/>
                    </a:lnTo>
                    <a:lnTo>
                      <a:pt x="190" y="5"/>
                    </a:lnTo>
                    <a:lnTo>
                      <a:pt x="183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3" name="Freeform 147"/>
              <p:cNvSpPr>
                <a:spLocks/>
              </p:cNvSpPr>
              <p:nvPr/>
            </p:nvSpPr>
            <p:spPr bwMode="auto">
              <a:xfrm>
                <a:off x="1715" y="2093"/>
                <a:ext cx="127" cy="105"/>
              </a:xfrm>
              <a:custGeom>
                <a:avLst/>
                <a:gdLst/>
                <a:ahLst/>
                <a:cxnLst>
                  <a:cxn ang="0">
                    <a:pos x="13" y="73"/>
                  </a:cxn>
                  <a:cxn ang="0">
                    <a:pos x="12" y="70"/>
                  </a:cxn>
                  <a:cxn ang="0">
                    <a:pos x="9" y="64"/>
                  </a:cxn>
                  <a:cxn ang="0">
                    <a:pos x="4" y="56"/>
                  </a:cxn>
                  <a:cxn ang="0">
                    <a:pos x="0" y="46"/>
                  </a:cxn>
                  <a:cxn ang="0">
                    <a:pos x="0" y="35"/>
                  </a:cxn>
                  <a:cxn ang="0">
                    <a:pos x="3" y="24"/>
                  </a:cxn>
                  <a:cxn ang="0">
                    <a:pos x="11" y="13"/>
                  </a:cxn>
                  <a:cxn ang="0">
                    <a:pos x="26" y="5"/>
                  </a:cxn>
                  <a:cxn ang="0">
                    <a:pos x="41" y="1"/>
                  </a:cxn>
                  <a:cxn ang="0">
                    <a:pos x="56" y="0"/>
                  </a:cxn>
                  <a:cxn ang="0">
                    <a:pos x="69" y="2"/>
                  </a:cxn>
                  <a:cxn ang="0">
                    <a:pos x="82" y="7"/>
                  </a:cxn>
                  <a:cxn ang="0">
                    <a:pos x="92" y="13"/>
                  </a:cxn>
                  <a:cxn ang="0">
                    <a:pos x="102" y="21"/>
                  </a:cxn>
                  <a:cxn ang="0">
                    <a:pos x="111" y="31"/>
                  </a:cxn>
                  <a:cxn ang="0">
                    <a:pos x="117" y="40"/>
                  </a:cxn>
                  <a:cxn ang="0">
                    <a:pos x="123" y="51"/>
                  </a:cxn>
                  <a:cxn ang="0">
                    <a:pos x="126" y="64"/>
                  </a:cxn>
                  <a:cxn ang="0">
                    <a:pos x="127" y="75"/>
                  </a:cxn>
                  <a:cxn ang="0">
                    <a:pos x="125" y="86"/>
                  </a:cxn>
                  <a:cxn ang="0">
                    <a:pos x="119" y="95"/>
                  </a:cxn>
                  <a:cxn ang="0">
                    <a:pos x="109" y="101"/>
                  </a:cxn>
                  <a:cxn ang="0">
                    <a:pos x="95" y="105"/>
                  </a:cxn>
                  <a:cxn ang="0">
                    <a:pos x="77" y="103"/>
                  </a:cxn>
                  <a:cxn ang="0">
                    <a:pos x="75" y="102"/>
                  </a:cxn>
                  <a:cxn ang="0">
                    <a:pos x="70" y="101"/>
                  </a:cxn>
                  <a:cxn ang="0">
                    <a:pos x="63" y="99"/>
                  </a:cxn>
                  <a:cxn ang="0">
                    <a:pos x="54" y="96"/>
                  </a:cxn>
                  <a:cxn ang="0">
                    <a:pos x="43" y="92"/>
                  </a:cxn>
                  <a:cxn ang="0">
                    <a:pos x="33" y="86"/>
                  </a:cxn>
                  <a:cxn ang="0">
                    <a:pos x="22" y="80"/>
                  </a:cxn>
                  <a:cxn ang="0">
                    <a:pos x="13" y="73"/>
                  </a:cxn>
                </a:cxnLst>
                <a:rect l="0" t="0" r="r" b="b"/>
                <a:pathLst>
                  <a:path w="127" h="105">
                    <a:moveTo>
                      <a:pt x="13" y="73"/>
                    </a:moveTo>
                    <a:lnTo>
                      <a:pt x="12" y="70"/>
                    </a:lnTo>
                    <a:lnTo>
                      <a:pt x="9" y="64"/>
                    </a:lnTo>
                    <a:lnTo>
                      <a:pt x="4" y="56"/>
                    </a:lnTo>
                    <a:lnTo>
                      <a:pt x="0" y="46"/>
                    </a:lnTo>
                    <a:lnTo>
                      <a:pt x="0" y="35"/>
                    </a:lnTo>
                    <a:lnTo>
                      <a:pt x="3" y="24"/>
                    </a:lnTo>
                    <a:lnTo>
                      <a:pt x="11" y="13"/>
                    </a:lnTo>
                    <a:lnTo>
                      <a:pt x="26" y="5"/>
                    </a:lnTo>
                    <a:lnTo>
                      <a:pt x="41" y="1"/>
                    </a:lnTo>
                    <a:lnTo>
                      <a:pt x="56" y="0"/>
                    </a:lnTo>
                    <a:lnTo>
                      <a:pt x="69" y="2"/>
                    </a:lnTo>
                    <a:lnTo>
                      <a:pt x="82" y="7"/>
                    </a:lnTo>
                    <a:lnTo>
                      <a:pt x="92" y="13"/>
                    </a:lnTo>
                    <a:lnTo>
                      <a:pt x="102" y="21"/>
                    </a:lnTo>
                    <a:lnTo>
                      <a:pt x="111" y="31"/>
                    </a:lnTo>
                    <a:lnTo>
                      <a:pt x="117" y="40"/>
                    </a:lnTo>
                    <a:lnTo>
                      <a:pt x="123" y="51"/>
                    </a:lnTo>
                    <a:lnTo>
                      <a:pt x="126" y="64"/>
                    </a:lnTo>
                    <a:lnTo>
                      <a:pt x="127" y="75"/>
                    </a:lnTo>
                    <a:lnTo>
                      <a:pt x="125" y="86"/>
                    </a:lnTo>
                    <a:lnTo>
                      <a:pt x="119" y="95"/>
                    </a:lnTo>
                    <a:lnTo>
                      <a:pt x="109" y="101"/>
                    </a:lnTo>
                    <a:lnTo>
                      <a:pt x="95" y="105"/>
                    </a:lnTo>
                    <a:lnTo>
                      <a:pt x="77" y="103"/>
                    </a:lnTo>
                    <a:lnTo>
                      <a:pt x="75" y="102"/>
                    </a:lnTo>
                    <a:lnTo>
                      <a:pt x="70" y="101"/>
                    </a:lnTo>
                    <a:lnTo>
                      <a:pt x="63" y="99"/>
                    </a:lnTo>
                    <a:lnTo>
                      <a:pt x="54" y="96"/>
                    </a:lnTo>
                    <a:lnTo>
                      <a:pt x="43" y="92"/>
                    </a:lnTo>
                    <a:lnTo>
                      <a:pt x="33" y="86"/>
                    </a:lnTo>
                    <a:lnTo>
                      <a:pt x="22" y="80"/>
                    </a:lnTo>
                    <a:lnTo>
                      <a:pt x="13" y="7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4" name="Freeform 148"/>
              <p:cNvSpPr>
                <a:spLocks/>
              </p:cNvSpPr>
              <p:nvPr/>
            </p:nvSpPr>
            <p:spPr bwMode="auto">
              <a:xfrm>
                <a:off x="1730" y="2106"/>
                <a:ext cx="97" cy="78"/>
              </a:xfrm>
              <a:custGeom>
                <a:avLst/>
                <a:gdLst/>
                <a:ahLst/>
                <a:cxnLst>
                  <a:cxn ang="0">
                    <a:pos x="13" y="54"/>
                  </a:cxn>
                  <a:cxn ang="0">
                    <a:pos x="11" y="52"/>
                  </a:cxn>
                  <a:cxn ang="0">
                    <a:pos x="9" y="48"/>
                  </a:cxn>
                  <a:cxn ang="0">
                    <a:pos x="5" y="41"/>
                  </a:cxn>
                  <a:cxn ang="0">
                    <a:pos x="2" y="34"/>
                  </a:cxn>
                  <a:cxn ang="0">
                    <a:pos x="0" y="26"/>
                  </a:cxn>
                  <a:cxn ang="0">
                    <a:pos x="3" y="18"/>
                  </a:cxn>
                  <a:cxn ang="0">
                    <a:pos x="8" y="10"/>
                  </a:cxn>
                  <a:cxn ang="0">
                    <a:pos x="20" y="3"/>
                  </a:cxn>
                  <a:cxn ang="0">
                    <a:pos x="32" y="0"/>
                  </a:cxn>
                  <a:cxn ang="0">
                    <a:pos x="43" y="0"/>
                  </a:cxn>
                  <a:cxn ang="0">
                    <a:pos x="53" y="2"/>
                  </a:cxn>
                  <a:cxn ang="0">
                    <a:pos x="63" y="5"/>
                  </a:cxn>
                  <a:cxn ang="0">
                    <a:pos x="71" y="10"/>
                  </a:cxn>
                  <a:cxn ang="0">
                    <a:pos x="78" y="16"/>
                  </a:cxn>
                  <a:cxn ang="0">
                    <a:pos x="84" y="22"/>
                  </a:cxn>
                  <a:cxn ang="0">
                    <a:pos x="89" y="30"/>
                  </a:cxn>
                  <a:cxn ang="0">
                    <a:pos x="93" y="38"/>
                  </a:cxn>
                  <a:cxn ang="0">
                    <a:pos x="96" y="47"/>
                  </a:cxn>
                  <a:cxn ang="0">
                    <a:pos x="97" y="56"/>
                  </a:cxn>
                  <a:cxn ang="0">
                    <a:pos x="95" y="65"/>
                  </a:cxn>
                  <a:cxn ang="0">
                    <a:pos x="91" y="71"/>
                  </a:cxn>
                  <a:cxn ang="0">
                    <a:pos x="84" y="76"/>
                  </a:cxn>
                  <a:cxn ang="0">
                    <a:pos x="73" y="78"/>
                  </a:cxn>
                  <a:cxn ang="0">
                    <a:pos x="59" y="77"/>
                  </a:cxn>
                  <a:cxn ang="0">
                    <a:pos x="57" y="77"/>
                  </a:cxn>
                  <a:cxn ang="0">
                    <a:pos x="54" y="75"/>
                  </a:cxn>
                  <a:cxn ang="0">
                    <a:pos x="49" y="74"/>
                  </a:cxn>
                  <a:cxn ang="0">
                    <a:pos x="42" y="71"/>
                  </a:cxn>
                  <a:cxn ang="0">
                    <a:pos x="35" y="68"/>
                  </a:cxn>
                  <a:cxn ang="0">
                    <a:pos x="28" y="64"/>
                  </a:cxn>
                  <a:cxn ang="0">
                    <a:pos x="20" y="59"/>
                  </a:cxn>
                  <a:cxn ang="0">
                    <a:pos x="13" y="54"/>
                  </a:cxn>
                </a:cxnLst>
                <a:rect l="0" t="0" r="r" b="b"/>
                <a:pathLst>
                  <a:path w="97" h="78">
                    <a:moveTo>
                      <a:pt x="13" y="54"/>
                    </a:moveTo>
                    <a:lnTo>
                      <a:pt x="11" y="52"/>
                    </a:lnTo>
                    <a:lnTo>
                      <a:pt x="9" y="48"/>
                    </a:lnTo>
                    <a:lnTo>
                      <a:pt x="5" y="41"/>
                    </a:lnTo>
                    <a:lnTo>
                      <a:pt x="2" y="34"/>
                    </a:lnTo>
                    <a:lnTo>
                      <a:pt x="0" y="26"/>
                    </a:lnTo>
                    <a:lnTo>
                      <a:pt x="3" y="18"/>
                    </a:lnTo>
                    <a:lnTo>
                      <a:pt x="8" y="10"/>
                    </a:lnTo>
                    <a:lnTo>
                      <a:pt x="20" y="3"/>
                    </a:lnTo>
                    <a:lnTo>
                      <a:pt x="32" y="0"/>
                    </a:lnTo>
                    <a:lnTo>
                      <a:pt x="43" y="0"/>
                    </a:lnTo>
                    <a:lnTo>
                      <a:pt x="53" y="2"/>
                    </a:lnTo>
                    <a:lnTo>
                      <a:pt x="63" y="5"/>
                    </a:lnTo>
                    <a:lnTo>
                      <a:pt x="71" y="10"/>
                    </a:lnTo>
                    <a:lnTo>
                      <a:pt x="78" y="16"/>
                    </a:lnTo>
                    <a:lnTo>
                      <a:pt x="84" y="22"/>
                    </a:lnTo>
                    <a:lnTo>
                      <a:pt x="89" y="30"/>
                    </a:lnTo>
                    <a:lnTo>
                      <a:pt x="93" y="38"/>
                    </a:lnTo>
                    <a:lnTo>
                      <a:pt x="96" y="47"/>
                    </a:lnTo>
                    <a:lnTo>
                      <a:pt x="97" y="56"/>
                    </a:lnTo>
                    <a:lnTo>
                      <a:pt x="95" y="65"/>
                    </a:lnTo>
                    <a:lnTo>
                      <a:pt x="91" y="71"/>
                    </a:lnTo>
                    <a:lnTo>
                      <a:pt x="84" y="76"/>
                    </a:lnTo>
                    <a:lnTo>
                      <a:pt x="73" y="78"/>
                    </a:lnTo>
                    <a:lnTo>
                      <a:pt x="59" y="77"/>
                    </a:lnTo>
                    <a:lnTo>
                      <a:pt x="57" y="77"/>
                    </a:lnTo>
                    <a:lnTo>
                      <a:pt x="54" y="75"/>
                    </a:lnTo>
                    <a:lnTo>
                      <a:pt x="49" y="74"/>
                    </a:lnTo>
                    <a:lnTo>
                      <a:pt x="42" y="71"/>
                    </a:lnTo>
                    <a:lnTo>
                      <a:pt x="35" y="68"/>
                    </a:lnTo>
                    <a:lnTo>
                      <a:pt x="28" y="64"/>
                    </a:lnTo>
                    <a:lnTo>
                      <a:pt x="20" y="59"/>
                    </a:lnTo>
                    <a:lnTo>
                      <a:pt x="13" y="54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5" name="Freeform 149"/>
              <p:cNvSpPr>
                <a:spLocks/>
              </p:cNvSpPr>
              <p:nvPr/>
            </p:nvSpPr>
            <p:spPr bwMode="auto">
              <a:xfrm>
                <a:off x="1765" y="2142"/>
                <a:ext cx="63" cy="38"/>
              </a:xfrm>
              <a:custGeom>
                <a:avLst/>
                <a:gdLst/>
                <a:ahLst/>
                <a:cxnLst>
                  <a:cxn ang="0">
                    <a:pos x="0" y="38"/>
                  </a:cxn>
                  <a:cxn ang="0">
                    <a:pos x="6" y="38"/>
                  </a:cxn>
                  <a:cxn ang="0">
                    <a:pos x="6" y="36"/>
                  </a:cxn>
                  <a:cxn ang="0">
                    <a:pos x="7" y="32"/>
                  </a:cxn>
                  <a:cxn ang="0">
                    <a:pos x="11" y="26"/>
                  </a:cxn>
                  <a:cxn ang="0">
                    <a:pos x="15" y="19"/>
                  </a:cxn>
                  <a:cxn ang="0">
                    <a:pos x="22" y="14"/>
                  </a:cxn>
                  <a:cxn ang="0">
                    <a:pos x="32" y="9"/>
                  </a:cxn>
                  <a:cxn ang="0">
                    <a:pos x="45" y="6"/>
                  </a:cxn>
                  <a:cxn ang="0">
                    <a:pos x="62" y="6"/>
                  </a:cxn>
                  <a:cxn ang="0">
                    <a:pos x="63" y="0"/>
                  </a:cxn>
                  <a:cxn ang="0">
                    <a:pos x="44" y="0"/>
                  </a:cxn>
                  <a:cxn ang="0">
                    <a:pos x="29" y="4"/>
                  </a:cxn>
                  <a:cxn ang="0">
                    <a:pos x="18" y="9"/>
                  </a:cxn>
                  <a:cxn ang="0">
                    <a:pos x="10" y="16"/>
                  </a:cxn>
                  <a:cxn ang="0">
                    <a:pos x="5" y="24"/>
                  </a:cxn>
                  <a:cxn ang="0">
                    <a:pos x="2" y="30"/>
                  </a:cxn>
                  <a:cxn ang="0">
                    <a:pos x="0" y="35"/>
                  </a:cxn>
                  <a:cxn ang="0">
                    <a:pos x="0" y="38"/>
                  </a:cxn>
                </a:cxnLst>
                <a:rect l="0" t="0" r="r" b="b"/>
                <a:pathLst>
                  <a:path w="63" h="38">
                    <a:moveTo>
                      <a:pt x="0" y="38"/>
                    </a:moveTo>
                    <a:lnTo>
                      <a:pt x="6" y="38"/>
                    </a:lnTo>
                    <a:lnTo>
                      <a:pt x="6" y="36"/>
                    </a:lnTo>
                    <a:lnTo>
                      <a:pt x="7" y="32"/>
                    </a:lnTo>
                    <a:lnTo>
                      <a:pt x="11" y="26"/>
                    </a:lnTo>
                    <a:lnTo>
                      <a:pt x="15" y="19"/>
                    </a:lnTo>
                    <a:lnTo>
                      <a:pt x="22" y="14"/>
                    </a:lnTo>
                    <a:lnTo>
                      <a:pt x="32" y="9"/>
                    </a:lnTo>
                    <a:lnTo>
                      <a:pt x="45" y="6"/>
                    </a:lnTo>
                    <a:lnTo>
                      <a:pt x="62" y="6"/>
                    </a:lnTo>
                    <a:lnTo>
                      <a:pt x="63" y="0"/>
                    </a:lnTo>
                    <a:lnTo>
                      <a:pt x="44" y="0"/>
                    </a:lnTo>
                    <a:lnTo>
                      <a:pt x="29" y="4"/>
                    </a:lnTo>
                    <a:lnTo>
                      <a:pt x="18" y="9"/>
                    </a:lnTo>
                    <a:lnTo>
                      <a:pt x="10" y="16"/>
                    </a:lnTo>
                    <a:lnTo>
                      <a:pt x="5" y="24"/>
                    </a:lnTo>
                    <a:lnTo>
                      <a:pt x="2" y="30"/>
                    </a:lnTo>
                    <a:lnTo>
                      <a:pt x="0" y="35"/>
                    </a:lnTo>
                    <a:lnTo>
                      <a:pt x="0" y="3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6" name="Freeform 150"/>
              <p:cNvSpPr>
                <a:spLocks/>
              </p:cNvSpPr>
              <p:nvPr/>
            </p:nvSpPr>
            <p:spPr bwMode="auto">
              <a:xfrm>
                <a:off x="1799" y="2143"/>
                <a:ext cx="17" cy="41"/>
              </a:xfrm>
              <a:custGeom>
                <a:avLst/>
                <a:gdLst/>
                <a:ahLst/>
                <a:cxnLst>
                  <a:cxn ang="0">
                    <a:pos x="0" y="4"/>
                  </a:cxn>
                  <a:cxn ang="0">
                    <a:pos x="2" y="8"/>
                  </a:cxn>
                  <a:cxn ang="0">
                    <a:pos x="8" y="17"/>
                  </a:cxn>
                  <a:cxn ang="0">
                    <a:pos x="11" y="28"/>
                  </a:cxn>
                  <a:cxn ang="0">
                    <a:pos x="11" y="39"/>
                  </a:cxn>
                  <a:cxn ang="0">
                    <a:pos x="16" y="41"/>
                  </a:cxn>
                  <a:cxn ang="0">
                    <a:pos x="17" y="28"/>
                  </a:cxn>
                  <a:cxn ang="0">
                    <a:pos x="13" y="14"/>
                  </a:cxn>
                  <a:cxn ang="0">
                    <a:pos x="8" y="4"/>
                  </a:cxn>
                  <a:cxn ang="0">
                    <a:pos x="5" y="0"/>
                  </a:cxn>
                  <a:cxn ang="0">
                    <a:pos x="0" y="4"/>
                  </a:cxn>
                </a:cxnLst>
                <a:rect l="0" t="0" r="r" b="b"/>
                <a:pathLst>
                  <a:path w="17" h="41">
                    <a:moveTo>
                      <a:pt x="0" y="4"/>
                    </a:moveTo>
                    <a:lnTo>
                      <a:pt x="2" y="8"/>
                    </a:lnTo>
                    <a:lnTo>
                      <a:pt x="8" y="17"/>
                    </a:lnTo>
                    <a:lnTo>
                      <a:pt x="11" y="28"/>
                    </a:lnTo>
                    <a:lnTo>
                      <a:pt x="11" y="39"/>
                    </a:lnTo>
                    <a:lnTo>
                      <a:pt x="16" y="41"/>
                    </a:lnTo>
                    <a:lnTo>
                      <a:pt x="17" y="28"/>
                    </a:lnTo>
                    <a:lnTo>
                      <a:pt x="13" y="14"/>
                    </a:lnTo>
                    <a:lnTo>
                      <a:pt x="8" y="4"/>
                    </a:lnTo>
                    <a:lnTo>
                      <a:pt x="5" y="0"/>
                    </a:ln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7" name="Freeform 151"/>
              <p:cNvSpPr>
                <a:spLocks/>
              </p:cNvSpPr>
              <p:nvPr/>
            </p:nvSpPr>
            <p:spPr bwMode="auto">
              <a:xfrm>
                <a:off x="1768" y="2114"/>
                <a:ext cx="49" cy="2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" y="0"/>
                  </a:cxn>
                  <a:cxn ang="0">
                    <a:pos x="3" y="1"/>
                  </a:cxn>
                  <a:cxn ang="0">
                    <a:pos x="6" y="3"/>
                  </a:cxn>
                  <a:cxn ang="0">
                    <a:pos x="11" y="5"/>
                  </a:cxn>
                  <a:cxn ang="0">
                    <a:pos x="16" y="9"/>
                  </a:cxn>
                  <a:cxn ang="0">
                    <a:pos x="21" y="13"/>
                  </a:cxn>
                  <a:cxn ang="0">
                    <a:pos x="27" y="18"/>
                  </a:cxn>
                  <a:cxn ang="0">
                    <a:pos x="33" y="24"/>
                  </a:cxn>
                  <a:cxn ang="0">
                    <a:pos x="35" y="24"/>
                  </a:cxn>
                  <a:cxn ang="0">
                    <a:pos x="38" y="23"/>
                  </a:cxn>
                  <a:cxn ang="0">
                    <a:pos x="43" y="22"/>
                  </a:cxn>
                  <a:cxn ang="0">
                    <a:pos x="49" y="22"/>
                  </a:cxn>
                  <a:cxn ang="0">
                    <a:pos x="48" y="21"/>
                  </a:cxn>
                  <a:cxn ang="0">
                    <a:pos x="46" y="18"/>
                  </a:cxn>
                  <a:cxn ang="0">
                    <a:pos x="42" y="14"/>
                  </a:cxn>
                  <a:cxn ang="0">
                    <a:pos x="37" y="9"/>
                  </a:cxn>
                  <a:cxn ang="0">
                    <a:pos x="29" y="5"/>
                  </a:cxn>
                  <a:cxn ang="0">
                    <a:pos x="21" y="1"/>
                  </a:cxn>
                  <a:cxn ang="0">
                    <a:pos x="12" y="0"/>
                  </a:cxn>
                  <a:cxn ang="0">
                    <a:pos x="0" y="0"/>
                  </a:cxn>
                </a:cxnLst>
                <a:rect l="0" t="0" r="r" b="b"/>
                <a:pathLst>
                  <a:path w="49" h="24">
                    <a:moveTo>
                      <a:pt x="0" y="0"/>
                    </a:moveTo>
                    <a:lnTo>
                      <a:pt x="1" y="0"/>
                    </a:lnTo>
                    <a:lnTo>
                      <a:pt x="3" y="1"/>
                    </a:lnTo>
                    <a:lnTo>
                      <a:pt x="6" y="3"/>
                    </a:lnTo>
                    <a:lnTo>
                      <a:pt x="11" y="5"/>
                    </a:lnTo>
                    <a:lnTo>
                      <a:pt x="16" y="9"/>
                    </a:lnTo>
                    <a:lnTo>
                      <a:pt x="21" y="13"/>
                    </a:lnTo>
                    <a:lnTo>
                      <a:pt x="27" y="18"/>
                    </a:lnTo>
                    <a:lnTo>
                      <a:pt x="33" y="24"/>
                    </a:lnTo>
                    <a:lnTo>
                      <a:pt x="35" y="24"/>
                    </a:lnTo>
                    <a:lnTo>
                      <a:pt x="38" y="23"/>
                    </a:lnTo>
                    <a:lnTo>
                      <a:pt x="43" y="22"/>
                    </a:lnTo>
                    <a:lnTo>
                      <a:pt x="49" y="22"/>
                    </a:lnTo>
                    <a:lnTo>
                      <a:pt x="48" y="21"/>
                    </a:lnTo>
                    <a:lnTo>
                      <a:pt x="46" y="18"/>
                    </a:lnTo>
                    <a:lnTo>
                      <a:pt x="42" y="14"/>
                    </a:lnTo>
                    <a:lnTo>
                      <a:pt x="37" y="9"/>
                    </a:lnTo>
                    <a:lnTo>
                      <a:pt x="29" y="5"/>
                    </a:lnTo>
                    <a:lnTo>
                      <a:pt x="21" y="1"/>
                    </a:lnTo>
                    <a:lnTo>
                      <a:pt x="12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8D8D8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8" name="Freeform 152"/>
              <p:cNvSpPr>
                <a:spLocks/>
              </p:cNvSpPr>
              <p:nvPr/>
            </p:nvSpPr>
            <p:spPr bwMode="auto">
              <a:xfrm>
                <a:off x="1814" y="2034"/>
                <a:ext cx="269" cy="180"/>
              </a:xfrm>
              <a:custGeom>
                <a:avLst/>
                <a:gdLst/>
                <a:ahLst/>
                <a:cxnLst>
                  <a:cxn ang="0">
                    <a:pos x="250" y="33"/>
                  </a:cxn>
                  <a:cxn ang="0">
                    <a:pos x="248" y="41"/>
                  </a:cxn>
                  <a:cxn ang="0">
                    <a:pos x="243" y="50"/>
                  </a:cxn>
                  <a:cxn ang="0">
                    <a:pos x="237" y="61"/>
                  </a:cxn>
                  <a:cxn ang="0">
                    <a:pos x="228" y="71"/>
                  </a:cxn>
                  <a:cxn ang="0">
                    <a:pos x="216" y="81"/>
                  </a:cxn>
                  <a:cxn ang="0">
                    <a:pos x="202" y="91"/>
                  </a:cxn>
                  <a:cxn ang="0">
                    <a:pos x="185" y="100"/>
                  </a:cxn>
                  <a:cxn ang="0">
                    <a:pos x="165" y="108"/>
                  </a:cxn>
                  <a:cxn ang="0">
                    <a:pos x="150" y="113"/>
                  </a:cxn>
                  <a:cxn ang="0">
                    <a:pos x="136" y="118"/>
                  </a:cxn>
                  <a:cxn ang="0">
                    <a:pos x="125" y="123"/>
                  </a:cxn>
                  <a:cxn ang="0">
                    <a:pos x="115" y="127"/>
                  </a:cxn>
                  <a:cxn ang="0">
                    <a:pos x="106" y="132"/>
                  </a:cxn>
                  <a:cxn ang="0">
                    <a:pos x="99" y="137"/>
                  </a:cxn>
                  <a:cxn ang="0">
                    <a:pos x="91" y="142"/>
                  </a:cxn>
                  <a:cxn ang="0">
                    <a:pos x="84" y="147"/>
                  </a:cxn>
                  <a:cxn ang="0">
                    <a:pos x="61" y="163"/>
                  </a:cxn>
                  <a:cxn ang="0">
                    <a:pos x="50" y="167"/>
                  </a:cxn>
                  <a:cxn ang="0">
                    <a:pos x="41" y="168"/>
                  </a:cxn>
                  <a:cxn ang="0">
                    <a:pos x="32" y="166"/>
                  </a:cxn>
                  <a:cxn ang="0">
                    <a:pos x="25" y="163"/>
                  </a:cxn>
                  <a:cxn ang="0">
                    <a:pos x="19" y="158"/>
                  </a:cxn>
                  <a:cxn ang="0">
                    <a:pos x="14" y="154"/>
                  </a:cxn>
                  <a:cxn ang="0">
                    <a:pos x="12" y="151"/>
                  </a:cxn>
                  <a:cxn ang="0">
                    <a:pos x="10" y="149"/>
                  </a:cxn>
                  <a:cxn ang="0">
                    <a:pos x="0" y="156"/>
                  </a:cxn>
                  <a:cxn ang="0">
                    <a:pos x="5" y="161"/>
                  </a:cxn>
                  <a:cxn ang="0">
                    <a:pos x="11" y="167"/>
                  </a:cxn>
                  <a:cxn ang="0">
                    <a:pos x="18" y="172"/>
                  </a:cxn>
                  <a:cxn ang="0">
                    <a:pos x="26" y="177"/>
                  </a:cxn>
                  <a:cxn ang="0">
                    <a:pos x="35" y="179"/>
                  </a:cxn>
                  <a:cxn ang="0">
                    <a:pos x="45" y="180"/>
                  </a:cxn>
                  <a:cxn ang="0">
                    <a:pos x="56" y="179"/>
                  </a:cxn>
                  <a:cxn ang="0">
                    <a:pos x="67" y="174"/>
                  </a:cxn>
                  <a:cxn ang="0">
                    <a:pos x="91" y="157"/>
                  </a:cxn>
                  <a:cxn ang="0">
                    <a:pos x="98" y="152"/>
                  </a:cxn>
                  <a:cxn ang="0">
                    <a:pos x="105" y="147"/>
                  </a:cxn>
                  <a:cxn ang="0">
                    <a:pos x="112" y="142"/>
                  </a:cxn>
                  <a:cxn ang="0">
                    <a:pos x="121" y="137"/>
                  </a:cxn>
                  <a:cxn ang="0">
                    <a:pos x="130" y="133"/>
                  </a:cxn>
                  <a:cxn ang="0">
                    <a:pos x="141" y="128"/>
                  </a:cxn>
                  <a:cxn ang="0">
                    <a:pos x="154" y="124"/>
                  </a:cxn>
                  <a:cxn ang="0">
                    <a:pos x="169" y="119"/>
                  </a:cxn>
                  <a:cxn ang="0">
                    <a:pos x="191" y="111"/>
                  </a:cxn>
                  <a:cxn ang="0">
                    <a:pos x="210" y="101"/>
                  </a:cxn>
                  <a:cxn ang="0">
                    <a:pos x="225" y="90"/>
                  </a:cxn>
                  <a:cxn ang="0">
                    <a:pos x="237" y="78"/>
                  </a:cxn>
                  <a:cxn ang="0">
                    <a:pos x="247" y="66"/>
                  </a:cxn>
                  <a:cxn ang="0">
                    <a:pos x="254" y="54"/>
                  </a:cxn>
                  <a:cxn ang="0">
                    <a:pos x="258" y="43"/>
                  </a:cxn>
                  <a:cxn ang="0">
                    <a:pos x="261" y="33"/>
                  </a:cxn>
                  <a:cxn ang="0">
                    <a:pos x="263" y="22"/>
                  </a:cxn>
                  <a:cxn ang="0">
                    <a:pos x="266" y="14"/>
                  </a:cxn>
                  <a:cxn ang="0">
                    <a:pos x="268" y="9"/>
                  </a:cxn>
                  <a:cxn ang="0">
                    <a:pos x="269" y="7"/>
                  </a:cxn>
                  <a:cxn ang="0">
                    <a:pos x="259" y="0"/>
                  </a:cxn>
                  <a:cxn ang="0">
                    <a:pos x="258" y="1"/>
                  </a:cxn>
                  <a:cxn ang="0">
                    <a:pos x="255" y="8"/>
                  </a:cxn>
                  <a:cxn ang="0">
                    <a:pos x="252" y="18"/>
                  </a:cxn>
                  <a:cxn ang="0">
                    <a:pos x="250" y="33"/>
                  </a:cxn>
                </a:cxnLst>
                <a:rect l="0" t="0" r="r" b="b"/>
                <a:pathLst>
                  <a:path w="269" h="180">
                    <a:moveTo>
                      <a:pt x="250" y="33"/>
                    </a:moveTo>
                    <a:lnTo>
                      <a:pt x="248" y="41"/>
                    </a:lnTo>
                    <a:lnTo>
                      <a:pt x="243" y="50"/>
                    </a:lnTo>
                    <a:lnTo>
                      <a:pt x="237" y="61"/>
                    </a:lnTo>
                    <a:lnTo>
                      <a:pt x="228" y="71"/>
                    </a:lnTo>
                    <a:lnTo>
                      <a:pt x="216" y="81"/>
                    </a:lnTo>
                    <a:lnTo>
                      <a:pt x="202" y="91"/>
                    </a:lnTo>
                    <a:lnTo>
                      <a:pt x="185" y="100"/>
                    </a:lnTo>
                    <a:lnTo>
                      <a:pt x="165" y="108"/>
                    </a:lnTo>
                    <a:lnTo>
                      <a:pt x="150" y="113"/>
                    </a:lnTo>
                    <a:lnTo>
                      <a:pt x="136" y="118"/>
                    </a:lnTo>
                    <a:lnTo>
                      <a:pt x="125" y="123"/>
                    </a:lnTo>
                    <a:lnTo>
                      <a:pt x="115" y="127"/>
                    </a:lnTo>
                    <a:lnTo>
                      <a:pt x="106" y="132"/>
                    </a:lnTo>
                    <a:lnTo>
                      <a:pt x="99" y="137"/>
                    </a:lnTo>
                    <a:lnTo>
                      <a:pt x="91" y="142"/>
                    </a:lnTo>
                    <a:lnTo>
                      <a:pt x="84" y="147"/>
                    </a:lnTo>
                    <a:lnTo>
                      <a:pt x="61" y="163"/>
                    </a:lnTo>
                    <a:lnTo>
                      <a:pt x="50" y="167"/>
                    </a:lnTo>
                    <a:lnTo>
                      <a:pt x="41" y="168"/>
                    </a:lnTo>
                    <a:lnTo>
                      <a:pt x="32" y="166"/>
                    </a:lnTo>
                    <a:lnTo>
                      <a:pt x="25" y="163"/>
                    </a:lnTo>
                    <a:lnTo>
                      <a:pt x="19" y="158"/>
                    </a:lnTo>
                    <a:lnTo>
                      <a:pt x="14" y="154"/>
                    </a:lnTo>
                    <a:lnTo>
                      <a:pt x="12" y="151"/>
                    </a:lnTo>
                    <a:lnTo>
                      <a:pt x="10" y="149"/>
                    </a:lnTo>
                    <a:lnTo>
                      <a:pt x="0" y="156"/>
                    </a:lnTo>
                    <a:lnTo>
                      <a:pt x="5" y="161"/>
                    </a:lnTo>
                    <a:lnTo>
                      <a:pt x="11" y="167"/>
                    </a:lnTo>
                    <a:lnTo>
                      <a:pt x="18" y="172"/>
                    </a:lnTo>
                    <a:lnTo>
                      <a:pt x="26" y="177"/>
                    </a:lnTo>
                    <a:lnTo>
                      <a:pt x="35" y="179"/>
                    </a:lnTo>
                    <a:lnTo>
                      <a:pt x="45" y="180"/>
                    </a:lnTo>
                    <a:lnTo>
                      <a:pt x="56" y="179"/>
                    </a:lnTo>
                    <a:lnTo>
                      <a:pt x="67" y="174"/>
                    </a:lnTo>
                    <a:lnTo>
                      <a:pt x="91" y="157"/>
                    </a:lnTo>
                    <a:lnTo>
                      <a:pt x="98" y="152"/>
                    </a:lnTo>
                    <a:lnTo>
                      <a:pt x="105" y="147"/>
                    </a:lnTo>
                    <a:lnTo>
                      <a:pt x="112" y="142"/>
                    </a:lnTo>
                    <a:lnTo>
                      <a:pt x="121" y="137"/>
                    </a:lnTo>
                    <a:lnTo>
                      <a:pt x="130" y="133"/>
                    </a:lnTo>
                    <a:lnTo>
                      <a:pt x="141" y="128"/>
                    </a:lnTo>
                    <a:lnTo>
                      <a:pt x="154" y="124"/>
                    </a:lnTo>
                    <a:lnTo>
                      <a:pt x="169" y="119"/>
                    </a:lnTo>
                    <a:lnTo>
                      <a:pt x="191" y="111"/>
                    </a:lnTo>
                    <a:lnTo>
                      <a:pt x="210" y="101"/>
                    </a:lnTo>
                    <a:lnTo>
                      <a:pt x="225" y="90"/>
                    </a:lnTo>
                    <a:lnTo>
                      <a:pt x="237" y="78"/>
                    </a:lnTo>
                    <a:lnTo>
                      <a:pt x="247" y="66"/>
                    </a:lnTo>
                    <a:lnTo>
                      <a:pt x="254" y="54"/>
                    </a:lnTo>
                    <a:lnTo>
                      <a:pt x="258" y="43"/>
                    </a:lnTo>
                    <a:lnTo>
                      <a:pt x="261" y="33"/>
                    </a:lnTo>
                    <a:lnTo>
                      <a:pt x="263" y="22"/>
                    </a:lnTo>
                    <a:lnTo>
                      <a:pt x="266" y="14"/>
                    </a:lnTo>
                    <a:lnTo>
                      <a:pt x="268" y="9"/>
                    </a:lnTo>
                    <a:lnTo>
                      <a:pt x="269" y="7"/>
                    </a:lnTo>
                    <a:lnTo>
                      <a:pt x="259" y="0"/>
                    </a:lnTo>
                    <a:lnTo>
                      <a:pt x="258" y="1"/>
                    </a:lnTo>
                    <a:lnTo>
                      <a:pt x="255" y="8"/>
                    </a:lnTo>
                    <a:lnTo>
                      <a:pt x="252" y="18"/>
                    </a:lnTo>
                    <a:lnTo>
                      <a:pt x="250" y="3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9" name="Freeform 153"/>
              <p:cNvSpPr>
                <a:spLocks/>
              </p:cNvSpPr>
              <p:nvPr/>
            </p:nvSpPr>
            <p:spPr bwMode="auto">
              <a:xfrm>
                <a:off x="1646" y="1801"/>
                <a:ext cx="240" cy="199"/>
              </a:xfrm>
              <a:custGeom>
                <a:avLst/>
                <a:gdLst/>
                <a:ahLst/>
                <a:cxnLst>
                  <a:cxn ang="0">
                    <a:pos x="148" y="98"/>
                  </a:cxn>
                  <a:cxn ang="0">
                    <a:pos x="134" y="91"/>
                  </a:cxn>
                  <a:cxn ang="0">
                    <a:pos x="124" y="85"/>
                  </a:cxn>
                  <a:cxn ang="0">
                    <a:pos x="118" y="80"/>
                  </a:cxn>
                  <a:cxn ang="0">
                    <a:pos x="116" y="75"/>
                  </a:cxn>
                  <a:cxn ang="0">
                    <a:pos x="116" y="72"/>
                  </a:cxn>
                  <a:cxn ang="0">
                    <a:pos x="117" y="68"/>
                  </a:cxn>
                  <a:cxn ang="0">
                    <a:pos x="121" y="64"/>
                  </a:cxn>
                  <a:cxn ang="0">
                    <a:pos x="123" y="60"/>
                  </a:cxn>
                  <a:cxn ang="0">
                    <a:pos x="128" y="53"/>
                  </a:cxn>
                  <a:cxn ang="0">
                    <a:pos x="132" y="51"/>
                  </a:cxn>
                  <a:cxn ang="0">
                    <a:pos x="134" y="51"/>
                  </a:cxn>
                  <a:cxn ang="0">
                    <a:pos x="135" y="51"/>
                  </a:cxn>
                  <a:cxn ang="0">
                    <a:pos x="123" y="29"/>
                  </a:cxn>
                  <a:cxn ang="0">
                    <a:pos x="122" y="28"/>
                  </a:cxn>
                  <a:cxn ang="0">
                    <a:pos x="121" y="25"/>
                  </a:cxn>
                  <a:cxn ang="0">
                    <a:pos x="118" y="21"/>
                  </a:cxn>
                  <a:cxn ang="0">
                    <a:pos x="115" y="17"/>
                  </a:cxn>
                  <a:cxn ang="0">
                    <a:pos x="110" y="13"/>
                  </a:cxn>
                  <a:cxn ang="0">
                    <a:pos x="105" y="9"/>
                  </a:cxn>
                  <a:cxn ang="0">
                    <a:pos x="99" y="5"/>
                  </a:cxn>
                  <a:cxn ang="0">
                    <a:pos x="92" y="3"/>
                  </a:cxn>
                  <a:cxn ang="0">
                    <a:pos x="84" y="2"/>
                  </a:cxn>
                  <a:cxn ang="0">
                    <a:pos x="75" y="2"/>
                  </a:cxn>
                  <a:cxn ang="0">
                    <a:pos x="65" y="1"/>
                  </a:cxn>
                  <a:cxn ang="0">
                    <a:pos x="54" y="0"/>
                  </a:cxn>
                  <a:cxn ang="0">
                    <a:pos x="43" y="0"/>
                  </a:cxn>
                  <a:cxn ang="0">
                    <a:pos x="33" y="1"/>
                  </a:cxn>
                  <a:cxn ang="0">
                    <a:pos x="24" y="2"/>
                  </a:cxn>
                  <a:cxn ang="0">
                    <a:pos x="18" y="3"/>
                  </a:cxn>
                  <a:cxn ang="0">
                    <a:pos x="13" y="5"/>
                  </a:cxn>
                  <a:cxn ang="0">
                    <a:pos x="8" y="6"/>
                  </a:cxn>
                  <a:cxn ang="0">
                    <a:pos x="4" y="5"/>
                  </a:cxn>
                  <a:cxn ang="0">
                    <a:pos x="0" y="3"/>
                  </a:cxn>
                  <a:cxn ang="0">
                    <a:pos x="4" y="14"/>
                  </a:cxn>
                  <a:cxn ang="0">
                    <a:pos x="8" y="24"/>
                  </a:cxn>
                  <a:cxn ang="0">
                    <a:pos x="11" y="30"/>
                  </a:cxn>
                  <a:cxn ang="0">
                    <a:pos x="12" y="32"/>
                  </a:cxn>
                  <a:cxn ang="0">
                    <a:pos x="72" y="24"/>
                  </a:cxn>
                  <a:cxn ang="0">
                    <a:pos x="100" y="28"/>
                  </a:cxn>
                  <a:cxn ang="0">
                    <a:pos x="74" y="36"/>
                  </a:cxn>
                  <a:cxn ang="0">
                    <a:pos x="75" y="40"/>
                  </a:cxn>
                  <a:cxn ang="0">
                    <a:pos x="79" y="53"/>
                  </a:cxn>
                  <a:cxn ang="0">
                    <a:pos x="87" y="72"/>
                  </a:cxn>
                  <a:cxn ang="0">
                    <a:pos x="100" y="95"/>
                  </a:cxn>
                  <a:cxn ang="0">
                    <a:pos x="117" y="121"/>
                  </a:cxn>
                  <a:cxn ang="0">
                    <a:pos x="139" y="148"/>
                  </a:cxn>
                  <a:cxn ang="0">
                    <a:pos x="168" y="175"/>
                  </a:cxn>
                  <a:cxn ang="0">
                    <a:pos x="203" y="199"/>
                  </a:cxn>
                  <a:cxn ang="0">
                    <a:pos x="240" y="181"/>
                  </a:cxn>
                  <a:cxn ang="0">
                    <a:pos x="227" y="174"/>
                  </a:cxn>
                  <a:cxn ang="0">
                    <a:pos x="216" y="165"/>
                  </a:cxn>
                  <a:cxn ang="0">
                    <a:pos x="206" y="154"/>
                  </a:cxn>
                  <a:cxn ang="0">
                    <a:pos x="197" y="142"/>
                  </a:cxn>
                  <a:cxn ang="0">
                    <a:pos x="186" y="129"/>
                  </a:cxn>
                  <a:cxn ang="0">
                    <a:pos x="176" y="118"/>
                  </a:cxn>
                  <a:cxn ang="0">
                    <a:pos x="163" y="107"/>
                  </a:cxn>
                  <a:cxn ang="0">
                    <a:pos x="148" y="98"/>
                  </a:cxn>
                </a:cxnLst>
                <a:rect l="0" t="0" r="r" b="b"/>
                <a:pathLst>
                  <a:path w="240" h="199">
                    <a:moveTo>
                      <a:pt x="148" y="98"/>
                    </a:moveTo>
                    <a:lnTo>
                      <a:pt x="134" y="91"/>
                    </a:lnTo>
                    <a:lnTo>
                      <a:pt x="124" y="85"/>
                    </a:lnTo>
                    <a:lnTo>
                      <a:pt x="118" y="80"/>
                    </a:lnTo>
                    <a:lnTo>
                      <a:pt x="116" y="75"/>
                    </a:lnTo>
                    <a:lnTo>
                      <a:pt x="116" y="72"/>
                    </a:lnTo>
                    <a:lnTo>
                      <a:pt x="117" y="68"/>
                    </a:lnTo>
                    <a:lnTo>
                      <a:pt x="121" y="64"/>
                    </a:lnTo>
                    <a:lnTo>
                      <a:pt x="123" y="60"/>
                    </a:lnTo>
                    <a:lnTo>
                      <a:pt x="128" y="53"/>
                    </a:lnTo>
                    <a:lnTo>
                      <a:pt x="132" y="51"/>
                    </a:lnTo>
                    <a:lnTo>
                      <a:pt x="134" y="51"/>
                    </a:lnTo>
                    <a:lnTo>
                      <a:pt x="135" y="51"/>
                    </a:lnTo>
                    <a:lnTo>
                      <a:pt x="123" y="29"/>
                    </a:lnTo>
                    <a:lnTo>
                      <a:pt x="122" y="28"/>
                    </a:lnTo>
                    <a:lnTo>
                      <a:pt x="121" y="25"/>
                    </a:lnTo>
                    <a:lnTo>
                      <a:pt x="118" y="21"/>
                    </a:lnTo>
                    <a:lnTo>
                      <a:pt x="115" y="17"/>
                    </a:lnTo>
                    <a:lnTo>
                      <a:pt x="110" y="13"/>
                    </a:lnTo>
                    <a:lnTo>
                      <a:pt x="105" y="9"/>
                    </a:lnTo>
                    <a:lnTo>
                      <a:pt x="99" y="5"/>
                    </a:lnTo>
                    <a:lnTo>
                      <a:pt x="92" y="3"/>
                    </a:lnTo>
                    <a:lnTo>
                      <a:pt x="84" y="2"/>
                    </a:lnTo>
                    <a:lnTo>
                      <a:pt x="75" y="2"/>
                    </a:lnTo>
                    <a:lnTo>
                      <a:pt x="65" y="1"/>
                    </a:lnTo>
                    <a:lnTo>
                      <a:pt x="54" y="0"/>
                    </a:lnTo>
                    <a:lnTo>
                      <a:pt x="43" y="0"/>
                    </a:lnTo>
                    <a:lnTo>
                      <a:pt x="33" y="1"/>
                    </a:lnTo>
                    <a:lnTo>
                      <a:pt x="24" y="2"/>
                    </a:lnTo>
                    <a:lnTo>
                      <a:pt x="18" y="3"/>
                    </a:lnTo>
                    <a:lnTo>
                      <a:pt x="13" y="5"/>
                    </a:lnTo>
                    <a:lnTo>
                      <a:pt x="8" y="6"/>
                    </a:lnTo>
                    <a:lnTo>
                      <a:pt x="4" y="5"/>
                    </a:lnTo>
                    <a:lnTo>
                      <a:pt x="0" y="3"/>
                    </a:lnTo>
                    <a:lnTo>
                      <a:pt x="4" y="14"/>
                    </a:lnTo>
                    <a:lnTo>
                      <a:pt x="8" y="24"/>
                    </a:lnTo>
                    <a:lnTo>
                      <a:pt x="11" y="30"/>
                    </a:lnTo>
                    <a:lnTo>
                      <a:pt x="12" y="32"/>
                    </a:lnTo>
                    <a:lnTo>
                      <a:pt x="72" y="24"/>
                    </a:lnTo>
                    <a:lnTo>
                      <a:pt x="100" y="28"/>
                    </a:lnTo>
                    <a:lnTo>
                      <a:pt x="74" y="36"/>
                    </a:lnTo>
                    <a:lnTo>
                      <a:pt x="75" y="40"/>
                    </a:lnTo>
                    <a:lnTo>
                      <a:pt x="79" y="53"/>
                    </a:lnTo>
                    <a:lnTo>
                      <a:pt x="87" y="72"/>
                    </a:lnTo>
                    <a:lnTo>
                      <a:pt x="100" y="95"/>
                    </a:lnTo>
                    <a:lnTo>
                      <a:pt x="117" y="121"/>
                    </a:lnTo>
                    <a:lnTo>
                      <a:pt x="139" y="148"/>
                    </a:lnTo>
                    <a:lnTo>
                      <a:pt x="168" y="175"/>
                    </a:lnTo>
                    <a:lnTo>
                      <a:pt x="203" y="199"/>
                    </a:lnTo>
                    <a:lnTo>
                      <a:pt x="240" y="181"/>
                    </a:lnTo>
                    <a:lnTo>
                      <a:pt x="227" y="174"/>
                    </a:lnTo>
                    <a:lnTo>
                      <a:pt x="216" y="165"/>
                    </a:lnTo>
                    <a:lnTo>
                      <a:pt x="206" y="154"/>
                    </a:lnTo>
                    <a:lnTo>
                      <a:pt x="197" y="142"/>
                    </a:lnTo>
                    <a:lnTo>
                      <a:pt x="186" y="129"/>
                    </a:lnTo>
                    <a:lnTo>
                      <a:pt x="176" y="118"/>
                    </a:lnTo>
                    <a:lnTo>
                      <a:pt x="163" y="107"/>
                    </a:lnTo>
                    <a:lnTo>
                      <a:pt x="148" y="98"/>
                    </a:lnTo>
                    <a:close/>
                  </a:path>
                </a:pathLst>
              </a:custGeom>
              <a:solidFill>
                <a:srgbClr val="B2C60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0" name="Freeform 154"/>
              <p:cNvSpPr>
                <a:spLocks/>
              </p:cNvSpPr>
              <p:nvPr/>
            </p:nvSpPr>
            <p:spPr bwMode="auto">
              <a:xfrm>
                <a:off x="1621" y="1691"/>
                <a:ext cx="385" cy="291"/>
              </a:xfrm>
              <a:custGeom>
                <a:avLst/>
                <a:gdLst/>
                <a:ahLst/>
                <a:cxnLst>
                  <a:cxn ang="0">
                    <a:pos x="321" y="174"/>
                  </a:cxn>
                  <a:cxn ang="0">
                    <a:pos x="288" y="172"/>
                  </a:cxn>
                  <a:cxn ang="0">
                    <a:pos x="245" y="178"/>
                  </a:cxn>
                  <a:cxn ang="0">
                    <a:pos x="256" y="172"/>
                  </a:cxn>
                  <a:cxn ang="0">
                    <a:pos x="284" y="163"/>
                  </a:cxn>
                  <a:cxn ang="0">
                    <a:pos x="309" y="160"/>
                  </a:cxn>
                  <a:cxn ang="0">
                    <a:pos x="292" y="136"/>
                  </a:cxn>
                  <a:cxn ang="0">
                    <a:pos x="271" y="102"/>
                  </a:cxn>
                  <a:cxn ang="0">
                    <a:pos x="256" y="68"/>
                  </a:cxn>
                  <a:cxn ang="0">
                    <a:pos x="271" y="72"/>
                  </a:cxn>
                  <a:cxn ang="0">
                    <a:pos x="290" y="67"/>
                  </a:cxn>
                  <a:cxn ang="0">
                    <a:pos x="329" y="50"/>
                  </a:cxn>
                  <a:cxn ang="0">
                    <a:pos x="351" y="31"/>
                  </a:cxn>
                  <a:cxn ang="0">
                    <a:pos x="337" y="16"/>
                  </a:cxn>
                  <a:cxn ang="0">
                    <a:pos x="318" y="1"/>
                  </a:cxn>
                  <a:cxn ang="0">
                    <a:pos x="305" y="4"/>
                  </a:cxn>
                  <a:cxn ang="0">
                    <a:pos x="268" y="18"/>
                  </a:cxn>
                  <a:cxn ang="0">
                    <a:pos x="228" y="24"/>
                  </a:cxn>
                  <a:cxn ang="0">
                    <a:pos x="198" y="36"/>
                  </a:cxn>
                  <a:cxn ang="0">
                    <a:pos x="186" y="50"/>
                  </a:cxn>
                  <a:cxn ang="0">
                    <a:pos x="130" y="46"/>
                  </a:cxn>
                  <a:cxn ang="0">
                    <a:pos x="120" y="48"/>
                  </a:cxn>
                  <a:cxn ang="0">
                    <a:pos x="97" y="52"/>
                  </a:cxn>
                  <a:cxn ang="0">
                    <a:pos x="77" y="59"/>
                  </a:cxn>
                  <a:cxn ang="0">
                    <a:pos x="59" y="67"/>
                  </a:cxn>
                  <a:cxn ang="0">
                    <a:pos x="20" y="59"/>
                  </a:cxn>
                  <a:cxn ang="0">
                    <a:pos x="8" y="60"/>
                  </a:cxn>
                  <a:cxn ang="0">
                    <a:pos x="18" y="91"/>
                  </a:cxn>
                  <a:cxn ang="0">
                    <a:pos x="25" y="113"/>
                  </a:cxn>
                  <a:cxn ang="0">
                    <a:pos x="38" y="115"/>
                  </a:cxn>
                  <a:cxn ang="0">
                    <a:pos x="58" y="111"/>
                  </a:cxn>
                  <a:cxn ang="0">
                    <a:pos x="90" y="111"/>
                  </a:cxn>
                  <a:cxn ang="0">
                    <a:pos x="117" y="113"/>
                  </a:cxn>
                  <a:cxn ang="0">
                    <a:pos x="135" y="123"/>
                  </a:cxn>
                  <a:cxn ang="0">
                    <a:pos x="146" y="135"/>
                  </a:cxn>
                  <a:cxn ang="0">
                    <a:pos x="160" y="161"/>
                  </a:cxn>
                  <a:cxn ang="0">
                    <a:pos x="153" y="163"/>
                  </a:cxn>
                  <a:cxn ang="0">
                    <a:pos x="142" y="178"/>
                  </a:cxn>
                  <a:cxn ang="0">
                    <a:pos x="143" y="190"/>
                  </a:cxn>
                  <a:cxn ang="0">
                    <a:pos x="173" y="208"/>
                  </a:cxn>
                  <a:cxn ang="0">
                    <a:pos x="211" y="239"/>
                  </a:cxn>
                  <a:cxn ang="0">
                    <a:pos x="241" y="275"/>
                  </a:cxn>
                  <a:cxn ang="0">
                    <a:pos x="385" y="234"/>
                  </a:cxn>
                  <a:cxn ang="0">
                    <a:pos x="372" y="217"/>
                  </a:cxn>
                  <a:cxn ang="0">
                    <a:pos x="345" y="187"/>
                  </a:cxn>
                </a:cxnLst>
                <a:rect l="0" t="0" r="r" b="b"/>
                <a:pathLst>
                  <a:path w="385" h="291">
                    <a:moveTo>
                      <a:pt x="328" y="176"/>
                    </a:moveTo>
                    <a:lnTo>
                      <a:pt x="327" y="175"/>
                    </a:lnTo>
                    <a:lnTo>
                      <a:pt x="321" y="174"/>
                    </a:lnTo>
                    <a:lnTo>
                      <a:pt x="312" y="173"/>
                    </a:lnTo>
                    <a:lnTo>
                      <a:pt x="301" y="172"/>
                    </a:lnTo>
                    <a:lnTo>
                      <a:pt x="288" y="172"/>
                    </a:lnTo>
                    <a:lnTo>
                      <a:pt x="274" y="172"/>
                    </a:lnTo>
                    <a:lnTo>
                      <a:pt x="260" y="174"/>
                    </a:lnTo>
                    <a:lnTo>
                      <a:pt x="245" y="178"/>
                    </a:lnTo>
                    <a:lnTo>
                      <a:pt x="247" y="178"/>
                    </a:lnTo>
                    <a:lnTo>
                      <a:pt x="250" y="175"/>
                    </a:lnTo>
                    <a:lnTo>
                      <a:pt x="256" y="172"/>
                    </a:lnTo>
                    <a:lnTo>
                      <a:pt x="264" y="168"/>
                    </a:lnTo>
                    <a:lnTo>
                      <a:pt x="273" y="165"/>
                    </a:lnTo>
                    <a:lnTo>
                      <a:pt x="284" y="163"/>
                    </a:lnTo>
                    <a:lnTo>
                      <a:pt x="297" y="161"/>
                    </a:lnTo>
                    <a:lnTo>
                      <a:pt x="310" y="162"/>
                    </a:lnTo>
                    <a:lnTo>
                      <a:pt x="309" y="160"/>
                    </a:lnTo>
                    <a:lnTo>
                      <a:pt x="305" y="154"/>
                    </a:lnTo>
                    <a:lnTo>
                      <a:pt x="299" y="146"/>
                    </a:lnTo>
                    <a:lnTo>
                      <a:pt x="292" y="136"/>
                    </a:lnTo>
                    <a:lnTo>
                      <a:pt x="284" y="125"/>
                    </a:lnTo>
                    <a:lnTo>
                      <a:pt x="277" y="113"/>
                    </a:lnTo>
                    <a:lnTo>
                      <a:pt x="271" y="102"/>
                    </a:lnTo>
                    <a:lnTo>
                      <a:pt x="266" y="93"/>
                    </a:lnTo>
                    <a:lnTo>
                      <a:pt x="261" y="79"/>
                    </a:lnTo>
                    <a:lnTo>
                      <a:pt x="256" y="68"/>
                    </a:lnTo>
                    <a:lnTo>
                      <a:pt x="253" y="60"/>
                    </a:lnTo>
                    <a:lnTo>
                      <a:pt x="251" y="58"/>
                    </a:lnTo>
                    <a:lnTo>
                      <a:pt x="271" y="72"/>
                    </a:lnTo>
                    <a:lnTo>
                      <a:pt x="273" y="71"/>
                    </a:lnTo>
                    <a:lnTo>
                      <a:pt x="280" y="69"/>
                    </a:lnTo>
                    <a:lnTo>
                      <a:pt x="290" y="67"/>
                    </a:lnTo>
                    <a:lnTo>
                      <a:pt x="302" y="63"/>
                    </a:lnTo>
                    <a:lnTo>
                      <a:pt x="316" y="58"/>
                    </a:lnTo>
                    <a:lnTo>
                      <a:pt x="329" y="50"/>
                    </a:lnTo>
                    <a:lnTo>
                      <a:pt x="341" y="42"/>
                    </a:lnTo>
                    <a:lnTo>
                      <a:pt x="352" y="32"/>
                    </a:lnTo>
                    <a:lnTo>
                      <a:pt x="351" y="31"/>
                    </a:lnTo>
                    <a:lnTo>
                      <a:pt x="348" y="27"/>
                    </a:lnTo>
                    <a:lnTo>
                      <a:pt x="343" y="22"/>
                    </a:lnTo>
                    <a:lnTo>
                      <a:pt x="337" y="16"/>
                    </a:lnTo>
                    <a:lnTo>
                      <a:pt x="331" y="9"/>
                    </a:lnTo>
                    <a:lnTo>
                      <a:pt x="324" y="4"/>
                    </a:lnTo>
                    <a:lnTo>
                      <a:pt x="318" y="1"/>
                    </a:lnTo>
                    <a:lnTo>
                      <a:pt x="314" y="0"/>
                    </a:lnTo>
                    <a:lnTo>
                      <a:pt x="312" y="1"/>
                    </a:lnTo>
                    <a:lnTo>
                      <a:pt x="305" y="4"/>
                    </a:lnTo>
                    <a:lnTo>
                      <a:pt x="295" y="8"/>
                    </a:lnTo>
                    <a:lnTo>
                      <a:pt x="282" y="13"/>
                    </a:lnTo>
                    <a:lnTo>
                      <a:pt x="268" y="18"/>
                    </a:lnTo>
                    <a:lnTo>
                      <a:pt x="254" y="22"/>
                    </a:lnTo>
                    <a:lnTo>
                      <a:pt x="240" y="24"/>
                    </a:lnTo>
                    <a:lnTo>
                      <a:pt x="228" y="24"/>
                    </a:lnTo>
                    <a:lnTo>
                      <a:pt x="198" y="31"/>
                    </a:lnTo>
                    <a:lnTo>
                      <a:pt x="198" y="32"/>
                    </a:lnTo>
                    <a:lnTo>
                      <a:pt x="198" y="36"/>
                    </a:lnTo>
                    <a:lnTo>
                      <a:pt x="198" y="41"/>
                    </a:lnTo>
                    <a:lnTo>
                      <a:pt x="193" y="45"/>
                    </a:lnTo>
                    <a:lnTo>
                      <a:pt x="186" y="50"/>
                    </a:lnTo>
                    <a:lnTo>
                      <a:pt x="174" y="52"/>
                    </a:lnTo>
                    <a:lnTo>
                      <a:pt x="156" y="51"/>
                    </a:lnTo>
                    <a:lnTo>
                      <a:pt x="130" y="46"/>
                    </a:lnTo>
                    <a:lnTo>
                      <a:pt x="129" y="46"/>
                    </a:lnTo>
                    <a:lnTo>
                      <a:pt x="125" y="47"/>
                    </a:lnTo>
                    <a:lnTo>
                      <a:pt x="120" y="48"/>
                    </a:lnTo>
                    <a:lnTo>
                      <a:pt x="112" y="49"/>
                    </a:lnTo>
                    <a:lnTo>
                      <a:pt x="105" y="50"/>
                    </a:lnTo>
                    <a:lnTo>
                      <a:pt x="97" y="52"/>
                    </a:lnTo>
                    <a:lnTo>
                      <a:pt x="90" y="54"/>
                    </a:lnTo>
                    <a:lnTo>
                      <a:pt x="83" y="56"/>
                    </a:lnTo>
                    <a:lnTo>
                      <a:pt x="77" y="59"/>
                    </a:lnTo>
                    <a:lnTo>
                      <a:pt x="73" y="62"/>
                    </a:lnTo>
                    <a:lnTo>
                      <a:pt x="66" y="65"/>
                    </a:lnTo>
                    <a:lnTo>
                      <a:pt x="59" y="67"/>
                    </a:lnTo>
                    <a:lnTo>
                      <a:pt x="49" y="67"/>
                    </a:lnTo>
                    <a:lnTo>
                      <a:pt x="36" y="65"/>
                    </a:lnTo>
                    <a:lnTo>
                      <a:pt x="20" y="59"/>
                    </a:lnTo>
                    <a:lnTo>
                      <a:pt x="0" y="49"/>
                    </a:lnTo>
                    <a:lnTo>
                      <a:pt x="2" y="52"/>
                    </a:lnTo>
                    <a:lnTo>
                      <a:pt x="8" y="60"/>
                    </a:lnTo>
                    <a:lnTo>
                      <a:pt x="15" y="71"/>
                    </a:lnTo>
                    <a:lnTo>
                      <a:pt x="17" y="84"/>
                    </a:lnTo>
                    <a:lnTo>
                      <a:pt x="18" y="91"/>
                    </a:lnTo>
                    <a:lnTo>
                      <a:pt x="20" y="97"/>
                    </a:lnTo>
                    <a:lnTo>
                      <a:pt x="21" y="106"/>
                    </a:lnTo>
                    <a:lnTo>
                      <a:pt x="25" y="113"/>
                    </a:lnTo>
                    <a:lnTo>
                      <a:pt x="29" y="115"/>
                    </a:lnTo>
                    <a:lnTo>
                      <a:pt x="33" y="116"/>
                    </a:lnTo>
                    <a:lnTo>
                      <a:pt x="38" y="115"/>
                    </a:lnTo>
                    <a:lnTo>
                      <a:pt x="43" y="113"/>
                    </a:lnTo>
                    <a:lnTo>
                      <a:pt x="49" y="112"/>
                    </a:lnTo>
                    <a:lnTo>
                      <a:pt x="58" y="111"/>
                    </a:lnTo>
                    <a:lnTo>
                      <a:pt x="68" y="110"/>
                    </a:lnTo>
                    <a:lnTo>
                      <a:pt x="79" y="110"/>
                    </a:lnTo>
                    <a:lnTo>
                      <a:pt x="90" y="111"/>
                    </a:lnTo>
                    <a:lnTo>
                      <a:pt x="100" y="112"/>
                    </a:lnTo>
                    <a:lnTo>
                      <a:pt x="109" y="112"/>
                    </a:lnTo>
                    <a:lnTo>
                      <a:pt x="117" y="113"/>
                    </a:lnTo>
                    <a:lnTo>
                      <a:pt x="124" y="115"/>
                    </a:lnTo>
                    <a:lnTo>
                      <a:pt x="130" y="119"/>
                    </a:lnTo>
                    <a:lnTo>
                      <a:pt x="135" y="123"/>
                    </a:lnTo>
                    <a:lnTo>
                      <a:pt x="140" y="127"/>
                    </a:lnTo>
                    <a:lnTo>
                      <a:pt x="143" y="131"/>
                    </a:lnTo>
                    <a:lnTo>
                      <a:pt x="146" y="135"/>
                    </a:lnTo>
                    <a:lnTo>
                      <a:pt x="147" y="138"/>
                    </a:lnTo>
                    <a:lnTo>
                      <a:pt x="148" y="139"/>
                    </a:lnTo>
                    <a:lnTo>
                      <a:pt x="160" y="161"/>
                    </a:lnTo>
                    <a:lnTo>
                      <a:pt x="159" y="161"/>
                    </a:lnTo>
                    <a:lnTo>
                      <a:pt x="157" y="161"/>
                    </a:lnTo>
                    <a:lnTo>
                      <a:pt x="153" y="163"/>
                    </a:lnTo>
                    <a:lnTo>
                      <a:pt x="148" y="170"/>
                    </a:lnTo>
                    <a:lnTo>
                      <a:pt x="146" y="174"/>
                    </a:lnTo>
                    <a:lnTo>
                      <a:pt x="142" y="178"/>
                    </a:lnTo>
                    <a:lnTo>
                      <a:pt x="141" y="182"/>
                    </a:lnTo>
                    <a:lnTo>
                      <a:pt x="141" y="185"/>
                    </a:lnTo>
                    <a:lnTo>
                      <a:pt x="143" y="190"/>
                    </a:lnTo>
                    <a:lnTo>
                      <a:pt x="149" y="195"/>
                    </a:lnTo>
                    <a:lnTo>
                      <a:pt x="159" y="201"/>
                    </a:lnTo>
                    <a:lnTo>
                      <a:pt x="173" y="208"/>
                    </a:lnTo>
                    <a:lnTo>
                      <a:pt x="188" y="217"/>
                    </a:lnTo>
                    <a:lnTo>
                      <a:pt x="201" y="228"/>
                    </a:lnTo>
                    <a:lnTo>
                      <a:pt x="211" y="239"/>
                    </a:lnTo>
                    <a:lnTo>
                      <a:pt x="222" y="252"/>
                    </a:lnTo>
                    <a:lnTo>
                      <a:pt x="231" y="264"/>
                    </a:lnTo>
                    <a:lnTo>
                      <a:pt x="241" y="275"/>
                    </a:lnTo>
                    <a:lnTo>
                      <a:pt x="252" y="284"/>
                    </a:lnTo>
                    <a:lnTo>
                      <a:pt x="265" y="291"/>
                    </a:lnTo>
                    <a:lnTo>
                      <a:pt x="385" y="234"/>
                    </a:lnTo>
                    <a:lnTo>
                      <a:pt x="383" y="232"/>
                    </a:lnTo>
                    <a:lnTo>
                      <a:pt x="378" y="226"/>
                    </a:lnTo>
                    <a:lnTo>
                      <a:pt x="372" y="217"/>
                    </a:lnTo>
                    <a:lnTo>
                      <a:pt x="364" y="206"/>
                    </a:lnTo>
                    <a:lnTo>
                      <a:pt x="355" y="197"/>
                    </a:lnTo>
                    <a:lnTo>
                      <a:pt x="345" y="187"/>
                    </a:lnTo>
                    <a:lnTo>
                      <a:pt x="336" y="179"/>
                    </a:lnTo>
                    <a:lnTo>
                      <a:pt x="328" y="176"/>
                    </a:lnTo>
                    <a:close/>
                  </a:path>
                </a:pathLst>
              </a:custGeom>
              <a:solidFill>
                <a:srgbClr val="E8FC38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1" name="Freeform 155"/>
              <p:cNvSpPr>
                <a:spLocks/>
              </p:cNvSpPr>
              <p:nvPr/>
            </p:nvSpPr>
            <p:spPr bwMode="auto">
              <a:xfrm>
                <a:off x="1531" y="1556"/>
                <a:ext cx="124" cy="213"/>
              </a:xfrm>
              <a:custGeom>
                <a:avLst/>
                <a:gdLst/>
                <a:ahLst/>
                <a:cxnLst>
                  <a:cxn ang="0">
                    <a:pos x="17" y="148"/>
                  </a:cxn>
                  <a:cxn ang="0">
                    <a:pos x="20" y="126"/>
                  </a:cxn>
                  <a:cxn ang="0">
                    <a:pos x="31" y="103"/>
                  </a:cxn>
                  <a:cxn ang="0">
                    <a:pos x="48" y="81"/>
                  </a:cxn>
                  <a:cxn ang="0">
                    <a:pos x="68" y="61"/>
                  </a:cxn>
                  <a:cxn ang="0">
                    <a:pos x="89" y="44"/>
                  </a:cxn>
                  <a:cxn ang="0">
                    <a:pos x="107" y="30"/>
                  </a:cxn>
                  <a:cxn ang="0">
                    <a:pos x="120" y="22"/>
                  </a:cxn>
                  <a:cxn ang="0">
                    <a:pos x="124" y="19"/>
                  </a:cxn>
                  <a:cxn ang="0">
                    <a:pos x="118" y="15"/>
                  </a:cxn>
                  <a:cxn ang="0">
                    <a:pos x="111" y="9"/>
                  </a:cxn>
                  <a:cxn ang="0">
                    <a:pos x="107" y="4"/>
                  </a:cxn>
                  <a:cxn ang="0">
                    <a:pos x="103" y="0"/>
                  </a:cxn>
                  <a:cxn ang="0">
                    <a:pos x="90" y="11"/>
                  </a:cxn>
                  <a:cxn ang="0">
                    <a:pos x="75" y="25"/>
                  </a:cxn>
                  <a:cxn ang="0">
                    <a:pos x="58" y="44"/>
                  </a:cxn>
                  <a:cxn ang="0">
                    <a:pos x="41" y="62"/>
                  </a:cxn>
                  <a:cxn ang="0">
                    <a:pos x="25" y="84"/>
                  </a:cxn>
                  <a:cxn ang="0">
                    <a:pos x="12" y="105"/>
                  </a:cxn>
                  <a:cxn ang="0">
                    <a:pos x="3" y="128"/>
                  </a:cxn>
                  <a:cxn ang="0">
                    <a:pos x="0" y="148"/>
                  </a:cxn>
                  <a:cxn ang="0">
                    <a:pos x="1" y="159"/>
                  </a:cxn>
                  <a:cxn ang="0">
                    <a:pos x="4" y="169"/>
                  </a:cxn>
                  <a:cxn ang="0">
                    <a:pos x="10" y="179"/>
                  </a:cxn>
                  <a:cxn ang="0">
                    <a:pos x="19" y="187"/>
                  </a:cxn>
                  <a:cxn ang="0">
                    <a:pos x="31" y="195"/>
                  </a:cxn>
                  <a:cxn ang="0">
                    <a:pos x="46" y="202"/>
                  </a:cxn>
                  <a:cxn ang="0">
                    <a:pos x="64" y="208"/>
                  </a:cxn>
                  <a:cxn ang="0">
                    <a:pos x="86" y="213"/>
                  </a:cxn>
                  <a:cxn ang="0">
                    <a:pos x="86" y="206"/>
                  </a:cxn>
                  <a:cxn ang="0">
                    <a:pos x="68" y="200"/>
                  </a:cxn>
                  <a:cxn ang="0">
                    <a:pos x="55" y="195"/>
                  </a:cxn>
                  <a:cxn ang="0">
                    <a:pos x="43" y="187"/>
                  </a:cxn>
                  <a:cxn ang="0">
                    <a:pos x="34" y="180"/>
                  </a:cxn>
                  <a:cxn ang="0">
                    <a:pos x="26" y="173"/>
                  </a:cxn>
                  <a:cxn ang="0">
                    <a:pos x="21" y="165"/>
                  </a:cxn>
                  <a:cxn ang="0">
                    <a:pos x="18" y="157"/>
                  </a:cxn>
                  <a:cxn ang="0">
                    <a:pos x="17" y="148"/>
                  </a:cxn>
                </a:cxnLst>
                <a:rect l="0" t="0" r="r" b="b"/>
                <a:pathLst>
                  <a:path w="124" h="213">
                    <a:moveTo>
                      <a:pt x="17" y="148"/>
                    </a:moveTo>
                    <a:lnTo>
                      <a:pt x="20" y="126"/>
                    </a:lnTo>
                    <a:lnTo>
                      <a:pt x="31" y="103"/>
                    </a:lnTo>
                    <a:lnTo>
                      <a:pt x="48" y="81"/>
                    </a:lnTo>
                    <a:lnTo>
                      <a:pt x="68" y="61"/>
                    </a:lnTo>
                    <a:lnTo>
                      <a:pt x="89" y="44"/>
                    </a:lnTo>
                    <a:lnTo>
                      <a:pt x="107" y="30"/>
                    </a:lnTo>
                    <a:lnTo>
                      <a:pt x="120" y="22"/>
                    </a:lnTo>
                    <a:lnTo>
                      <a:pt x="124" y="19"/>
                    </a:lnTo>
                    <a:lnTo>
                      <a:pt x="118" y="15"/>
                    </a:lnTo>
                    <a:lnTo>
                      <a:pt x="111" y="9"/>
                    </a:lnTo>
                    <a:lnTo>
                      <a:pt x="107" y="4"/>
                    </a:lnTo>
                    <a:lnTo>
                      <a:pt x="103" y="0"/>
                    </a:lnTo>
                    <a:lnTo>
                      <a:pt x="90" y="11"/>
                    </a:lnTo>
                    <a:lnTo>
                      <a:pt x="75" y="25"/>
                    </a:lnTo>
                    <a:lnTo>
                      <a:pt x="58" y="44"/>
                    </a:lnTo>
                    <a:lnTo>
                      <a:pt x="41" y="62"/>
                    </a:lnTo>
                    <a:lnTo>
                      <a:pt x="25" y="84"/>
                    </a:lnTo>
                    <a:lnTo>
                      <a:pt x="12" y="105"/>
                    </a:lnTo>
                    <a:lnTo>
                      <a:pt x="3" y="128"/>
                    </a:lnTo>
                    <a:lnTo>
                      <a:pt x="0" y="148"/>
                    </a:lnTo>
                    <a:lnTo>
                      <a:pt x="1" y="159"/>
                    </a:lnTo>
                    <a:lnTo>
                      <a:pt x="4" y="169"/>
                    </a:lnTo>
                    <a:lnTo>
                      <a:pt x="10" y="179"/>
                    </a:lnTo>
                    <a:lnTo>
                      <a:pt x="19" y="187"/>
                    </a:lnTo>
                    <a:lnTo>
                      <a:pt x="31" y="195"/>
                    </a:lnTo>
                    <a:lnTo>
                      <a:pt x="46" y="202"/>
                    </a:lnTo>
                    <a:lnTo>
                      <a:pt x="64" y="208"/>
                    </a:lnTo>
                    <a:lnTo>
                      <a:pt x="86" y="213"/>
                    </a:lnTo>
                    <a:lnTo>
                      <a:pt x="86" y="206"/>
                    </a:lnTo>
                    <a:lnTo>
                      <a:pt x="68" y="200"/>
                    </a:lnTo>
                    <a:lnTo>
                      <a:pt x="55" y="195"/>
                    </a:lnTo>
                    <a:lnTo>
                      <a:pt x="43" y="187"/>
                    </a:lnTo>
                    <a:lnTo>
                      <a:pt x="34" y="180"/>
                    </a:lnTo>
                    <a:lnTo>
                      <a:pt x="26" y="173"/>
                    </a:lnTo>
                    <a:lnTo>
                      <a:pt x="21" y="165"/>
                    </a:lnTo>
                    <a:lnTo>
                      <a:pt x="18" y="157"/>
                    </a:lnTo>
                    <a:lnTo>
                      <a:pt x="17" y="148"/>
                    </a:lnTo>
                    <a:close/>
                  </a:path>
                </a:pathLst>
              </a:custGeom>
              <a:solidFill>
                <a:srgbClr val="A5494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2" name="Freeform 156"/>
              <p:cNvSpPr>
                <a:spLocks/>
              </p:cNvSpPr>
              <p:nvPr/>
            </p:nvSpPr>
            <p:spPr bwMode="auto">
              <a:xfrm>
                <a:off x="1517" y="1555"/>
                <a:ext cx="117" cy="230"/>
              </a:xfrm>
              <a:custGeom>
                <a:avLst/>
                <a:gdLst/>
                <a:ahLst/>
                <a:cxnLst>
                  <a:cxn ang="0">
                    <a:pos x="14" y="153"/>
                  </a:cxn>
                  <a:cxn ang="0">
                    <a:pos x="16" y="131"/>
                  </a:cxn>
                  <a:cxn ang="0">
                    <a:pos x="24" y="110"/>
                  </a:cxn>
                  <a:cxn ang="0">
                    <a:pos x="37" y="87"/>
                  </a:cxn>
                  <a:cxn ang="0">
                    <a:pos x="53" y="66"/>
                  </a:cxn>
                  <a:cxn ang="0">
                    <a:pos x="71" y="45"/>
                  </a:cxn>
                  <a:cxn ang="0">
                    <a:pos x="88" y="28"/>
                  </a:cxn>
                  <a:cxn ang="0">
                    <a:pos x="104" y="12"/>
                  </a:cxn>
                  <a:cxn ang="0">
                    <a:pos x="117" y="1"/>
                  </a:cxn>
                  <a:cxn ang="0">
                    <a:pos x="117" y="0"/>
                  </a:cxn>
                  <a:cxn ang="0">
                    <a:pos x="117" y="0"/>
                  </a:cxn>
                  <a:cxn ang="0">
                    <a:pos x="117" y="0"/>
                  </a:cxn>
                  <a:cxn ang="0">
                    <a:pos x="117" y="0"/>
                  </a:cxn>
                  <a:cxn ang="0">
                    <a:pos x="84" y="24"/>
                  </a:cxn>
                  <a:cxn ang="0">
                    <a:pos x="57" y="47"/>
                  </a:cxn>
                  <a:cxn ang="0">
                    <a:pos x="36" y="68"/>
                  </a:cxn>
                  <a:cxn ang="0">
                    <a:pos x="21" y="87"/>
                  </a:cxn>
                  <a:cxn ang="0">
                    <a:pos x="9" y="106"/>
                  </a:cxn>
                  <a:cxn ang="0">
                    <a:pos x="2" y="122"/>
                  </a:cxn>
                  <a:cxn ang="0">
                    <a:pos x="0" y="138"/>
                  </a:cxn>
                  <a:cxn ang="0">
                    <a:pos x="0" y="152"/>
                  </a:cxn>
                  <a:cxn ang="0">
                    <a:pos x="7" y="172"/>
                  </a:cxn>
                  <a:cxn ang="0">
                    <a:pos x="19" y="188"/>
                  </a:cxn>
                  <a:cxn ang="0">
                    <a:pos x="36" y="202"/>
                  </a:cxn>
                  <a:cxn ang="0">
                    <a:pos x="54" y="213"/>
                  </a:cxn>
                  <a:cxn ang="0">
                    <a:pos x="72" y="220"/>
                  </a:cxn>
                  <a:cxn ang="0">
                    <a:pos x="87" y="226"/>
                  </a:cxn>
                  <a:cxn ang="0">
                    <a:pos x="98" y="229"/>
                  </a:cxn>
                  <a:cxn ang="0">
                    <a:pos x="102" y="230"/>
                  </a:cxn>
                  <a:cxn ang="0">
                    <a:pos x="100" y="214"/>
                  </a:cxn>
                  <a:cxn ang="0">
                    <a:pos x="79" y="209"/>
                  </a:cxn>
                  <a:cxn ang="0">
                    <a:pos x="61" y="204"/>
                  </a:cxn>
                  <a:cxn ang="0">
                    <a:pos x="47" y="197"/>
                  </a:cxn>
                  <a:cxn ang="0">
                    <a:pos x="35" y="190"/>
                  </a:cxn>
                  <a:cxn ang="0">
                    <a:pos x="26" y="181"/>
                  </a:cxn>
                  <a:cxn ang="0">
                    <a:pos x="19" y="172"/>
                  </a:cxn>
                  <a:cxn ang="0">
                    <a:pos x="15" y="163"/>
                  </a:cxn>
                  <a:cxn ang="0">
                    <a:pos x="14" y="153"/>
                  </a:cxn>
                </a:cxnLst>
                <a:rect l="0" t="0" r="r" b="b"/>
                <a:pathLst>
                  <a:path w="117" h="230">
                    <a:moveTo>
                      <a:pt x="14" y="153"/>
                    </a:moveTo>
                    <a:lnTo>
                      <a:pt x="16" y="131"/>
                    </a:lnTo>
                    <a:lnTo>
                      <a:pt x="24" y="110"/>
                    </a:lnTo>
                    <a:lnTo>
                      <a:pt x="37" y="87"/>
                    </a:lnTo>
                    <a:lnTo>
                      <a:pt x="53" y="66"/>
                    </a:lnTo>
                    <a:lnTo>
                      <a:pt x="71" y="45"/>
                    </a:lnTo>
                    <a:lnTo>
                      <a:pt x="88" y="28"/>
                    </a:lnTo>
                    <a:lnTo>
                      <a:pt x="104" y="12"/>
                    </a:lnTo>
                    <a:lnTo>
                      <a:pt x="117" y="1"/>
                    </a:lnTo>
                    <a:lnTo>
                      <a:pt x="117" y="0"/>
                    </a:lnTo>
                    <a:lnTo>
                      <a:pt x="117" y="0"/>
                    </a:lnTo>
                    <a:lnTo>
                      <a:pt x="117" y="0"/>
                    </a:lnTo>
                    <a:lnTo>
                      <a:pt x="117" y="0"/>
                    </a:lnTo>
                    <a:lnTo>
                      <a:pt x="84" y="24"/>
                    </a:lnTo>
                    <a:lnTo>
                      <a:pt x="57" y="47"/>
                    </a:lnTo>
                    <a:lnTo>
                      <a:pt x="36" y="68"/>
                    </a:lnTo>
                    <a:lnTo>
                      <a:pt x="21" y="87"/>
                    </a:lnTo>
                    <a:lnTo>
                      <a:pt x="9" y="106"/>
                    </a:lnTo>
                    <a:lnTo>
                      <a:pt x="2" y="122"/>
                    </a:lnTo>
                    <a:lnTo>
                      <a:pt x="0" y="138"/>
                    </a:lnTo>
                    <a:lnTo>
                      <a:pt x="0" y="152"/>
                    </a:lnTo>
                    <a:lnTo>
                      <a:pt x="7" y="172"/>
                    </a:lnTo>
                    <a:lnTo>
                      <a:pt x="19" y="188"/>
                    </a:lnTo>
                    <a:lnTo>
                      <a:pt x="36" y="202"/>
                    </a:lnTo>
                    <a:lnTo>
                      <a:pt x="54" y="213"/>
                    </a:lnTo>
                    <a:lnTo>
                      <a:pt x="72" y="220"/>
                    </a:lnTo>
                    <a:lnTo>
                      <a:pt x="87" y="226"/>
                    </a:lnTo>
                    <a:lnTo>
                      <a:pt x="98" y="229"/>
                    </a:lnTo>
                    <a:lnTo>
                      <a:pt x="102" y="230"/>
                    </a:lnTo>
                    <a:lnTo>
                      <a:pt x="100" y="214"/>
                    </a:lnTo>
                    <a:lnTo>
                      <a:pt x="79" y="209"/>
                    </a:lnTo>
                    <a:lnTo>
                      <a:pt x="61" y="204"/>
                    </a:lnTo>
                    <a:lnTo>
                      <a:pt x="47" y="197"/>
                    </a:lnTo>
                    <a:lnTo>
                      <a:pt x="35" y="190"/>
                    </a:lnTo>
                    <a:lnTo>
                      <a:pt x="26" y="181"/>
                    </a:lnTo>
                    <a:lnTo>
                      <a:pt x="19" y="172"/>
                    </a:lnTo>
                    <a:lnTo>
                      <a:pt x="15" y="163"/>
                    </a:lnTo>
                    <a:lnTo>
                      <a:pt x="14" y="153"/>
                    </a:lnTo>
                    <a:close/>
                  </a:path>
                </a:pathLst>
              </a:custGeom>
              <a:solidFill>
                <a:srgbClr val="7C0C0C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1233</TotalTime>
  <Words>304</Words>
  <Application>Microsoft Office PowerPoint</Application>
  <PresentationFormat>On-screen Show (4:3)</PresentationFormat>
  <Paragraphs>43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6" baseType="lpstr">
      <vt:lpstr>Arial</vt:lpstr>
      <vt:lpstr>Verdana</vt:lpstr>
      <vt:lpstr>Wingdings</vt:lpstr>
      <vt:lpstr>Times New (W1)</vt:lpstr>
      <vt:lpstr>aaaiight!</vt:lpstr>
      <vt:lpstr>Calibri</vt:lpstr>
      <vt:lpstr>Office Theme</vt:lpstr>
      <vt:lpstr>AO4 – Carry out Research for the Group Project</vt:lpstr>
      <vt:lpstr>Individual Task</vt:lpstr>
      <vt:lpstr>What Information is Required?</vt:lpstr>
      <vt:lpstr>Sources of Information</vt:lpstr>
      <vt:lpstr>Finding Information Again</vt:lpstr>
      <vt:lpstr>Is the Information Useful?</vt:lpstr>
      <vt:lpstr>Copyright</vt:lpstr>
      <vt:lpstr>AO4 Portfolio Evidence (Part 1)</vt:lpstr>
      <vt:lpstr>AO4 Portfolio Evidence (Part 2)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Nicki Maddams</dc:creator>
  <cp:lastModifiedBy>Nicki Maddams</cp:lastModifiedBy>
  <cp:revision>51</cp:revision>
  <dcterms:created xsi:type="dcterms:W3CDTF">2008-01-23T22:18:15Z</dcterms:created>
  <dcterms:modified xsi:type="dcterms:W3CDTF">2009-03-22T19:40:29Z</dcterms:modified>
</cp:coreProperties>
</file>